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4"/>
  </p:notesMasterIdLst>
  <p:sldIdLst>
    <p:sldId id="2147468567" r:id="rId5"/>
    <p:sldId id="2147468653" r:id="rId6"/>
    <p:sldId id="2147468837" r:id="rId7"/>
    <p:sldId id="2147468838" r:id="rId8"/>
    <p:sldId id="2147468839" r:id="rId9"/>
    <p:sldId id="2147468840" r:id="rId10"/>
    <p:sldId id="2147468841" r:id="rId11"/>
    <p:sldId id="2147468842" r:id="rId12"/>
    <p:sldId id="2147468843" r:id="rId13"/>
    <p:sldId id="2147468844" r:id="rId14"/>
    <p:sldId id="2147468845" r:id="rId15"/>
    <p:sldId id="2147468846" r:id="rId16"/>
    <p:sldId id="2147468847" r:id="rId17"/>
    <p:sldId id="2147468654" r:id="rId18"/>
    <p:sldId id="2147468691" r:id="rId19"/>
    <p:sldId id="2147468718" r:id="rId20"/>
    <p:sldId id="2147468734" r:id="rId21"/>
    <p:sldId id="2147468743" r:id="rId22"/>
    <p:sldId id="2147468752" r:id="rId23"/>
    <p:sldId id="2147468756" r:id="rId24"/>
    <p:sldId id="2147468768" r:id="rId25"/>
    <p:sldId id="2147468771" r:id="rId26"/>
    <p:sldId id="2147468775" r:id="rId27"/>
    <p:sldId id="2147468793" r:id="rId28"/>
    <p:sldId id="2147468800" r:id="rId29"/>
    <p:sldId id="2147468690" r:id="rId30"/>
    <p:sldId id="2147468689" r:id="rId31"/>
    <p:sldId id="2147468688" r:id="rId32"/>
    <p:sldId id="2147468687" r:id="rId33"/>
    <p:sldId id="2147468686" r:id="rId34"/>
    <p:sldId id="2147468681" r:id="rId35"/>
    <p:sldId id="2147468685" r:id="rId36"/>
    <p:sldId id="2147468684" r:id="rId37"/>
    <p:sldId id="2147468758" r:id="rId38"/>
    <p:sldId id="2147468773" r:id="rId39"/>
    <p:sldId id="2147468849" r:id="rId40"/>
    <p:sldId id="2147468850" r:id="rId41"/>
    <p:sldId id="2147468858" r:id="rId42"/>
    <p:sldId id="2147468861" r:id="rId43"/>
    <p:sldId id="2147468857" r:id="rId44"/>
    <p:sldId id="2147468856" r:id="rId45"/>
    <p:sldId id="2147468855" r:id="rId46"/>
    <p:sldId id="2147468854" r:id="rId47"/>
    <p:sldId id="2147468853" r:id="rId48"/>
    <p:sldId id="2147468852" r:id="rId49"/>
    <p:sldId id="2147468864" r:id="rId50"/>
    <p:sldId id="2147468870" r:id="rId51"/>
    <p:sldId id="2147468872" r:id="rId52"/>
    <p:sldId id="2147468871" r:id="rId53"/>
    <p:sldId id="2147468869" r:id="rId54"/>
    <p:sldId id="2147468865" r:id="rId55"/>
    <p:sldId id="2147468868" r:id="rId56"/>
    <p:sldId id="2147468867" r:id="rId57"/>
    <p:sldId id="2147468866" r:id="rId58"/>
    <p:sldId id="2147468875" r:id="rId59"/>
    <p:sldId id="2147468878" r:id="rId60"/>
    <p:sldId id="2147468877" r:id="rId61"/>
    <p:sldId id="2147468876" r:id="rId62"/>
    <p:sldId id="2147468851" r:id="rId63"/>
    <p:sldId id="2147468882" r:id="rId64"/>
    <p:sldId id="2147468881" r:id="rId65"/>
    <p:sldId id="2147468880" r:id="rId66"/>
    <p:sldId id="2147468658" r:id="rId67"/>
    <p:sldId id="2147468701" r:id="rId68"/>
    <p:sldId id="2147468733" r:id="rId69"/>
    <p:sldId id="2147468723" r:id="rId70"/>
    <p:sldId id="2147468704" r:id="rId71"/>
    <p:sldId id="2147468741" r:id="rId72"/>
    <p:sldId id="2147468807" r:id="rId73"/>
    <p:sldId id="2147468767" r:id="rId74"/>
    <p:sldId id="2147468783" r:id="rId75"/>
    <p:sldId id="2147468792" r:id="rId76"/>
    <p:sldId id="2147468808" r:id="rId77"/>
    <p:sldId id="2147468817" r:id="rId78"/>
    <p:sldId id="2147468672" r:id="rId79"/>
    <p:sldId id="2147468694" r:id="rId80"/>
    <p:sldId id="2147468703" r:id="rId81"/>
    <p:sldId id="2147468740" r:id="rId82"/>
    <p:sldId id="2147468707" r:id="rId83"/>
    <p:sldId id="2147468735" r:id="rId84"/>
    <p:sldId id="2147468714" r:id="rId85"/>
    <p:sldId id="2147468737" r:id="rId86"/>
    <p:sldId id="2147468677" r:id="rId87"/>
    <p:sldId id="2147468695" r:id="rId88"/>
    <p:sldId id="2147468696" r:id="rId89"/>
    <p:sldId id="2147468697" r:id="rId90"/>
    <p:sldId id="2147468709" r:id="rId91"/>
    <p:sldId id="2147468710" r:id="rId92"/>
    <p:sldId id="2147468711" r:id="rId93"/>
    <p:sldId id="2147468725" r:id="rId94"/>
    <p:sldId id="2147468726" r:id="rId95"/>
    <p:sldId id="2147468727" r:id="rId96"/>
    <p:sldId id="2147468745" r:id="rId97"/>
    <p:sldId id="2147468746" r:id="rId98"/>
    <p:sldId id="2147468747" r:id="rId99"/>
    <p:sldId id="2147468760" r:id="rId100"/>
    <p:sldId id="2147468761" r:id="rId101"/>
    <p:sldId id="2147468776" r:id="rId102"/>
    <p:sldId id="2147468780" r:id="rId103"/>
    <p:sldId id="2147468781" r:id="rId104"/>
    <p:sldId id="2147468777" r:id="rId105"/>
    <p:sldId id="2147468795" r:id="rId106"/>
    <p:sldId id="2147468796" r:id="rId107"/>
    <p:sldId id="2147468809" r:id="rId108"/>
    <p:sldId id="2147468678" r:id="rId109"/>
    <p:sldId id="2147468763" r:id="rId110"/>
    <p:sldId id="2147468679" r:id="rId111"/>
    <p:sldId id="2147468828" r:id="rId112"/>
    <p:sldId id="2147468779" r:id="rId113"/>
    <p:sldId id="2147468676" r:id="rId114"/>
    <p:sldId id="2147468680" r:id="rId115"/>
    <p:sldId id="2147468682" r:id="rId116"/>
    <p:sldId id="2147468791" r:id="rId117"/>
    <p:sldId id="2147468675" r:id="rId118"/>
    <p:sldId id="2147468664" r:id="rId119"/>
    <p:sldId id="2147468699" r:id="rId120"/>
    <p:sldId id="2147468715" r:id="rId121"/>
    <p:sldId id="2147468728" r:id="rId122"/>
    <p:sldId id="2147468739" r:id="rId123"/>
    <p:sldId id="2147468742" r:id="rId124"/>
    <p:sldId id="2147468755" r:id="rId125"/>
    <p:sldId id="2147468762" r:id="rId126"/>
    <p:sldId id="2147468786" r:id="rId127"/>
    <p:sldId id="2147468790" r:id="rId128"/>
    <p:sldId id="2147468797" r:id="rId129"/>
    <p:sldId id="2147468811" r:id="rId130"/>
    <p:sldId id="2147468829" r:id="rId131"/>
    <p:sldId id="2147468832" r:id="rId132"/>
    <p:sldId id="2147468833" r:id="rId133"/>
    <p:sldId id="2147468835" r:id="rId134"/>
    <p:sldId id="2147468836" r:id="rId135"/>
    <p:sldId id="2147468674" r:id="rId136"/>
    <p:sldId id="2147468789" r:id="rId137"/>
    <p:sldId id="2147468799" r:id="rId138"/>
    <p:sldId id="2147468700" r:id="rId139"/>
    <p:sldId id="2147468802" r:id="rId140"/>
    <p:sldId id="2147468806" r:id="rId141"/>
    <p:sldId id="2147468706" r:id="rId142"/>
    <p:sldId id="2147468705" r:id="rId143"/>
    <p:sldId id="2147468713" r:id="rId144"/>
    <p:sldId id="2147468721" r:id="rId145"/>
    <p:sldId id="2147468720" r:id="rId146"/>
    <p:sldId id="2147468719" r:id="rId147"/>
    <p:sldId id="2147468751" r:id="rId148"/>
    <p:sldId id="2147468698" r:id="rId149"/>
    <p:sldId id="2147468708" r:id="rId150"/>
    <p:sldId id="2147468716" r:id="rId151"/>
    <p:sldId id="2147468722" r:id="rId152"/>
    <p:sldId id="2147468724" r:id="rId153"/>
    <p:sldId id="2147468729" r:id="rId154"/>
    <p:sldId id="2147468738" r:id="rId155"/>
    <p:sldId id="2147468757" r:id="rId156"/>
    <p:sldId id="2147468759" r:id="rId157"/>
    <p:sldId id="2147468764" r:id="rId158"/>
    <p:sldId id="2147468770" r:id="rId159"/>
    <p:sldId id="2147468778" r:id="rId160"/>
    <p:sldId id="2147468782" r:id="rId161"/>
    <p:sldId id="2147468785" r:id="rId162"/>
    <p:sldId id="2147468798" r:id="rId163"/>
    <p:sldId id="2147468801" r:id="rId164"/>
    <p:sldId id="2147468810" r:id="rId165"/>
    <p:sldId id="2147468812" r:id="rId166"/>
    <p:sldId id="2147468818" r:id="rId167"/>
    <p:sldId id="2147468821" r:id="rId168"/>
    <p:sldId id="2147468822" r:id="rId169"/>
    <p:sldId id="2147468826" r:id="rId170"/>
    <p:sldId id="2147468668" r:id="rId171"/>
    <p:sldId id="2147468692" r:id="rId172"/>
    <p:sldId id="2147468717" r:id="rId173"/>
    <p:sldId id="2147468731" r:id="rId174"/>
    <p:sldId id="2147468769" r:id="rId175"/>
    <p:sldId id="2147468788" r:id="rId176"/>
    <p:sldId id="2147468803" r:id="rId177"/>
    <p:sldId id="2147468815" r:id="rId178"/>
    <p:sldId id="2147468823" r:id="rId179"/>
    <p:sldId id="2147468750" r:id="rId180"/>
    <p:sldId id="2147468794" r:id="rId181"/>
    <p:sldId id="2147468805" r:id="rId182"/>
    <p:sldId id="2147468813" r:id="rId183"/>
    <p:sldId id="2147468820" r:id="rId184"/>
    <p:sldId id="2147468825" r:id="rId185"/>
    <p:sldId id="2147468827" r:id="rId186"/>
    <p:sldId id="2147468831" r:id="rId187"/>
    <p:sldId id="2147468834" r:id="rId188"/>
    <p:sldId id="2147468859" r:id="rId189"/>
    <p:sldId id="2147468712" r:id="rId190"/>
    <p:sldId id="2147468736" r:id="rId191"/>
    <p:sldId id="2147468754" r:id="rId192"/>
    <p:sldId id="2147468766" r:id="rId193"/>
    <p:sldId id="2147468774" r:id="rId194"/>
    <p:sldId id="2147468787" r:id="rId195"/>
    <p:sldId id="2147468804" r:id="rId196"/>
    <p:sldId id="2147468814" r:id="rId197"/>
    <p:sldId id="2147468830" r:id="rId198"/>
    <p:sldId id="2147468848" r:id="rId199"/>
    <p:sldId id="2147468860" r:id="rId200"/>
    <p:sldId id="2147468863" r:id="rId201"/>
    <p:sldId id="2147468873" r:id="rId202"/>
    <p:sldId id="2147468874" r:id="rId203"/>
    <p:sldId id="2147468879" r:id="rId204"/>
    <p:sldId id="2147468702" r:id="rId205"/>
    <p:sldId id="2147468765" r:id="rId206"/>
    <p:sldId id="2147468730" r:id="rId207"/>
    <p:sldId id="2147468772" r:id="rId208"/>
    <p:sldId id="2147468784" r:id="rId209"/>
    <p:sldId id="2147468819" r:id="rId210"/>
    <p:sldId id="2147468824" r:id="rId211"/>
    <p:sldId id="2147468862" r:id="rId212"/>
    <p:sldId id="2147468607" r:id="rId2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74"/>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3A954-FB17-4798-A0C9-D156FA65DDF6}" v="585" dt="2023-05-19T10:24:48.351"/>
    <p1510:client id="{30D0E85B-FF6F-4897-97F8-C699B446966A}" v="478" dt="2023-05-19T11:25:15.302"/>
    <p1510:client id="{0577888B-0FC2-4766-8A78-33B7231763EA}" v="436" dt="2023-05-19T10:13:51.664"/>
    <p1510:client id="{15C6BF41-07C0-4D45-BEC2-AC81AB285CDC}" v="153" dt="2023-05-19T11:43:31.881"/>
    <p1510:client id="{3245C867-7018-463A-9B27-CADCE3373AC3}" v="296" dt="2023-05-19T10:23:58.048"/>
    <p1510:client id="{45151E33-D640-46EA-BC29-9443C0C47790}" v="1" dt="2023-05-19T12:28:20.626"/>
    <p1510:client id="{94182706-476C-4014-86C1-C33634B9A6E5}" v="288" dt="2023-05-19T10:22:08.069"/>
    <p1510:client id="{661B6AE5-FD10-4847-B1B1-1A6643AA6F9D}" v="549" dt="2023-05-19T10:23:00.106"/>
    <p1510:client id="{4A1D3914-B5E0-4D71-8860-E38360EBD4B1}" v="301" dt="2023-05-19T09:59:11.875"/>
    <p1510:client id="{716537D8-60FB-4496-B3E2-0E9240AB1B05}" v="338" dt="2023-05-19T11:18:22.188"/>
    <p1510:client id="{86049B89-C97C-4D5F-A14F-018B4B182684}" v="27" dt="2023-05-19T09:20:31.809"/>
    <p1510:client id="{F3BD53BB-FFCA-4E71-B0EF-49686FA4943A}" v="3" dt="2023-05-19T10:20:06.088"/>
    <p1510:client id="{8BA83D08-A7B6-4B0B-8711-10E48E691BEA}" v="49" dt="2023-05-19T10:32:39.724"/>
    <p1510:client id="{9A3273B0-CABB-4D6E-B327-330D50604CB3}" v="282" dt="2023-05-19T09:56:40.446"/>
    <p1510:client id="{A06A8CF3-D786-46AD-B354-36370315C4CE}" v="275" dt="2023-05-19T12:27:29.342"/>
    <p1510:client id="{A2FE70FF-B41C-440C-BD24-5048E2FB4D9B}" v="612" dt="2023-05-19T12:25:12.853"/>
    <p1510:client id="{AC1BA987-D267-41F0-8108-F8E433361F2A}" v="905" dt="2023-05-19T10:22:42.607"/>
    <p1510:client id="{FE8BCBCA-F2F7-4597-B0BC-6F3BA40D3F05}" v="8" dt="2023-05-19T11:48:26.074"/>
    <p1510:client id="{AD874045-428C-4CD7-96BE-9BCC265AAD83}" v="76" dt="2023-05-19T12:26:34.490"/>
    <p1510:client id="{C5382806-9A64-4AEA-ADAB-91220F17BAEE}" v="9" dt="2023-05-19T09:43:25.606"/>
    <p1510:client id="{C7A501AE-E617-42C7-9AB5-63E2DD3369C1}" v="523" dt="2023-05-19T10:27:12.389"/>
    <p1510:client id="{CB6A0E53-342E-4425-A41C-A6C930EFF519}" v="354" dt="2023-05-19T09:50:10.332"/>
    <p1510:client id="{EE173703-FF50-4DEB-BB3B-CE3B8AC10051}" v="8" dt="2023-05-19T09:40:19.798"/>
    <p1510:client id="{EE87404A-3844-4300-9DE4-7FB5265C45F0}" v="31" dt="2023-05-19T09:08:50.349"/>
    <p1510:client id="{F096FA30-43A7-408D-8A60-795BB36D932B}" v="102" dt="2023-05-19T09:20:36.467"/>
    <p1510:client id="{F540F63F-647E-4283-B870-5EDBF33F6CF2}" v="215" dt="2023-05-19T10:24:13.554"/>
    <p1510:client id="{FC5EED4D-44A7-4FD3-A00C-108EAA6D5164}" v="1136" dt="2023-05-19T12:28:2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slide" Target="slides/slide177.xml"/><Relationship Id="rId186" Type="http://schemas.openxmlformats.org/officeDocument/2006/relationships/slide" Target="slides/slide182.xml"/><Relationship Id="rId216" Type="http://schemas.openxmlformats.org/officeDocument/2006/relationships/viewProps" Target="viewProps.xml"/><Relationship Id="rId211" Type="http://schemas.openxmlformats.org/officeDocument/2006/relationships/slide" Target="slides/slide207.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92" Type="http://schemas.openxmlformats.org/officeDocument/2006/relationships/slide" Target="slides/slide188.xml"/><Relationship Id="rId197" Type="http://schemas.openxmlformats.org/officeDocument/2006/relationships/slide" Target="slides/slide193.xml"/><Relationship Id="rId206" Type="http://schemas.openxmlformats.org/officeDocument/2006/relationships/slide" Target="slides/slide202.xml"/><Relationship Id="rId201" Type="http://schemas.openxmlformats.org/officeDocument/2006/relationships/slide" Target="slides/slide197.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slide" Target="slides/slide178.xml"/><Relationship Id="rId187" Type="http://schemas.openxmlformats.org/officeDocument/2006/relationships/slide" Target="slides/slide183.xml"/><Relationship Id="rId217"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12" Type="http://schemas.openxmlformats.org/officeDocument/2006/relationships/slide" Target="slides/slide208.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slide" Target="slides/slide203.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13" Type="http://schemas.openxmlformats.org/officeDocument/2006/relationships/slide" Target="slides/slide209.xml"/><Relationship Id="rId218"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slide" Target="slides/slide199.xml"/><Relationship Id="rId208" Type="http://schemas.openxmlformats.org/officeDocument/2006/relationships/slide" Target="slides/slide204.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219" Type="http://schemas.microsoft.com/office/2016/11/relationships/changesInfo" Target="changesInfos/changesInfo1.xml"/><Relationship Id="rId3" Type="http://schemas.openxmlformats.org/officeDocument/2006/relationships/customXml" Target="../customXml/item3.xml"/><Relationship Id="rId214" Type="http://schemas.openxmlformats.org/officeDocument/2006/relationships/notesMaster" Target="notesMasters/notesMaster1.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microsoft.com/office/2015/10/relationships/revisionInfo" Target="revisionInfo.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presProps" Target="presProps.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ra Javad(UST,IN)" userId="S::245217@ust.com::f3940e8e-678e-4f40-a484-7745ba880ec2" providerId="AD" clId="Web-{8BA83D08-A7B6-4B0B-8711-10E48E691BEA}"/>
    <pc:docChg chg="modSld">
      <pc:chgData name="Meera Javad(UST,IN)" userId="S::245217@ust.com::f3940e8e-678e-4f40-a484-7745ba880ec2" providerId="AD" clId="Web-{8BA83D08-A7B6-4B0B-8711-10E48E691BEA}" dt="2023-05-19T10:32:34.412" v="31" actId="20577"/>
      <pc:docMkLst>
        <pc:docMk/>
      </pc:docMkLst>
      <pc:sldChg chg="modSp">
        <pc:chgData name="Meera Javad(UST,IN)" userId="S::245217@ust.com::f3940e8e-678e-4f40-a484-7745ba880ec2" providerId="AD" clId="Web-{8BA83D08-A7B6-4B0B-8711-10E48E691BEA}" dt="2023-05-19T10:32:34.412" v="31" actId="20577"/>
        <pc:sldMkLst>
          <pc:docMk/>
          <pc:sldMk cId="2074040812" sldId="2147468824"/>
        </pc:sldMkLst>
        <pc:spChg chg="mod">
          <ac:chgData name="Meera Javad(UST,IN)" userId="S::245217@ust.com::f3940e8e-678e-4f40-a484-7745ba880ec2" providerId="AD" clId="Web-{8BA83D08-A7B6-4B0B-8711-10E48E691BEA}" dt="2023-05-19T10:32:34.412" v="31" actId="20577"/>
          <ac:spMkLst>
            <pc:docMk/>
            <pc:sldMk cId="2074040812" sldId="2147468824"/>
            <ac:spMk id="8" creationId="{7FFA28B2-6877-2BAB-290A-9E3149F0FB4A}"/>
          </ac:spMkLst>
        </pc:spChg>
      </pc:sldChg>
    </pc:docChg>
  </pc:docChgLst>
  <pc:docChgLst>
    <pc:chgData name="Ameena Abubacker(UST,IN)" userId="S::245255@ust.com::77d569e3-a2d7-453b-b8e1-96e375671c50" providerId="AD" clId="Web-{C863A954-FB17-4798-A0C9-D156FA65DDF6}"/>
    <pc:docChg chg="addSld modSld">
      <pc:chgData name="Ameena Abubacker(UST,IN)" userId="S::245255@ust.com::77d569e3-a2d7-453b-b8e1-96e375671c50" providerId="AD" clId="Web-{C863A954-FB17-4798-A0C9-D156FA65DDF6}" dt="2023-05-19T10:24:48.351" v="555" actId="14100"/>
      <pc:docMkLst>
        <pc:docMk/>
      </pc:docMkLst>
      <pc:sldChg chg="modSp">
        <pc:chgData name="Ameena Abubacker(UST,IN)" userId="S::245255@ust.com::77d569e3-a2d7-453b-b8e1-96e375671c50" providerId="AD" clId="Web-{C863A954-FB17-4798-A0C9-D156FA65DDF6}" dt="2023-05-19T09:27:32.456" v="4" actId="14100"/>
        <pc:sldMkLst>
          <pc:docMk/>
          <pc:sldMk cId="3266014207" sldId="2147468654"/>
        </pc:sldMkLst>
        <pc:spChg chg="mod">
          <ac:chgData name="Ameena Abubacker(UST,IN)" userId="S::245255@ust.com::77d569e3-a2d7-453b-b8e1-96e375671c50" providerId="AD" clId="Web-{C863A954-FB17-4798-A0C9-D156FA65DDF6}" dt="2023-05-19T09:27:32.456" v="4" actId="14100"/>
          <ac:spMkLst>
            <pc:docMk/>
            <pc:sldMk cId="3266014207" sldId="2147468654"/>
            <ac:spMk id="5" creationId="{FA5057AC-E405-A47D-E54F-0CAE5F696F6F}"/>
          </ac:spMkLst>
        </pc:spChg>
        <pc:spChg chg="mod">
          <ac:chgData name="Ameena Abubacker(UST,IN)" userId="S::245255@ust.com::77d569e3-a2d7-453b-b8e1-96e375671c50" providerId="AD" clId="Web-{C863A954-FB17-4798-A0C9-D156FA65DDF6}" dt="2023-05-19T09:27:18.518" v="3" actId="14100"/>
          <ac:spMkLst>
            <pc:docMk/>
            <pc:sldMk cId="3266014207" sldId="2147468654"/>
            <ac:spMk id="6" creationId="{96CA5A0F-34C3-9404-885E-D45B4C5559A7}"/>
          </ac:spMkLst>
        </pc:spChg>
      </pc:sldChg>
      <pc:sldChg chg="modSp">
        <pc:chgData name="Ameena Abubacker(UST,IN)" userId="S::245255@ust.com::77d569e3-a2d7-453b-b8e1-96e375671c50" providerId="AD" clId="Web-{C863A954-FB17-4798-A0C9-D156FA65DDF6}" dt="2023-05-19T10:24:48.351" v="555" actId="14100"/>
        <pc:sldMkLst>
          <pc:docMk/>
          <pc:sldMk cId="3699001209" sldId="2147468691"/>
        </pc:sldMkLst>
        <pc:spChg chg="mod">
          <ac:chgData name="Ameena Abubacker(UST,IN)" userId="S::245255@ust.com::77d569e3-a2d7-453b-b8e1-96e375671c50" providerId="AD" clId="Web-{C863A954-FB17-4798-A0C9-D156FA65DDF6}" dt="2023-05-19T10:24:48.351" v="555" actId="14100"/>
          <ac:spMkLst>
            <pc:docMk/>
            <pc:sldMk cId="3699001209" sldId="2147468691"/>
            <ac:spMk id="2" creationId="{8240E1B4-4984-A478-C500-ACD944DFEBED}"/>
          </ac:spMkLst>
        </pc:spChg>
        <pc:spChg chg="mod">
          <ac:chgData name="Ameena Abubacker(UST,IN)" userId="S::245255@ust.com::77d569e3-a2d7-453b-b8e1-96e375671c50" providerId="AD" clId="Web-{C863A954-FB17-4798-A0C9-D156FA65DDF6}" dt="2023-05-19T09:30:02.070" v="69" actId="20577"/>
          <ac:spMkLst>
            <pc:docMk/>
            <pc:sldMk cId="3699001209" sldId="2147468691"/>
            <ac:spMk id="3" creationId="{DCA48380-F092-B66A-C725-4180743138C2}"/>
          </ac:spMkLst>
        </pc:spChg>
      </pc:sldChg>
      <pc:sldChg chg="modSp new">
        <pc:chgData name="Ameena Abubacker(UST,IN)" userId="S::245255@ust.com::77d569e3-a2d7-453b-b8e1-96e375671c50" providerId="AD" clId="Web-{C863A954-FB17-4798-A0C9-D156FA65DDF6}" dt="2023-05-19T09:37:35.116" v="171" actId="20577"/>
        <pc:sldMkLst>
          <pc:docMk/>
          <pc:sldMk cId="2822517487" sldId="2147468718"/>
        </pc:sldMkLst>
        <pc:spChg chg="mod">
          <ac:chgData name="Ameena Abubacker(UST,IN)" userId="S::245255@ust.com::77d569e3-a2d7-453b-b8e1-96e375671c50" providerId="AD" clId="Web-{C863A954-FB17-4798-A0C9-D156FA65DDF6}" dt="2023-05-19T09:32:33.934" v="71" actId="20577"/>
          <ac:spMkLst>
            <pc:docMk/>
            <pc:sldMk cId="2822517487" sldId="2147468718"/>
            <ac:spMk id="2" creationId="{4E96060A-D889-D144-55EB-D8A3E2E89179}"/>
          </ac:spMkLst>
        </pc:spChg>
        <pc:spChg chg="mod">
          <ac:chgData name="Ameena Abubacker(UST,IN)" userId="S::245255@ust.com::77d569e3-a2d7-453b-b8e1-96e375671c50" providerId="AD" clId="Web-{C863A954-FB17-4798-A0C9-D156FA65DDF6}" dt="2023-05-19T09:37:35.116" v="171" actId="20577"/>
          <ac:spMkLst>
            <pc:docMk/>
            <pc:sldMk cId="2822517487" sldId="2147468718"/>
            <ac:spMk id="3" creationId="{E4C4E5B2-1264-24D4-32A8-8341F19A4363}"/>
          </ac:spMkLst>
        </pc:spChg>
      </pc:sldChg>
      <pc:sldChg chg="delSp modSp new">
        <pc:chgData name="Ameena Abubacker(UST,IN)" userId="S::245255@ust.com::77d569e3-a2d7-453b-b8e1-96e375671c50" providerId="AD" clId="Web-{C863A954-FB17-4798-A0C9-D156FA65DDF6}" dt="2023-05-19T10:19:02.293" v="482" actId="20577"/>
        <pc:sldMkLst>
          <pc:docMk/>
          <pc:sldMk cId="882077487" sldId="2147468734"/>
        </pc:sldMkLst>
        <pc:spChg chg="del">
          <ac:chgData name="Ameena Abubacker(UST,IN)" userId="S::245255@ust.com::77d569e3-a2d7-453b-b8e1-96e375671c50" providerId="AD" clId="Web-{C863A954-FB17-4798-A0C9-D156FA65DDF6}" dt="2023-05-19T09:38:56.869" v="173"/>
          <ac:spMkLst>
            <pc:docMk/>
            <pc:sldMk cId="882077487" sldId="2147468734"/>
            <ac:spMk id="2" creationId="{B48CB740-C4CD-FF74-26F6-ECC2512BE5B5}"/>
          </ac:spMkLst>
        </pc:spChg>
        <pc:spChg chg="mod">
          <ac:chgData name="Ameena Abubacker(UST,IN)" userId="S::245255@ust.com::77d569e3-a2d7-453b-b8e1-96e375671c50" providerId="AD" clId="Web-{C863A954-FB17-4798-A0C9-D156FA65DDF6}" dt="2023-05-19T10:19:02.293" v="482" actId="20577"/>
          <ac:spMkLst>
            <pc:docMk/>
            <pc:sldMk cId="882077487" sldId="2147468734"/>
            <ac:spMk id="3" creationId="{645C5187-297C-990C-628F-66F1EFEC06D0}"/>
          </ac:spMkLst>
        </pc:spChg>
      </pc:sldChg>
      <pc:sldChg chg="delSp modSp new">
        <pc:chgData name="Ameena Abubacker(UST,IN)" userId="S::245255@ust.com::77d569e3-a2d7-453b-b8e1-96e375671c50" providerId="AD" clId="Web-{C863A954-FB17-4798-A0C9-D156FA65DDF6}" dt="2023-05-19T10:21:19.532" v="516" actId="20577"/>
        <pc:sldMkLst>
          <pc:docMk/>
          <pc:sldMk cId="2683341327" sldId="2147468743"/>
        </pc:sldMkLst>
        <pc:spChg chg="del">
          <ac:chgData name="Ameena Abubacker(UST,IN)" userId="S::245255@ust.com::77d569e3-a2d7-453b-b8e1-96e375671c50" providerId="AD" clId="Web-{C863A954-FB17-4798-A0C9-D156FA65DDF6}" dt="2023-05-19T09:43:06.299" v="210"/>
          <ac:spMkLst>
            <pc:docMk/>
            <pc:sldMk cId="2683341327" sldId="2147468743"/>
            <ac:spMk id="2" creationId="{E4E337E5-DB27-8E1D-E311-F2AB944FDF61}"/>
          </ac:spMkLst>
        </pc:spChg>
        <pc:spChg chg="mod">
          <ac:chgData name="Ameena Abubacker(UST,IN)" userId="S::245255@ust.com::77d569e3-a2d7-453b-b8e1-96e375671c50" providerId="AD" clId="Web-{C863A954-FB17-4798-A0C9-D156FA65DDF6}" dt="2023-05-19T10:21:19.532" v="516" actId="20577"/>
          <ac:spMkLst>
            <pc:docMk/>
            <pc:sldMk cId="2683341327" sldId="2147468743"/>
            <ac:spMk id="3" creationId="{3CAE2999-36E3-B2EB-7AD3-4E483E586F1A}"/>
          </ac:spMkLst>
        </pc:spChg>
      </pc:sldChg>
      <pc:sldChg chg="delSp modSp new">
        <pc:chgData name="Ameena Abubacker(UST,IN)" userId="S::245255@ust.com::77d569e3-a2d7-453b-b8e1-96e375671c50" providerId="AD" clId="Web-{C863A954-FB17-4798-A0C9-D156FA65DDF6}" dt="2023-05-19T10:22:55.723" v="537" actId="20577"/>
        <pc:sldMkLst>
          <pc:docMk/>
          <pc:sldMk cId="2907181934" sldId="2147468752"/>
        </pc:sldMkLst>
        <pc:spChg chg="del">
          <ac:chgData name="Ameena Abubacker(UST,IN)" userId="S::245255@ust.com::77d569e3-a2d7-453b-b8e1-96e375671c50" providerId="AD" clId="Web-{C863A954-FB17-4798-A0C9-D156FA65DDF6}" dt="2023-05-19T09:45:39.195" v="243"/>
          <ac:spMkLst>
            <pc:docMk/>
            <pc:sldMk cId="2907181934" sldId="2147468752"/>
            <ac:spMk id="2" creationId="{4D60F68E-B685-AE33-8347-0C3E765B1C67}"/>
          </ac:spMkLst>
        </pc:spChg>
        <pc:spChg chg="mod">
          <ac:chgData name="Ameena Abubacker(UST,IN)" userId="S::245255@ust.com::77d569e3-a2d7-453b-b8e1-96e375671c50" providerId="AD" clId="Web-{C863A954-FB17-4798-A0C9-D156FA65DDF6}" dt="2023-05-19T10:22:55.723" v="537" actId="20577"/>
          <ac:spMkLst>
            <pc:docMk/>
            <pc:sldMk cId="2907181934" sldId="2147468752"/>
            <ac:spMk id="3" creationId="{93BA3D17-B660-CAC8-18DF-2A4AFC187373}"/>
          </ac:spMkLst>
        </pc:spChg>
      </pc:sldChg>
      <pc:sldChg chg="delSp modSp new">
        <pc:chgData name="Ameena Abubacker(UST,IN)" userId="S::245255@ust.com::77d569e3-a2d7-453b-b8e1-96e375671c50" providerId="AD" clId="Web-{C863A954-FB17-4798-A0C9-D156FA65DDF6}" dt="2023-05-19T10:24:35.960" v="554" actId="20577"/>
        <pc:sldMkLst>
          <pc:docMk/>
          <pc:sldMk cId="3643283129" sldId="2147468756"/>
        </pc:sldMkLst>
        <pc:spChg chg="del">
          <ac:chgData name="Ameena Abubacker(UST,IN)" userId="S::245255@ust.com::77d569e3-a2d7-453b-b8e1-96e375671c50" providerId="AD" clId="Web-{C863A954-FB17-4798-A0C9-D156FA65DDF6}" dt="2023-05-19T09:48:17.794" v="287"/>
          <ac:spMkLst>
            <pc:docMk/>
            <pc:sldMk cId="3643283129" sldId="2147468756"/>
            <ac:spMk id="2" creationId="{675F7441-E0D2-075F-4D1F-6B9047026603}"/>
          </ac:spMkLst>
        </pc:spChg>
        <pc:spChg chg="mod">
          <ac:chgData name="Ameena Abubacker(UST,IN)" userId="S::245255@ust.com::77d569e3-a2d7-453b-b8e1-96e375671c50" providerId="AD" clId="Web-{C863A954-FB17-4798-A0C9-D156FA65DDF6}" dt="2023-05-19T10:24:35.960" v="554" actId="20577"/>
          <ac:spMkLst>
            <pc:docMk/>
            <pc:sldMk cId="3643283129" sldId="2147468756"/>
            <ac:spMk id="3" creationId="{231978D4-9808-9A8F-E7B8-2B1B568170DF}"/>
          </ac:spMkLst>
        </pc:spChg>
      </pc:sldChg>
      <pc:sldChg chg="modSp new">
        <pc:chgData name="Ameena Abubacker(UST,IN)" userId="S::245255@ust.com::77d569e3-a2d7-453b-b8e1-96e375671c50" providerId="AD" clId="Web-{C863A954-FB17-4798-A0C9-D156FA65DDF6}" dt="2023-05-19T10:14:29.925" v="437" actId="20577"/>
        <pc:sldMkLst>
          <pc:docMk/>
          <pc:sldMk cId="1659374476" sldId="2147468768"/>
        </pc:sldMkLst>
        <pc:spChg chg="mod">
          <ac:chgData name="Ameena Abubacker(UST,IN)" userId="S::245255@ust.com::77d569e3-a2d7-453b-b8e1-96e375671c50" providerId="AD" clId="Web-{C863A954-FB17-4798-A0C9-D156FA65DDF6}" dt="2023-05-19T10:07:35.661" v="423" actId="14100"/>
          <ac:spMkLst>
            <pc:docMk/>
            <pc:sldMk cId="1659374476" sldId="2147468768"/>
            <ac:spMk id="2" creationId="{D1E38BBE-22B0-DB89-1E5A-0E73DB0250FA}"/>
          </ac:spMkLst>
        </pc:spChg>
        <pc:spChg chg="mod">
          <ac:chgData name="Ameena Abubacker(UST,IN)" userId="S::245255@ust.com::77d569e3-a2d7-453b-b8e1-96e375671c50" providerId="AD" clId="Web-{C863A954-FB17-4798-A0C9-D156FA65DDF6}" dt="2023-05-19T10:14:29.925" v="437" actId="20577"/>
          <ac:spMkLst>
            <pc:docMk/>
            <pc:sldMk cId="1659374476" sldId="2147468768"/>
            <ac:spMk id="3" creationId="{812C6F28-9AE6-FEF6-8EB6-7BC977E52D10}"/>
          </ac:spMkLst>
        </pc:spChg>
      </pc:sldChg>
      <pc:sldChg chg="modSp new">
        <pc:chgData name="Ameena Abubacker(UST,IN)" userId="S::245255@ust.com::77d569e3-a2d7-453b-b8e1-96e375671c50" providerId="AD" clId="Web-{C863A954-FB17-4798-A0C9-D156FA65DDF6}" dt="2023-05-19T10:08:42.726" v="430" actId="14100"/>
        <pc:sldMkLst>
          <pc:docMk/>
          <pc:sldMk cId="2493104990" sldId="2147468771"/>
        </pc:sldMkLst>
        <pc:spChg chg="mod">
          <ac:chgData name="Ameena Abubacker(UST,IN)" userId="S::245255@ust.com::77d569e3-a2d7-453b-b8e1-96e375671c50" providerId="AD" clId="Web-{C863A954-FB17-4798-A0C9-D156FA65DDF6}" dt="2023-05-19T10:08:42.726" v="430" actId="14100"/>
          <ac:spMkLst>
            <pc:docMk/>
            <pc:sldMk cId="2493104990" sldId="2147468771"/>
            <ac:spMk id="2" creationId="{0F77E984-8CEB-DD47-684A-57F261CD6E74}"/>
          </ac:spMkLst>
        </pc:spChg>
        <pc:spChg chg="mod">
          <ac:chgData name="Ameena Abubacker(UST,IN)" userId="S::245255@ust.com::77d569e3-a2d7-453b-b8e1-96e375671c50" providerId="AD" clId="Web-{C863A954-FB17-4798-A0C9-D156FA65DDF6}" dt="2023-05-19T09:58:05.907" v="350" actId="14100"/>
          <ac:spMkLst>
            <pc:docMk/>
            <pc:sldMk cId="2493104990" sldId="2147468771"/>
            <ac:spMk id="3" creationId="{31FA9998-549A-0498-2CE3-54E70516F28B}"/>
          </ac:spMkLst>
        </pc:spChg>
      </pc:sldChg>
      <pc:sldChg chg="delSp modSp new">
        <pc:chgData name="Ameena Abubacker(UST,IN)" userId="S::245255@ust.com::77d569e3-a2d7-453b-b8e1-96e375671c50" providerId="AD" clId="Web-{C863A954-FB17-4798-A0C9-D156FA65DDF6}" dt="2023-05-19T10:15:19.957" v="441" actId="20577"/>
        <pc:sldMkLst>
          <pc:docMk/>
          <pc:sldMk cId="3467448336" sldId="2147468775"/>
        </pc:sldMkLst>
        <pc:spChg chg="del">
          <ac:chgData name="Ameena Abubacker(UST,IN)" userId="S::245255@ust.com::77d569e3-a2d7-453b-b8e1-96e375671c50" providerId="AD" clId="Web-{C863A954-FB17-4798-A0C9-D156FA65DDF6}" dt="2023-05-19T09:59:57.442" v="351"/>
          <ac:spMkLst>
            <pc:docMk/>
            <pc:sldMk cId="3467448336" sldId="2147468775"/>
            <ac:spMk id="2" creationId="{52DCFD73-B58A-2383-DF19-2F1B38D032E7}"/>
          </ac:spMkLst>
        </pc:spChg>
        <pc:spChg chg="mod">
          <ac:chgData name="Ameena Abubacker(UST,IN)" userId="S::245255@ust.com::77d569e3-a2d7-453b-b8e1-96e375671c50" providerId="AD" clId="Web-{C863A954-FB17-4798-A0C9-D156FA65DDF6}" dt="2023-05-19T10:15:19.957" v="441" actId="20577"/>
          <ac:spMkLst>
            <pc:docMk/>
            <pc:sldMk cId="3467448336" sldId="2147468775"/>
            <ac:spMk id="3" creationId="{975A008B-994D-88EC-CC3A-5029A0DC5A12}"/>
          </ac:spMkLst>
        </pc:spChg>
      </pc:sldChg>
      <pc:sldChg chg="delSp modSp new">
        <pc:chgData name="Ameena Abubacker(UST,IN)" userId="S::245255@ust.com::77d569e3-a2d7-453b-b8e1-96e375671c50" providerId="AD" clId="Web-{C863A954-FB17-4798-A0C9-D156FA65DDF6}" dt="2023-05-19T10:16:22.772" v="453" actId="20577"/>
        <pc:sldMkLst>
          <pc:docMk/>
          <pc:sldMk cId="2457644177" sldId="2147468793"/>
        </pc:sldMkLst>
        <pc:spChg chg="del">
          <ac:chgData name="Ameena Abubacker(UST,IN)" userId="S::245255@ust.com::77d569e3-a2d7-453b-b8e1-96e375671c50" providerId="AD" clId="Web-{C863A954-FB17-4798-A0C9-D156FA65DDF6}" dt="2023-05-19T10:03:02.183" v="365"/>
          <ac:spMkLst>
            <pc:docMk/>
            <pc:sldMk cId="2457644177" sldId="2147468793"/>
            <ac:spMk id="2" creationId="{0FBE8323-198E-1185-18C7-0C86309E1125}"/>
          </ac:spMkLst>
        </pc:spChg>
        <pc:spChg chg="mod">
          <ac:chgData name="Ameena Abubacker(UST,IN)" userId="S::245255@ust.com::77d569e3-a2d7-453b-b8e1-96e375671c50" providerId="AD" clId="Web-{C863A954-FB17-4798-A0C9-D156FA65DDF6}" dt="2023-05-19T10:16:22.772" v="453" actId="20577"/>
          <ac:spMkLst>
            <pc:docMk/>
            <pc:sldMk cId="2457644177" sldId="2147468793"/>
            <ac:spMk id="3" creationId="{AEA9368B-72A6-86A6-E6CC-19B460F38169}"/>
          </ac:spMkLst>
        </pc:spChg>
      </pc:sldChg>
      <pc:sldChg chg="new">
        <pc:chgData name="Ameena Abubacker(UST,IN)" userId="S::245255@ust.com::77d569e3-a2d7-453b-b8e1-96e375671c50" providerId="AD" clId="Web-{C863A954-FB17-4798-A0C9-D156FA65DDF6}" dt="2023-05-19T10:04:41.702" v="391"/>
        <pc:sldMkLst>
          <pc:docMk/>
          <pc:sldMk cId="111519978" sldId="2147468799"/>
        </pc:sldMkLst>
      </pc:sldChg>
      <pc:sldChg chg="delSp modSp">
        <pc:chgData name="Ameena Abubacker(UST,IN)" userId="S::245255@ust.com::77d569e3-a2d7-453b-b8e1-96e375671c50" providerId="AD" clId="Web-{C863A954-FB17-4798-A0C9-D156FA65DDF6}" dt="2023-05-19T10:17:40.306" v="460" actId="20577"/>
        <pc:sldMkLst>
          <pc:docMk/>
          <pc:sldMk cId="111519978" sldId="2147468800"/>
        </pc:sldMkLst>
        <pc:spChg chg="del">
          <ac:chgData name="Ameena Abubacker(UST,IN)" userId="S::245255@ust.com::77d569e3-a2d7-453b-b8e1-96e375671c50" providerId="AD" clId="Web-{C863A954-FB17-4798-A0C9-D156FA65DDF6}" dt="2023-05-19T10:04:56.530" v="392"/>
          <ac:spMkLst>
            <pc:docMk/>
            <pc:sldMk cId="111519978" sldId="2147468800"/>
            <ac:spMk id="2" creationId="{F4C2FD70-E8AA-710C-172B-8B2E95C1208E}"/>
          </ac:spMkLst>
        </pc:spChg>
        <pc:spChg chg="mod">
          <ac:chgData name="Ameena Abubacker(UST,IN)" userId="S::245255@ust.com::77d569e3-a2d7-453b-b8e1-96e375671c50" providerId="AD" clId="Web-{C863A954-FB17-4798-A0C9-D156FA65DDF6}" dt="2023-05-19T10:17:40.306" v="460" actId="20577"/>
          <ac:spMkLst>
            <pc:docMk/>
            <pc:sldMk cId="111519978" sldId="2147468800"/>
            <ac:spMk id="3" creationId="{8A88E8DF-2E83-1643-81F2-EEB5186415AF}"/>
          </ac:spMkLst>
        </pc:spChg>
      </pc:sldChg>
    </pc:docChg>
  </pc:docChgLst>
  <pc:docChgLst>
    <pc:chgData name="Meera Javad(UST,IN)" userId="S::245217@ust.com::f3940e8e-678e-4f40-a484-7745ba880ec2" providerId="AD" clId="Web-{AD874045-428C-4CD7-96BE-9BCC265AAD83}"/>
    <pc:docChg chg="addSld modSld">
      <pc:chgData name="Meera Javad(UST,IN)" userId="S::245217@ust.com::f3940e8e-678e-4f40-a484-7745ba880ec2" providerId="AD" clId="Web-{AD874045-428C-4CD7-96BE-9BCC265AAD83}" dt="2023-05-19T12:26:34.490" v="56" actId="1076"/>
      <pc:docMkLst>
        <pc:docMk/>
      </pc:docMkLst>
      <pc:sldChg chg="addSp delSp modSp">
        <pc:chgData name="Meera Javad(UST,IN)" userId="S::245217@ust.com::f3940e8e-678e-4f40-a484-7745ba880ec2" providerId="AD" clId="Web-{AD874045-428C-4CD7-96BE-9BCC265AAD83}" dt="2023-05-19T12:10:47.637" v="12" actId="14100"/>
        <pc:sldMkLst>
          <pc:docMk/>
          <pc:sldMk cId="1102357180" sldId="2147468772"/>
        </pc:sldMkLst>
        <pc:spChg chg="mod">
          <ac:chgData name="Meera Javad(UST,IN)" userId="S::245217@ust.com::f3940e8e-678e-4f40-a484-7745ba880ec2" providerId="AD" clId="Web-{AD874045-428C-4CD7-96BE-9BCC265AAD83}" dt="2023-05-19T12:10:27.309" v="8"/>
          <ac:spMkLst>
            <pc:docMk/>
            <pc:sldMk cId="1102357180" sldId="2147468772"/>
            <ac:spMk id="4" creationId="{9ABA2016-73C5-6BB8-1BD6-DAFA8A42B6ED}"/>
          </ac:spMkLst>
        </pc:spChg>
        <pc:spChg chg="mod">
          <ac:chgData name="Meera Javad(UST,IN)" userId="S::245217@ust.com::f3940e8e-678e-4f40-a484-7745ba880ec2" providerId="AD" clId="Web-{AD874045-428C-4CD7-96BE-9BCC265AAD83}" dt="2023-05-19T12:10:27.309" v="8"/>
          <ac:spMkLst>
            <pc:docMk/>
            <pc:sldMk cId="1102357180" sldId="2147468772"/>
            <ac:spMk id="5" creationId="{B7FA4A9A-615D-182B-B913-BBD7B744F200}"/>
          </ac:spMkLst>
        </pc:spChg>
        <pc:spChg chg="add del">
          <ac:chgData name="Meera Javad(UST,IN)" userId="S::245217@ust.com::f3940e8e-678e-4f40-a484-7745ba880ec2" providerId="AD" clId="Web-{AD874045-428C-4CD7-96BE-9BCC265AAD83}" dt="2023-05-19T12:10:27.293" v="7"/>
          <ac:spMkLst>
            <pc:docMk/>
            <pc:sldMk cId="1102357180" sldId="2147468772"/>
            <ac:spMk id="8" creationId="{A9F529C3-C941-49FD-8C67-82F134F64BDB}"/>
          </ac:spMkLst>
        </pc:spChg>
        <pc:spChg chg="add del">
          <ac:chgData name="Meera Javad(UST,IN)" userId="S::245217@ust.com::f3940e8e-678e-4f40-a484-7745ba880ec2" providerId="AD" clId="Web-{AD874045-428C-4CD7-96BE-9BCC265AAD83}" dt="2023-05-19T12:10:27.293" v="7"/>
          <ac:spMkLst>
            <pc:docMk/>
            <pc:sldMk cId="1102357180" sldId="2147468772"/>
            <ac:spMk id="9" creationId="{20586029-32A0-47E5-9AEC-AE3ABA6B94D0}"/>
          </ac:spMkLst>
        </pc:spChg>
        <pc:spChg chg="add del">
          <ac:chgData name="Meera Javad(UST,IN)" userId="S::245217@ust.com::f3940e8e-678e-4f40-a484-7745ba880ec2" providerId="AD" clId="Web-{AD874045-428C-4CD7-96BE-9BCC265AAD83}" dt="2023-05-19T12:10:22.121" v="3"/>
          <ac:spMkLst>
            <pc:docMk/>
            <pc:sldMk cId="1102357180" sldId="2147468772"/>
            <ac:spMk id="11" creationId="{5F9CFCE6-877F-4858-B8BD-2C52CA8AFBC4}"/>
          </ac:spMkLst>
        </pc:spChg>
        <pc:spChg chg="add">
          <ac:chgData name="Meera Javad(UST,IN)" userId="S::245217@ust.com::f3940e8e-678e-4f40-a484-7745ba880ec2" providerId="AD" clId="Web-{AD874045-428C-4CD7-96BE-9BCC265AAD83}" dt="2023-05-19T12:10:27.309" v="8"/>
          <ac:spMkLst>
            <pc:docMk/>
            <pc:sldMk cId="1102357180" sldId="2147468772"/>
            <ac:spMk id="12" creationId="{5F9CFCE6-877F-4858-B8BD-2C52CA8AFBC4}"/>
          </ac:spMkLst>
        </pc:spChg>
        <pc:spChg chg="add del">
          <ac:chgData name="Meera Javad(UST,IN)" userId="S::245217@ust.com::f3940e8e-678e-4f40-a484-7745ba880ec2" providerId="AD" clId="Web-{AD874045-428C-4CD7-96BE-9BCC265AAD83}" dt="2023-05-19T12:10:22.121" v="3"/>
          <ac:spMkLst>
            <pc:docMk/>
            <pc:sldMk cId="1102357180" sldId="2147468772"/>
            <ac:spMk id="13" creationId="{8213F8A0-12AE-4514-8372-0DD766EC28EE}"/>
          </ac:spMkLst>
        </pc:spChg>
        <pc:spChg chg="add">
          <ac:chgData name="Meera Javad(UST,IN)" userId="S::245217@ust.com::f3940e8e-678e-4f40-a484-7745ba880ec2" providerId="AD" clId="Web-{AD874045-428C-4CD7-96BE-9BCC265AAD83}" dt="2023-05-19T12:10:27.309" v="8"/>
          <ac:spMkLst>
            <pc:docMk/>
            <pc:sldMk cId="1102357180" sldId="2147468772"/>
            <ac:spMk id="14" creationId="{8213F8A0-12AE-4514-8372-0DD766EC28EE}"/>
          </ac:spMkLst>
        </pc:spChg>
        <pc:spChg chg="add del">
          <ac:chgData name="Meera Javad(UST,IN)" userId="S::245217@ust.com::f3940e8e-678e-4f40-a484-7745ba880ec2" providerId="AD" clId="Web-{AD874045-428C-4CD7-96BE-9BCC265AAD83}" dt="2023-05-19T12:10:22.121" v="3"/>
          <ac:spMkLst>
            <pc:docMk/>
            <pc:sldMk cId="1102357180" sldId="2147468772"/>
            <ac:spMk id="15" creationId="{9EFF17D4-9A8C-4CE5-B096-D8CCD4400437}"/>
          </ac:spMkLst>
        </pc:spChg>
        <pc:spChg chg="add">
          <ac:chgData name="Meera Javad(UST,IN)" userId="S::245217@ust.com::f3940e8e-678e-4f40-a484-7745ba880ec2" providerId="AD" clId="Web-{AD874045-428C-4CD7-96BE-9BCC265AAD83}" dt="2023-05-19T12:10:27.309" v="8"/>
          <ac:spMkLst>
            <pc:docMk/>
            <pc:sldMk cId="1102357180" sldId="2147468772"/>
            <ac:spMk id="16" creationId="{9EFF17D4-9A8C-4CE5-B096-D8CCD4400437}"/>
          </ac:spMkLst>
        </pc:spChg>
        <pc:picChg chg="add mod ord">
          <ac:chgData name="Meera Javad(UST,IN)" userId="S::245217@ust.com::f3940e8e-678e-4f40-a484-7745ba880ec2" providerId="AD" clId="Web-{AD874045-428C-4CD7-96BE-9BCC265AAD83}" dt="2023-05-19T12:10:38.762" v="10" actId="14100"/>
          <ac:picMkLst>
            <pc:docMk/>
            <pc:sldMk cId="1102357180" sldId="2147468772"/>
            <ac:picMk id="2" creationId="{5499A72C-D698-0CDB-6B26-5211D2155A02}"/>
          </ac:picMkLst>
        </pc:picChg>
        <pc:picChg chg="mod ord">
          <ac:chgData name="Meera Javad(UST,IN)" userId="S::245217@ust.com::f3940e8e-678e-4f40-a484-7745ba880ec2" providerId="AD" clId="Web-{AD874045-428C-4CD7-96BE-9BCC265AAD83}" dt="2023-05-19T12:10:47.637" v="12" actId="14100"/>
          <ac:picMkLst>
            <pc:docMk/>
            <pc:sldMk cId="1102357180" sldId="2147468772"/>
            <ac:picMk id="6" creationId="{8A77CE85-E9EC-F7C4-30AD-A3AE69BA4EBE}"/>
          </ac:picMkLst>
        </pc:picChg>
        <pc:cxnChg chg="add del">
          <ac:chgData name="Meera Javad(UST,IN)" userId="S::245217@ust.com::f3940e8e-678e-4f40-a484-7745ba880ec2" providerId="AD" clId="Web-{AD874045-428C-4CD7-96BE-9BCC265AAD83}" dt="2023-05-19T12:10:27.293" v="7"/>
          <ac:cxnSpMkLst>
            <pc:docMk/>
            <pc:sldMk cId="1102357180" sldId="2147468772"/>
            <ac:cxnSpMk id="10" creationId="{8C730EAB-A532-4295-A302-FB4B90DB9F5E}"/>
          </ac:cxnSpMkLst>
        </pc:cxnChg>
      </pc:sldChg>
      <pc:sldChg chg="addSp delSp modSp mod setBg">
        <pc:chgData name="Meera Javad(UST,IN)" userId="S::245217@ust.com::f3940e8e-678e-4f40-a484-7745ba880ec2" providerId="AD" clId="Web-{AD874045-428C-4CD7-96BE-9BCC265AAD83}" dt="2023-05-19T12:13:24.126" v="22"/>
        <pc:sldMkLst>
          <pc:docMk/>
          <pc:sldMk cId="3656773543" sldId="2147468784"/>
        </pc:sldMkLst>
        <pc:spChg chg="mod ord">
          <ac:chgData name="Meera Javad(UST,IN)" userId="S::245217@ust.com::f3940e8e-678e-4f40-a484-7745ba880ec2" providerId="AD" clId="Web-{AD874045-428C-4CD7-96BE-9BCC265AAD83}" dt="2023-05-19T12:13:24.126" v="22"/>
          <ac:spMkLst>
            <pc:docMk/>
            <pc:sldMk cId="3656773543" sldId="2147468784"/>
            <ac:spMk id="4" creationId="{5B7856A4-111C-3A00-C970-F1F8E7198B80}"/>
          </ac:spMkLst>
        </pc:spChg>
        <pc:spChg chg="mod ord">
          <ac:chgData name="Meera Javad(UST,IN)" userId="S::245217@ust.com::f3940e8e-678e-4f40-a484-7745ba880ec2" providerId="AD" clId="Web-{AD874045-428C-4CD7-96BE-9BCC265AAD83}" dt="2023-05-19T12:13:24.126" v="22"/>
          <ac:spMkLst>
            <pc:docMk/>
            <pc:sldMk cId="3656773543" sldId="2147468784"/>
            <ac:spMk id="5" creationId="{3DA11D5F-B4B6-E225-1CC5-16ECF056FFBA}"/>
          </ac:spMkLst>
        </pc:spChg>
        <pc:spChg chg="mod">
          <ac:chgData name="Meera Javad(UST,IN)" userId="S::245217@ust.com::f3940e8e-678e-4f40-a484-7745ba880ec2" providerId="AD" clId="Web-{AD874045-428C-4CD7-96BE-9BCC265AAD83}" dt="2023-05-19T12:13:24.126" v="22"/>
          <ac:spMkLst>
            <pc:docMk/>
            <pc:sldMk cId="3656773543" sldId="2147468784"/>
            <ac:spMk id="6" creationId="{E12976DC-85F0-72CE-9780-9D42A022BF6B}"/>
          </ac:spMkLst>
        </pc:spChg>
        <pc:spChg chg="mod">
          <ac:chgData name="Meera Javad(UST,IN)" userId="S::245217@ust.com::f3940e8e-678e-4f40-a484-7745ba880ec2" providerId="AD" clId="Web-{AD874045-428C-4CD7-96BE-9BCC265AAD83}" dt="2023-05-19T12:13:24.126" v="22"/>
          <ac:spMkLst>
            <pc:docMk/>
            <pc:sldMk cId="3656773543" sldId="2147468784"/>
            <ac:spMk id="7" creationId="{B22F8E73-B679-0E00-827C-A6B6193D1EC0}"/>
          </ac:spMkLst>
        </pc:spChg>
        <pc:spChg chg="add del">
          <ac:chgData name="Meera Javad(UST,IN)" userId="S::245217@ust.com::f3940e8e-678e-4f40-a484-7745ba880ec2" providerId="AD" clId="Web-{AD874045-428C-4CD7-96BE-9BCC265AAD83}" dt="2023-05-19T12:13:24.126" v="22"/>
          <ac:spMkLst>
            <pc:docMk/>
            <pc:sldMk cId="3656773543" sldId="2147468784"/>
            <ac:spMk id="12" creationId="{907EF6B7-1338-4443-8C46-6A318D952DFD}"/>
          </ac:spMkLst>
        </pc:spChg>
        <pc:spChg chg="add del">
          <ac:chgData name="Meera Javad(UST,IN)" userId="S::245217@ust.com::f3940e8e-678e-4f40-a484-7745ba880ec2" providerId="AD" clId="Web-{AD874045-428C-4CD7-96BE-9BCC265AAD83}" dt="2023-05-19T12:13:24.126" v="22"/>
          <ac:spMkLst>
            <pc:docMk/>
            <pc:sldMk cId="3656773543" sldId="2147468784"/>
            <ac:spMk id="14" creationId="{DAAE4CDD-124C-4DCF-9584-B6033B545DD5}"/>
          </ac:spMkLst>
        </pc:spChg>
        <pc:spChg chg="add del">
          <ac:chgData name="Meera Javad(UST,IN)" userId="S::245217@ust.com::f3940e8e-678e-4f40-a484-7745ba880ec2" providerId="AD" clId="Web-{AD874045-428C-4CD7-96BE-9BCC265AAD83}" dt="2023-05-19T12:13:24.126" v="22"/>
          <ac:spMkLst>
            <pc:docMk/>
            <pc:sldMk cId="3656773543" sldId="2147468784"/>
            <ac:spMk id="16" creationId="{081E4A58-353D-44AE-B2FC-2A74E2E400F7}"/>
          </ac:spMkLst>
        </pc:spChg>
      </pc:sldChg>
      <pc:sldChg chg="modSp">
        <pc:chgData name="Meera Javad(UST,IN)" userId="S::245217@ust.com::f3940e8e-678e-4f40-a484-7745ba880ec2" providerId="AD" clId="Web-{AD874045-428C-4CD7-96BE-9BCC265AAD83}" dt="2023-05-19T12:26:34.490" v="56" actId="1076"/>
        <pc:sldMkLst>
          <pc:docMk/>
          <pc:sldMk cId="1316800256" sldId="2147468814"/>
        </pc:sldMkLst>
        <pc:spChg chg="mod">
          <ac:chgData name="Meera Javad(UST,IN)" userId="S::245217@ust.com::f3940e8e-678e-4f40-a484-7745ba880ec2" providerId="AD" clId="Web-{AD874045-428C-4CD7-96BE-9BCC265AAD83}" dt="2023-05-19T12:26:20.255" v="54" actId="1076"/>
          <ac:spMkLst>
            <pc:docMk/>
            <pc:sldMk cId="1316800256" sldId="2147468814"/>
            <ac:spMk id="3" creationId="{4AE455DE-A004-E4B0-CE36-A5DFE1F10DCF}"/>
          </ac:spMkLst>
        </pc:spChg>
        <pc:spChg chg="mod">
          <ac:chgData name="Meera Javad(UST,IN)" userId="S::245217@ust.com::f3940e8e-678e-4f40-a484-7745ba880ec2" providerId="AD" clId="Web-{AD874045-428C-4CD7-96BE-9BCC265AAD83}" dt="2023-05-19T12:26:27.193" v="55" actId="1076"/>
          <ac:spMkLst>
            <pc:docMk/>
            <pc:sldMk cId="1316800256" sldId="2147468814"/>
            <ac:spMk id="6" creationId="{F8AF177B-CACA-0B5C-2AB7-1B11D4AB26B3}"/>
          </ac:spMkLst>
        </pc:spChg>
        <pc:picChg chg="mod">
          <ac:chgData name="Meera Javad(UST,IN)" userId="S::245217@ust.com::f3940e8e-678e-4f40-a484-7745ba880ec2" providerId="AD" clId="Web-{AD874045-428C-4CD7-96BE-9BCC265AAD83}" dt="2023-05-19T12:25:15.613" v="45" actId="1076"/>
          <ac:picMkLst>
            <pc:docMk/>
            <pc:sldMk cId="1316800256" sldId="2147468814"/>
            <ac:picMk id="2" creationId="{0E95AFBA-8BB7-4820-11EB-95A3DC81DD98}"/>
          </ac:picMkLst>
        </pc:picChg>
        <pc:picChg chg="mod">
          <ac:chgData name="Meera Javad(UST,IN)" userId="S::245217@ust.com::f3940e8e-678e-4f40-a484-7745ba880ec2" providerId="AD" clId="Web-{AD874045-428C-4CD7-96BE-9BCC265AAD83}" dt="2023-05-19T12:26:34.490" v="56" actId="1076"/>
          <ac:picMkLst>
            <pc:docMk/>
            <pc:sldMk cId="1316800256" sldId="2147468814"/>
            <ac:picMk id="7" creationId="{D2AB73CA-E29D-3221-47BC-5CEBC9D48016}"/>
          </ac:picMkLst>
        </pc:picChg>
      </pc:sldChg>
      <pc:sldChg chg="addSp delSp modSp">
        <pc:chgData name="Meera Javad(UST,IN)" userId="S::245217@ust.com::f3940e8e-678e-4f40-a484-7745ba880ec2" providerId="AD" clId="Web-{AD874045-428C-4CD7-96BE-9BCC265AAD83}" dt="2023-05-19T12:13:25.094" v="23" actId="14100"/>
        <pc:sldMkLst>
          <pc:docMk/>
          <pc:sldMk cId="3264862366" sldId="2147468819"/>
        </pc:sldMkLst>
        <pc:spChg chg="mod">
          <ac:chgData name="Meera Javad(UST,IN)" userId="S::245217@ust.com::f3940e8e-678e-4f40-a484-7745ba880ec2" providerId="AD" clId="Web-{AD874045-428C-4CD7-96BE-9BCC265AAD83}" dt="2023-05-19T12:12:14.671" v="17"/>
          <ac:spMkLst>
            <pc:docMk/>
            <pc:sldMk cId="3264862366" sldId="2147468819"/>
            <ac:spMk id="4" creationId="{E57598A7-BC8F-03AB-5647-BD2CD4E5D315}"/>
          </ac:spMkLst>
        </pc:spChg>
        <pc:spChg chg="mod">
          <ac:chgData name="Meera Javad(UST,IN)" userId="S::245217@ust.com::f3940e8e-678e-4f40-a484-7745ba880ec2" providerId="AD" clId="Web-{AD874045-428C-4CD7-96BE-9BCC265AAD83}" dt="2023-05-19T12:12:14.671" v="17"/>
          <ac:spMkLst>
            <pc:docMk/>
            <pc:sldMk cId="3264862366" sldId="2147468819"/>
            <ac:spMk id="5" creationId="{584478D3-006F-6AD3-7DD3-3FD64EF3164F}"/>
          </ac:spMkLst>
        </pc:spChg>
        <pc:spChg chg="add del">
          <ac:chgData name="Meera Javad(UST,IN)" userId="S::245217@ust.com::f3940e8e-678e-4f40-a484-7745ba880ec2" providerId="AD" clId="Web-{AD874045-428C-4CD7-96BE-9BCC265AAD83}" dt="2023-05-19T12:12:14.671" v="17"/>
          <ac:spMkLst>
            <pc:docMk/>
            <pc:sldMk cId="3264862366" sldId="2147468819"/>
            <ac:spMk id="11" creationId="{2F19B711-C590-44D1-9AA8-9F143B0ED58A}"/>
          </ac:spMkLst>
        </pc:spChg>
        <pc:spChg chg="add del">
          <ac:chgData name="Meera Javad(UST,IN)" userId="S::245217@ust.com::f3940e8e-678e-4f40-a484-7745ba880ec2" providerId="AD" clId="Web-{AD874045-428C-4CD7-96BE-9BCC265AAD83}" dt="2023-05-19T12:12:14.671" v="17"/>
          <ac:spMkLst>
            <pc:docMk/>
            <pc:sldMk cId="3264862366" sldId="2147468819"/>
            <ac:spMk id="13" creationId="{C0C79CF2-6A1C-4636-84CE-ABB2BE191D23}"/>
          </ac:spMkLst>
        </pc:spChg>
        <pc:spChg chg="add del">
          <ac:chgData name="Meera Javad(UST,IN)" userId="S::245217@ust.com::f3940e8e-678e-4f40-a484-7745ba880ec2" providerId="AD" clId="Web-{AD874045-428C-4CD7-96BE-9BCC265AAD83}" dt="2023-05-19T12:12:14.671" v="17"/>
          <ac:spMkLst>
            <pc:docMk/>
            <pc:sldMk cId="3264862366" sldId="2147468819"/>
            <ac:spMk id="15" creationId="{7A5D17DF-AD65-402C-A95C-F13C770C9FCD}"/>
          </ac:spMkLst>
        </pc:spChg>
        <pc:spChg chg="add">
          <ac:chgData name="Meera Javad(UST,IN)" userId="S::245217@ust.com::f3940e8e-678e-4f40-a484-7745ba880ec2" providerId="AD" clId="Web-{AD874045-428C-4CD7-96BE-9BCC265AAD83}" dt="2023-05-19T12:12:14.671" v="17"/>
          <ac:spMkLst>
            <pc:docMk/>
            <pc:sldMk cId="3264862366" sldId="2147468819"/>
            <ac:spMk id="20" creationId="{A9F529C3-C941-49FD-8C67-82F134F64BDB}"/>
          </ac:spMkLst>
        </pc:spChg>
        <pc:spChg chg="add">
          <ac:chgData name="Meera Javad(UST,IN)" userId="S::245217@ust.com::f3940e8e-678e-4f40-a484-7745ba880ec2" providerId="AD" clId="Web-{AD874045-428C-4CD7-96BE-9BCC265AAD83}" dt="2023-05-19T12:12:14.671" v="17"/>
          <ac:spMkLst>
            <pc:docMk/>
            <pc:sldMk cId="3264862366" sldId="2147468819"/>
            <ac:spMk id="22" creationId="{20586029-32A0-47E5-9AEC-AE3ABA6B94D0}"/>
          </ac:spMkLst>
        </pc:spChg>
        <pc:picChg chg="add mod ord">
          <ac:chgData name="Meera Javad(UST,IN)" userId="S::245217@ust.com::f3940e8e-678e-4f40-a484-7745ba880ec2" providerId="AD" clId="Web-{AD874045-428C-4CD7-96BE-9BCC265AAD83}" dt="2023-05-19T12:12:24.171" v="19" actId="14100"/>
          <ac:picMkLst>
            <pc:docMk/>
            <pc:sldMk cId="3264862366" sldId="2147468819"/>
            <ac:picMk id="2" creationId="{20F785DC-A6FA-0C59-6EDB-4C3015A16952}"/>
          </ac:picMkLst>
        </pc:picChg>
        <pc:picChg chg="mod ord">
          <ac:chgData name="Meera Javad(UST,IN)" userId="S::245217@ust.com::f3940e8e-678e-4f40-a484-7745ba880ec2" providerId="AD" clId="Web-{AD874045-428C-4CD7-96BE-9BCC265AAD83}" dt="2023-05-19T12:13:25.094" v="23" actId="14100"/>
          <ac:picMkLst>
            <pc:docMk/>
            <pc:sldMk cId="3264862366" sldId="2147468819"/>
            <ac:picMk id="6" creationId="{7CFE4400-E0B3-15A8-8858-3FE21E8FD0C7}"/>
          </ac:picMkLst>
        </pc:picChg>
        <pc:cxnChg chg="add">
          <ac:chgData name="Meera Javad(UST,IN)" userId="S::245217@ust.com::f3940e8e-678e-4f40-a484-7745ba880ec2" providerId="AD" clId="Web-{AD874045-428C-4CD7-96BE-9BCC265AAD83}" dt="2023-05-19T12:12:14.671" v="17"/>
          <ac:cxnSpMkLst>
            <pc:docMk/>
            <pc:sldMk cId="3264862366" sldId="2147468819"/>
            <ac:cxnSpMk id="24" creationId="{8C730EAB-A532-4295-A302-FB4B90DB9F5E}"/>
          </ac:cxnSpMkLst>
        </pc:cxnChg>
      </pc:sldChg>
      <pc:sldChg chg="addSp delSp modSp new">
        <pc:chgData name="Meera Javad(UST,IN)" userId="S::245217@ust.com::f3940e8e-678e-4f40-a484-7745ba880ec2" providerId="AD" clId="Web-{AD874045-428C-4CD7-96BE-9BCC265AAD83}" dt="2023-05-19T12:17:05.819" v="41" actId="20577"/>
        <pc:sldMkLst>
          <pc:docMk/>
          <pc:sldMk cId="3394795260" sldId="2147468862"/>
        </pc:sldMkLst>
        <pc:spChg chg="mod">
          <ac:chgData name="Meera Javad(UST,IN)" userId="S::245217@ust.com::f3940e8e-678e-4f40-a484-7745ba880ec2" providerId="AD" clId="Web-{AD874045-428C-4CD7-96BE-9BCC265AAD83}" dt="2023-05-19T12:15:07.566" v="27" actId="20577"/>
          <ac:spMkLst>
            <pc:docMk/>
            <pc:sldMk cId="3394795260" sldId="2147468862"/>
            <ac:spMk id="2" creationId="{27FB5829-E324-59DF-6B33-4047BDB51C07}"/>
          </ac:spMkLst>
        </pc:spChg>
        <pc:spChg chg="del mod">
          <ac:chgData name="Meera Javad(UST,IN)" userId="S::245217@ust.com::f3940e8e-678e-4f40-a484-7745ba880ec2" providerId="AD" clId="Web-{AD874045-428C-4CD7-96BE-9BCC265AAD83}" dt="2023-05-19T12:15:14.222" v="29"/>
          <ac:spMkLst>
            <pc:docMk/>
            <pc:sldMk cId="3394795260" sldId="2147468862"/>
            <ac:spMk id="3" creationId="{697E8052-B7EB-EDFC-3397-32E5B06C5483}"/>
          </ac:spMkLst>
        </pc:spChg>
        <pc:spChg chg="add mod">
          <ac:chgData name="Meera Javad(UST,IN)" userId="S::245217@ust.com::f3940e8e-678e-4f40-a484-7745ba880ec2" providerId="AD" clId="Web-{AD874045-428C-4CD7-96BE-9BCC265AAD83}" dt="2023-05-19T12:17:05.819" v="41" actId="20577"/>
          <ac:spMkLst>
            <pc:docMk/>
            <pc:sldMk cId="3394795260" sldId="2147468862"/>
            <ac:spMk id="6" creationId="{493C03FD-01E5-5EBC-B24E-719DF955F312}"/>
          </ac:spMkLst>
        </pc:spChg>
      </pc:sldChg>
    </pc:docChg>
  </pc:docChgLst>
  <pc:docChgLst>
    <pc:chgData name="Rayona Mathew(UST,IN)" userId="S::245072@ust.com::ba69e595-3dd2-41bd-a7f7-516712dab024" providerId="AD" clId="Web-{F540F63F-647E-4283-B870-5EDBF33F6CF2}"/>
    <pc:docChg chg="addSld delSld modSld sldOrd">
      <pc:chgData name="Rayona Mathew(UST,IN)" userId="S::245072@ust.com::ba69e595-3dd2-41bd-a7f7-516712dab024" providerId="AD" clId="Web-{F540F63F-647E-4283-B870-5EDBF33F6CF2}" dt="2023-05-19T10:24:13.554" v="209"/>
      <pc:docMkLst>
        <pc:docMk/>
      </pc:docMkLst>
      <pc:sldChg chg="addSp modSp">
        <pc:chgData name="Rayona Mathew(UST,IN)" userId="S::245072@ust.com::ba69e595-3dd2-41bd-a7f7-516712dab024" providerId="AD" clId="Web-{F540F63F-647E-4283-B870-5EDBF33F6CF2}" dt="2023-05-19T09:12:58.176" v="28" actId="20577"/>
        <pc:sldMkLst>
          <pc:docMk/>
          <pc:sldMk cId="4114277754" sldId="2147468652"/>
        </pc:sldMkLst>
        <pc:spChg chg="add mod">
          <ac:chgData name="Rayona Mathew(UST,IN)" userId="S::245072@ust.com::ba69e595-3dd2-41bd-a7f7-516712dab024" providerId="AD" clId="Web-{F540F63F-647E-4283-B870-5EDBF33F6CF2}" dt="2023-05-19T09:12:58.176" v="28" actId="20577"/>
          <ac:spMkLst>
            <pc:docMk/>
            <pc:sldMk cId="4114277754" sldId="2147468652"/>
            <ac:spMk id="5" creationId="{193B52E9-6423-2CFB-F1F7-364D2216BAC6}"/>
          </ac:spMkLst>
        </pc:spChg>
      </pc:sldChg>
      <pc:sldChg chg="add replId">
        <pc:chgData name="Rayona Mathew(UST,IN)" userId="S::245072@ust.com::ba69e595-3dd2-41bd-a7f7-516712dab024" providerId="AD" clId="Web-{F540F63F-647E-4283-B870-5EDBF33F6CF2}" dt="2023-05-19T09:08:38.198" v="7"/>
        <pc:sldMkLst>
          <pc:docMk/>
          <pc:sldMk cId="1652978306" sldId="2147468653"/>
        </pc:sldMkLst>
      </pc:sldChg>
      <pc:sldChg chg="new del">
        <pc:chgData name="Rayona Mathew(UST,IN)" userId="S::245072@ust.com::ba69e595-3dd2-41bd-a7f7-516712dab024" providerId="AD" clId="Web-{F540F63F-647E-4283-B870-5EDBF33F6CF2}" dt="2023-05-19T09:08:20.088" v="6"/>
        <pc:sldMkLst>
          <pc:docMk/>
          <pc:sldMk cId="2114167876" sldId="2147468653"/>
        </pc:sldMkLst>
      </pc:sldChg>
      <pc:sldChg chg="del">
        <pc:chgData name="Rayona Mathew(UST,IN)" userId="S::245072@ust.com::ba69e595-3dd2-41bd-a7f7-516712dab024" providerId="AD" clId="Web-{F540F63F-647E-4283-B870-5EDBF33F6CF2}" dt="2023-05-19T09:08:11.213" v="4"/>
        <pc:sldMkLst>
          <pc:docMk/>
          <pc:sldMk cId="3826099254" sldId="2147468653"/>
        </pc:sldMkLst>
      </pc:sldChg>
      <pc:sldChg chg="add replId">
        <pc:chgData name="Rayona Mathew(UST,IN)" userId="S::245072@ust.com::ba69e595-3dd2-41bd-a7f7-516712dab024" providerId="AD" clId="Web-{F540F63F-647E-4283-B870-5EDBF33F6CF2}" dt="2023-05-19T09:08:39.402" v="8"/>
        <pc:sldMkLst>
          <pc:docMk/>
          <pc:sldMk cId="3266014207" sldId="2147468654"/>
        </pc:sldMkLst>
      </pc:sldChg>
      <pc:sldChg chg="new del">
        <pc:chgData name="Rayona Mathew(UST,IN)" userId="S::245072@ust.com::ba69e595-3dd2-41bd-a7f7-516712dab024" providerId="AD" clId="Web-{F540F63F-647E-4283-B870-5EDBF33F6CF2}" dt="2023-05-19T09:08:04.510" v="2"/>
        <pc:sldMkLst>
          <pc:docMk/>
          <pc:sldMk cId="4203772939" sldId="2147468654"/>
        </pc:sldMkLst>
      </pc:sldChg>
      <pc:sldChg chg="add replId">
        <pc:chgData name="Rayona Mathew(UST,IN)" userId="S::245072@ust.com::ba69e595-3dd2-41bd-a7f7-516712dab024" providerId="AD" clId="Web-{F540F63F-647E-4283-B870-5EDBF33F6CF2}" dt="2023-05-19T09:08:39.745" v="9"/>
        <pc:sldMkLst>
          <pc:docMk/>
          <pc:sldMk cId="3205599365" sldId="2147468655"/>
        </pc:sldMkLst>
      </pc:sldChg>
      <pc:sldChg chg="new del">
        <pc:chgData name="Rayona Mathew(UST,IN)" userId="S::245072@ust.com::ba69e595-3dd2-41bd-a7f7-516712dab024" providerId="AD" clId="Web-{F540F63F-647E-4283-B870-5EDBF33F6CF2}" dt="2023-05-19T09:08:06.682" v="3"/>
        <pc:sldMkLst>
          <pc:docMk/>
          <pc:sldMk cId="3262744396" sldId="2147468655"/>
        </pc:sldMkLst>
      </pc:sldChg>
      <pc:sldChg chg="add replId">
        <pc:chgData name="Rayona Mathew(UST,IN)" userId="S::245072@ust.com::ba69e595-3dd2-41bd-a7f7-516712dab024" providerId="AD" clId="Web-{F540F63F-647E-4283-B870-5EDBF33F6CF2}" dt="2023-05-19T09:08:40.027" v="10"/>
        <pc:sldMkLst>
          <pc:docMk/>
          <pc:sldMk cId="775686837" sldId="2147468656"/>
        </pc:sldMkLst>
      </pc:sldChg>
      <pc:sldChg chg="add replId">
        <pc:chgData name="Rayona Mathew(UST,IN)" userId="S::245072@ust.com::ba69e595-3dd2-41bd-a7f7-516712dab024" providerId="AD" clId="Web-{F540F63F-647E-4283-B870-5EDBF33F6CF2}" dt="2023-05-19T09:08:40.277" v="11"/>
        <pc:sldMkLst>
          <pc:docMk/>
          <pc:sldMk cId="3578458125" sldId="2147468657"/>
        </pc:sldMkLst>
      </pc:sldChg>
      <pc:sldChg chg="add replId">
        <pc:chgData name="Rayona Mathew(UST,IN)" userId="S::245072@ust.com::ba69e595-3dd2-41bd-a7f7-516712dab024" providerId="AD" clId="Web-{F540F63F-647E-4283-B870-5EDBF33F6CF2}" dt="2023-05-19T09:08:40.464" v="12"/>
        <pc:sldMkLst>
          <pc:docMk/>
          <pc:sldMk cId="1336392590" sldId="2147468658"/>
        </pc:sldMkLst>
      </pc:sldChg>
      <pc:sldChg chg="add del replId">
        <pc:chgData name="Rayona Mathew(UST,IN)" userId="S::245072@ust.com::ba69e595-3dd2-41bd-a7f7-516712dab024" providerId="AD" clId="Web-{F540F63F-647E-4283-B870-5EDBF33F6CF2}" dt="2023-05-19T09:30:31.305" v="121"/>
        <pc:sldMkLst>
          <pc:docMk/>
          <pc:sldMk cId="3604077838" sldId="2147468659"/>
        </pc:sldMkLst>
      </pc:sldChg>
      <pc:sldChg chg="add del replId">
        <pc:chgData name="Rayona Mathew(UST,IN)" userId="S::245072@ust.com::ba69e595-3dd2-41bd-a7f7-516712dab024" providerId="AD" clId="Web-{F540F63F-647E-4283-B870-5EDBF33F6CF2}" dt="2023-05-19T09:30:31.461" v="122"/>
        <pc:sldMkLst>
          <pc:docMk/>
          <pc:sldMk cId="2752439021" sldId="2147468660"/>
        </pc:sldMkLst>
      </pc:sldChg>
      <pc:sldChg chg="add del replId">
        <pc:chgData name="Rayona Mathew(UST,IN)" userId="S::245072@ust.com::ba69e595-3dd2-41bd-a7f7-516712dab024" providerId="AD" clId="Web-{F540F63F-647E-4283-B870-5EDBF33F6CF2}" dt="2023-05-19T09:30:35.727" v="124"/>
        <pc:sldMkLst>
          <pc:docMk/>
          <pc:sldMk cId="3765069207" sldId="2147468661"/>
        </pc:sldMkLst>
      </pc:sldChg>
      <pc:sldChg chg="add replId">
        <pc:chgData name="Rayona Mathew(UST,IN)" userId="S::245072@ust.com::ba69e595-3dd2-41bd-a7f7-516712dab024" providerId="AD" clId="Web-{F540F63F-647E-4283-B870-5EDBF33F6CF2}" dt="2023-05-19T09:08:41.433" v="16"/>
        <pc:sldMkLst>
          <pc:docMk/>
          <pc:sldMk cId="2636650444" sldId="2147468662"/>
        </pc:sldMkLst>
      </pc:sldChg>
      <pc:sldChg chg="add replId">
        <pc:chgData name="Rayona Mathew(UST,IN)" userId="S::245072@ust.com::ba69e595-3dd2-41bd-a7f7-516712dab024" providerId="AD" clId="Web-{F540F63F-647E-4283-B870-5EDBF33F6CF2}" dt="2023-05-19T09:08:41.464" v="17"/>
        <pc:sldMkLst>
          <pc:docMk/>
          <pc:sldMk cId="3227793762" sldId="2147468663"/>
        </pc:sldMkLst>
      </pc:sldChg>
      <pc:sldChg chg="add replId">
        <pc:chgData name="Rayona Mathew(UST,IN)" userId="S::245072@ust.com::ba69e595-3dd2-41bd-a7f7-516712dab024" providerId="AD" clId="Web-{F540F63F-647E-4283-B870-5EDBF33F6CF2}" dt="2023-05-19T09:08:42.027" v="18"/>
        <pc:sldMkLst>
          <pc:docMk/>
          <pc:sldMk cId="2586862158" sldId="2147468664"/>
        </pc:sldMkLst>
      </pc:sldChg>
      <pc:sldChg chg="add replId">
        <pc:chgData name="Rayona Mathew(UST,IN)" userId="S::245072@ust.com::ba69e595-3dd2-41bd-a7f7-516712dab024" providerId="AD" clId="Web-{F540F63F-647E-4283-B870-5EDBF33F6CF2}" dt="2023-05-19T09:08:42.058" v="19"/>
        <pc:sldMkLst>
          <pc:docMk/>
          <pc:sldMk cId="1101491383" sldId="2147468665"/>
        </pc:sldMkLst>
      </pc:sldChg>
      <pc:sldChg chg="add replId">
        <pc:chgData name="Rayona Mathew(UST,IN)" userId="S::245072@ust.com::ba69e595-3dd2-41bd-a7f7-516712dab024" providerId="AD" clId="Web-{F540F63F-647E-4283-B870-5EDBF33F6CF2}" dt="2023-05-19T09:08:42.245" v="20"/>
        <pc:sldMkLst>
          <pc:docMk/>
          <pc:sldMk cId="3637034420" sldId="2147468666"/>
        </pc:sldMkLst>
      </pc:sldChg>
      <pc:sldChg chg="add replId">
        <pc:chgData name="Rayona Mathew(UST,IN)" userId="S::245072@ust.com::ba69e595-3dd2-41bd-a7f7-516712dab024" providerId="AD" clId="Web-{F540F63F-647E-4283-B870-5EDBF33F6CF2}" dt="2023-05-19T09:08:42.277" v="21"/>
        <pc:sldMkLst>
          <pc:docMk/>
          <pc:sldMk cId="1830306580" sldId="2147468667"/>
        </pc:sldMkLst>
      </pc:sldChg>
      <pc:sldChg chg="del">
        <pc:chgData name="Rayona Mathew(UST,IN)" userId="S::245072@ust.com::ba69e595-3dd2-41bd-a7f7-516712dab024" providerId="AD" clId="Web-{F540F63F-647E-4283-B870-5EDBF33F6CF2}" dt="2023-05-19T09:30:34.649" v="123"/>
        <pc:sldMkLst>
          <pc:docMk/>
          <pc:sldMk cId="3197000867" sldId="2147468669"/>
        </pc:sldMkLst>
      </pc:sldChg>
      <pc:sldChg chg="del">
        <pc:chgData name="Rayona Mathew(UST,IN)" userId="S::245072@ust.com::ba69e595-3dd2-41bd-a7f7-516712dab024" providerId="AD" clId="Web-{F540F63F-647E-4283-B870-5EDBF33F6CF2}" dt="2023-05-19T09:30:29.836" v="119"/>
        <pc:sldMkLst>
          <pc:docMk/>
          <pc:sldMk cId="1212740261" sldId="2147468670"/>
        </pc:sldMkLst>
      </pc:sldChg>
      <pc:sldChg chg="del">
        <pc:chgData name="Rayona Mathew(UST,IN)" userId="S::245072@ust.com::ba69e595-3dd2-41bd-a7f7-516712dab024" providerId="AD" clId="Web-{F540F63F-647E-4283-B870-5EDBF33F6CF2}" dt="2023-05-19T09:30:30.727" v="120"/>
        <pc:sldMkLst>
          <pc:docMk/>
          <pc:sldMk cId="3236472371" sldId="2147468671"/>
        </pc:sldMkLst>
      </pc:sldChg>
      <pc:sldChg chg="modSp ord">
        <pc:chgData name="Rayona Mathew(UST,IN)" userId="S::245072@ust.com::ba69e595-3dd2-41bd-a7f7-516712dab024" providerId="AD" clId="Web-{F540F63F-647E-4283-B870-5EDBF33F6CF2}" dt="2023-05-19T10:16:25.773" v="208" actId="20577"/>
        <pc:sldMkLst>
          <pc:docMk/>
          <pc:sldMk cId="1871643918" sldId="2147468674"/>
        </pc:sldMkLst>
        <pc:spChg chg="mod">
          <ac:chgData name="Rayona Mathew(UST,IN)" userId="S::245072@ust.com::ba69e595-3dd2-41bd-a7f7-516712dab024" providerId="AD" clId="Web-{F540F63F-647E-4283-B870-5EDBF33F6CF2}" dt="2023-05-19T10:16:25.773" v="208" actId="20577"/>
          <ac:spMkLst>
            <pc:docMk/>
            <pc:sldMk cId="1871643918" sldId="2147468674"/>
            <ac:spMk id="2" creationId="{A44EAE45-BD56-9C74-FAE0-51C11248A445}"/>
          </ac:spMkLst>
        </pc:spChg>
        <pc:spChg chg="mod">
          <ac:chgData name="Rayona Mathew(UST,IN)" userId="S::245072@ust.com::ba69e595-3dd2-41bd-a7f7-516712dab024" providerId="AD" clId="Web-{F540F63F-647E-4283-B870-5EDBF33F6CF2}" dt="2023-05-19T09:35:02.127" v="139" actId="20577"/>
          <ac:spMkLst>
            <pc:docMk/>
            <pc:sldMk cId="1871643918" sldId="2147468674"/>
            <ac:spMk id="3" creationId="{8349280C-9DB3-6A6F-76A7-FE390BAF20F0}"/>
          </ac:spMkLst>
        </pc:spChg>
      </pc:sldChg>
      <pc:sldChg chg="new del">
        <pc:chgData name="Rayona Mathew(UST,IN)" userId="S::245072@ust.com::ba69e595-3dd2-41bd-a7f7-516712dab024" providerId="AD" clId="Web-{F540F63F-647E-4283-B870-5EDBF33F6CF2}" dt="2023-05-19T09:13:12.989" v="30"/>
        <pc:sldMkLst>
          <pc:docMk/>
          <pc:sldMk cId="494117446" sldId="2147468692"/>
        </pc:sldMkLst>
      </pc:sldChg>
      <pc:sldChg chg="new">
        <pc:chgData name="Rayona Mathew(UST,IN)" userId="S::245072@ust.com::ba69e595-3dd2-41bd-a7f7-516712dab024" providerId="AD" clId="Web-{F540F63F-647E-4283-B870-5EDBF33F6CF2}" dt="2023-05-19T09:18:45.625" v="51"/>
        <pc:sldMkLst>
          <pc:docMk/>
          <pc:sldMk cId="2342006443" sldId="2147468699"/>
        </pc:sldMkLst>
      </pc:sldChg>
      <pc:sldChg chg="modSp new">
        <pc:chgData name="Rayona Mathew(UST,IN)" userId="S::245072@ust.com::ba69e595-3dd2-41bd-a7f7-516712dab024" providerId="AD" clId="Web-{F540F63F-647E-4283-B870-5EDBF33F6CF2}" dt="2023-05-19T09:33:57.968" v="133" actId="20577"/>
        <pc:sldMkLst>
          <pc:docMk/>
          <pc:sldMk cId="2329402997" sldId="2147468700"/>
        </pc:sldMkLst>
        <pc:spChg chg="mod">
          <ac:chgData name="Rayona Mathew(UST,IN)" userId="S::245072@ust.com::ba69e595-3dd2-41bd-a7f7-516712dab024" providerId="AD" clId="Web-{F540F63F-647E-4283-B870-5EDBF33F6CF2}" dt="2023-05-19T09:18:58.563" v="53" actId="20577"/>
          <ac:spMkLst>
            <pc:docMk/>
            <pc:sldMk cId="2329402997" sldId="2147468700"/>
            <ac:spMk id="2" creationId="{41C811E9-3EE5-9FD0-52ED-13A0779FF018}"/>
          </ac:spMkLst>
        </pc:spChg>
        <pc:spChg chg="mod">
          <ac:chgData name="Rayona Mathew(UST,IN)" userId="S::245072@ust.com::ba69e595-3dd2-41bd-a7f7-516712dab024" providerId="AD" clId="Web-{F540F63F-647E-4283-B870-5EDBF33F6CF2}" dt="2023-05-19T09:33:57.968" v="133" actId="20577"/>
          <ac:spMkLst>
            <pc:docMk/>
            <pc:sldMk cId="2329402997" sldId="2147468700"/>
            <ac:spMk id="3" creationId="{65AF754E-377D-AA7D-05A9-4DA9FEF60815}"/>
          </ac:spMkLst>
        </pc:spChg>
      </pc:sldChg>
      <pc:sldChg chg="modSp new">
        <pc:chgData name="Rayona Mathew(UST,IN)" userId="S::245072@ust.com::ba69e595-3dd2-41bd-a7f7-516712dab024" providerId="AD" clId="Web-{F540F63F-647E-4283-B870-5EDBF33F6CF2}" dt="2023-05-19T10:08:44.929" v="206" actId="20577"/>
        <pc:sldMkLst>
          <pc:docMk/>
          <pc:sldMk cId="3558586403" sldId="2147468706"/>
        </pc:sldMkLst>
        <pc:spChg chg="mod">
          <ac:chgData name="Rayona Mathew(UST,IN)" userId="S::245072@ust.com::ba69e595-3dd2-41bd-a7f7-516712dab024" providerId="AD" clId="Web-{F540F63F-647E-4283-B870-5EDBF33F6CF2}" dt="2023-05-19T09:56:19.748" v="143" actId="1076"/>
          <ac:spMkLst>
            <pc:docMk/>
            <pc:sldMk cId="3558586403" sldId="2147468706"/>
            <ac:spMk id="2" creationId="{D6F00C02-5E28-4844-E9BA-DB47D9386516}"/>
          </ac:spMkLst>
        </pc:spChg>
        <pc:spChg chg="mod">
          <ac:chgData name="Rayona Mathew(UST,IN)" userId="S::245072@ust.com::ba69e595-3dd2-41bd-a7f7-516712dab024" providerId="AD" clId="Web-{F540F63F-647E-4283-B870-5EDBF33F6CF2}" dt="2023-05-19T10:08:44.929" v="206" actId="20577"/>
          <ac:spMkLst>
            <pc:docMk/>
            <pc:sldMk cId="3558586403" sldId="2147468706"/>
            <ac:spMk id="3" creationId="{C7ACBDF2-E0F8-4C7B-B267-5F8464E07947}"/>
          </ac:spMkLst>
        </pc:spChg>
      </pc:sldChg>
      <pc:sldChg chg="del">
        <pc:chgData name="Rayona Mathew(UST,IN)" userId="S::245072@ust.com::ba69e595-3dd2-41bd-a7f7-516712dab024" providerId="AD" clId="Web-{F540F63F-647E-4283-B870-5EDBF33F6CF2}" dt="2023-05-19T10:24:13.554" v="209"/>
        <pc:sldMkLst>
          <pc:docMk/>
          <pc:sldMk cId="3560123232" sldId="2147468753"/>
        </pc:sldMkLst>
      </pc:sldChg>
      <pc:sldChg chg="delSp modSp new">
        <pc:chgData name="Rayona Mathew(UST,IN)" userId="S::245072@ust.com::ba69e595-3dd2-41bd-a7f7-516712dab024" providerId="AD" clId="Web-{F540F63F-647E-4283-B870-5EDBF33F6CF2}" dt="2023-05-19T10:04:40.265" v="170" actId="20577"/>
        <pc:sldMkLst>
          <pc:docMk/>
          <pc:sldMk cId="1837816178" sldId="2147468789"/>
        </pc:sldMkLst>
        <pc:spChg chg="del">
          <ac:chgData name="Rayona Mathew(UST,IN)" userId="S::245072@ust.com::ba69e595-3dd2-41bd-a7f7-516712dab024" providerId="AD" clId="Web-{F540F63F-647E-4283-B870-5EDBF33F6CF2}" dt="2023-05-19T10:02:15.416" v="145"/>
          <ac:spMkLst>
            <pc:docMk/>
            <pc:sldMk cId="1837816178" sldId="2147468789"/>
            <ac:spMk id="2" creationId="{F8DFC420-CDB6-D27D-1109-6C7F03A30FE0}"/>
          </ac:spMkLst>
        </pc:spChg>
        <pc:spChg chg="mod">
          <ac:chgData name="Rayona Mathew(UST,IN)" userId="S::245072@ust.com::ba69e595-3dd2-41bd-a7f7-516712dab024" providerId="AD" clId="Web-{F540F63F-647E-4283-B870-5EDBF33F6CF2}" dt="2023-05-19T10:04:40.265" v="170" actId="20577"/>
          <ac:spMkLst>
            <pc:docMk/>
            <pc:sldMk cId="1837816178" sldId="2147468789"/>
            <ac:spMk id="3" creationId="{F56531DC-1FFB-68A8-18DE-7262AD91174F}"/>
          </ac:spMkLst>
        </pc:spChg>
      </pc:sldChg>
      <pc:sldChg chg="delSp modSp new">
        <pc:chgData name="Rayona Mathew(UST,IN)" userId="S::245072@ust.com::ba69e595-3dd2-41bd-a7f7-516712dab024" providerId="AD" clId="Web-{F540F63F-647E-4283-B870-5EDBF33F6CF2}" dt="2023-05-19T10:05:17.828" v="177" actId="20577"/>
        <pc:sldMkLst>
          <pc:docMk/>
          <pc:sldMk cId="2187520563" sldId="2147468799"/>
        </pc:sldMkLst>
        <pc:spChg chg="del">
          <ac:chgData name="Rayona Mathew(UST,IN)" userId="S::245072@ust.com::ba69e595-3dd2-41bd-a7f7-516712dab024" providerId="AD" clId="Web-{F540F63F-647E-4283-B870-5EDBF33F6CF2}" dt="2023-05-19T10:04:47.296" v="172"/>
          <ac:spMkLst>
            <pc:docMk/>
            <pc:sldMk cId="2187520563" sldId="2147468799"/>
            <ac:spMk id="2" creationId="{A71A2CA9-DAB6-4DEB-55FC-AB0163B9CDED}"/>
          </ac:spMkLst>
        </pc:spChg>
        <pc:spChg chg="mod">
          <ac:chgData name="Rayona Mathew(UST,IN)" userId="S::245072@ust.com::ba69e595-3dd2-41bd-a7f7-516712dab024" providerId="AD" clId="Web-{F540F63F-647E-4283-B870-5EDBF33F6CF2}" dt="2023-05-19T10:05:17.828" v="177" actId="20577"/>
          <ac:spMkLst>
            <pc:docMk/>
            <pc:sldMk cId="2187520563" sldId="2147468799"/>
            <ac:spMk id="3" creationId="{5A33972A-3AD1-FE9D-4798-F5B681B75ABA}"/>
          </ac:spMkLst>
        </pc:spChg>
      </pc:sldChg>
      <pc:sldChg chg="delSp modSp new">
        <pc:chgData name="Rayona Mathew(UST,IN)" userId="S::245072@ust.com::ba69e595-3dd2-41bd-a7f7-516712dab024" providerId="AD" clId="Web-{F540F63F-647E-4283-B870-5EDBF33F6CF2}" dt="2023-05-19T10:06:44.347" v="190" actId="20577"/>
        <pc:sldMkLst>
          <pc:docMk/>
          <pc:sldMk cId="2319088522" sldId="2147468802"/>
        </pc:sldMkLst>
        <pc:spChg chg="del">
          <ac:chgData name="Rayona Mathew(UST,IN)" userId="S::245072@ust.com::ba69e595-3dd2-41bd-a7f7-516712dab024" providerId="AD" clId="Web-{F540F63F-647E-4283-B870-5EDBF33F6CF2}" dt="2023-05-19T10:05:59.892" v="179"/>
          <ac:spMkLst>
            <pc:docMk/>
            <pc:sldMk cId="2319088522" sldId="2147468802"/>
            <ac:spMk id="2" creationId="{59E3C7B2-F88C-0767-6AA7-0B9F1CCFA52D}"/>
          </ac:spMkLst>
        </pc:spChg>
        <pc:spChg chg="mod">
          <ac:chgData name="Rayona Mathew(UST,IN)" userId="S::245072@ust.com::ba69e595-3dd2-41bd-a7f7-516712dab024" providerId="AD" clId="Web-{F540F63F-647E-4283-B870-5EDBF33F6CF2}" dt="2023-05-19T10:06:44.347" v="190" actId="20577"/>
          <ac:spMkLst>
            <pc:docMk/>
            <pc:sldMk cId="2319088522" sldId="2147468802"/>
            <ac:spMk id="3" creationId="{CB5976AF-05F1-33F4-7C12-0C3386ED75A1}"/>
          </ac:spMkLst>
        </pc:spChg>
      </pc:sldChg>
      <pc:sldChg chg="delSp modSp new">
        <pc:chgData name="Rayona Mathew(UST,IN)" userId="S::245072@ust.com::ba69e595-3dd2-41bd-a7f7-516712dab024" providerId="AD" clId="Web-{F540F63F-647E-4283-B870-5EDBF33F6CF2}" dt="2023-05-19T10:07:26.583" v="197" actId="20577"/>
        <pc:sldMkLst>
          <pc:docMk/>
          <pc:sldMk cId="327725623" sldId="2147468806"/>
        </pc:sldMkLst>
        <pc:spChg chg="del">
          <ac:chgData name="Rayona Mathew(UST,IN)" userId="S::245072@ust.com::ba69e595-3dd2-41bd-a7f7-516712dab024" providerId="AD" clId="Web-{F540F63F-647E-4283-B870-5EDBF33F6CF2}" dt="2023-05-19T10:06:46.988" v="192"/>
          <ac:spMkLst>
            <pc:docMk/>
            <pc:sldMk cId="327725623" sldId="2147468806"/>
            <ac:spMk id="2" creationId="{52B20F38-85BE-8DB4-5A4F-204370487952}"/>
          </ac:spMkLst>
        </pc:spChg>
        <pc:spChg chg="mod">
          <ac:chgData name="Rayona Mathew(UST,IN)" userId="S::245072@ust.com::ba69e595-3dd2-41bd-a7f7-516712dab024" providerId="AD" clId="Web-{F540F63F-647E-4283-B870-5EDBF33F6CF2}" dt="2023-05-19T10:07:26.583" v="197" actId="20577"/>
          <ac:spMkLst>
            <pc:docMk/>
            <pc:sldMk cId="327725623" sldId="2147468806"/>
            <ac:spMk id="3" creationId="{9A6648E6-F484-EE7B-2184-9C72AB609410}"/>
          </ac:spMkLst>
        </pc:spChg>
      </pc:sldChg>
    </pc:docChg>
  </pc:docChgLst>
  <pc:docChgLst>
    <pc:chgData name="Aysha Cherupilly Rasheed(UST,IN)" userId="S::245254@ust.com::9fdda201-626c-4f4d-ab87-468c768ac55a" providerId="AD" clId="Web-{EE87404A-3844-4300-9DE4-7FB5265C45F0}"/>
    <pc:docChg chg="modSld">
      <pc:chgData name="Aysha Cherupilly Rasheed(UST,IN)" userId="S::245254@ust.com::9fdda201-626c-4f4d-ab87-468c768ac55a" providerId="AD" clId="Web-{EE87404A-3844-4300-9DE4-7FB5265C45F0}" dt="2023-05-19T09:08:50.349" v="20"/>
      <pc:docMkLst>
        <pc:docMk/>
      </pc:docMkLst>
      <pc:sldChg chg="addSp delSp modSp">
        <pc:chgData name="Aysha Cherupilly Rasheed(UST,IN)" userId="S::245254@ust.com::9fdda201-626c-4f4d-ab87-468c768ac55a" providerId="AD" clId="Web-{EE87404A-3844-4300-9DE4-7FB5265C45F0}" dt="2023-05-19T09:08:50.349" v="20"/>
        <pc:sldMkLst>
          <pc:docMk/>
          <pc:sldMk cId="4178724513" sldId="2147468648"/>
        </pc:sldMkLst>
        <pc:spChg chg="add del mod">
          <ac:chgData name="Aysha Cherupilly Rasheed(UST,IN)" userId="S::245254@ust.com::9fdda201-626c-4f4d-ab87-468c768ac55a" providerId="AD" clId="Web-{EE87404A-3844-4300-9DE4-7FB5265C45F0}" dt="2023-05-19T09:08:50.349" v="20"/>
          <ac:spMkLst>
            <pc:docMk/>
            <pc:sldMk cId="4178724513" sldId="2147468648"/>
            <ac:spMk id="5" creationId="{B6887BBA-E46C-CE4B-9928-576BEEDC5C2C}"/>
          </ac:spMkLst>
        </pc:spChg>
      </pc:sldChg>
    </pc:docChg>
  </pc:docChgLst>
  <pc:docChgLst>
    <pc:chgData name="Sowjanya Morisetty(UST,IN)" userId="S::245132@ust.com::fafc9569-a945-46e7-9869-5c26008d3c84" providerId="AD" clId="Web-{661B6AE5-FD10-4847-B1B1-1A6643AA6F9D}"/>
    <pc:docChg chg="addSld delSld modSld">
      <pc:chgData name="Sowjanya Morisetty(UST,IN)" userId="S::245132@ust.com::fafc9569-a945-46e7-9869-5c26008d3c84" providerId="AD" clId="Web-{661B6AE5-FD10-4847-B1B1-1A6643AA6F9D}" dt="2023-05-19T10:23:00.106" v="548"/>
      <pc:docMkLst>
        <pc:docMk/>
      </pc:docMkLst>
      <pc:sldChg chg="addSp delSp modSp del">
        <pc:chgData name="Sowjanya Morisetty(UST,IN)" userId="S::245132@ust.com::fafc9569-a945-46e7-9869-5c26008d3c84" providerId="AD" clId="Web-{661B6AE5-FD10-4847-B1B1-1A6643AA6F9D}" dt="2023-05-19T10:23:00.106" v="548"/>
        <pc:sldMkLst>
          <pc:docMk/>
          <pc:sldMk cId="1101491383" sldId="2147468665"/>
        </pc:sldMkLst>
        <pc:spChg chg="add del mod">
          <ac:chgData name="Sowjanya Morisetty(UST,IN)" userId="S::245132@ust.com::fafc9569-a945-46e7-9869-5c26008d3c84" providerId="AD" clId="Web-{661B6AE5-FD10-4847-B1B1-1A6643AA6F9D}" dt="2023-05-19T09:17:42.328" v="5"/>
          <ac:spMkLst>
            <pc:docMk/>
            <pc:sldMk cId="1101491383" sldId="2147468665"/>
            <ac:spMk id="5" creationId="{08E030E5-4057-1905-F71E-6D4D2363ADFB}"/>
          </ac:spMkLst>
        </pc:spChg>
      </pc:sldChg>
      <pc:sldChg chg="del">
        <pc:chgData name="Sowjanya Morisetty(UST,IN)" userId="S::245132@ust.com::fafc9569-a945-46e7-9869-5c26008d3c84" providerId="AD" clId="Web-{661B6AE5-FD10-4847-B1B1-1A6643AA6F9D}" dt="2023-05-19T10:22:53.606" v="547"/>
        <pc:sldMkLst>
          <pc:docMk/>
          <pc:sldMk cId="3637034420" sldId="2147468666"/>
        </pc:sldMkLst>
      </pc:sldChg>
      <pc:sldChg chg="del">
        <pc:chgData name="Sowjanya Morisetty(UST,IN)" userId="S::245132@ust.com::fafc9569-a945-46e7-9869-5c26008d3c84" providerId="AD" clId="Web-{661B6AE5-FD10-4847-B1B1-1A6643AA6F9D}" dt="2023-05-19T10:22:49.949" v="546"/>
        <pc:sldMkLst>
          <pc:docMk/>
          <pc:sldMk cId="1830306580" sldId="2147468667"/>
        </pc:sldMkLst>
      </pc:sldChg>
      <pc:sldChg chg="addSp delSp modSp new">
        <pc:chgData name="Sowjanya Morisetty(UST,IN)" userId="S::245132@ust.com::fafc9569-a945-46e7-9869-5c26008d3c84" providerId="AD" clId="Web-{661B6AE5-FD10-4847-B1B1-1A6643AA6F9D}" dt="2023-05-19T09:25:53.093" v="79" actId="20577"/>
        <pc:sldMkLst>
          <pc:docMk/>
          <pc:sldMk cId="908381350" sldId="2147468698"/>
        </pc:sldMkLst>
        <pc:spChg chg="mod">
          <ac:chgData name="Sowjanya Morisetty(UST,IN)" userId="S::245132@ust.com::fafc9569-a945-46e7-9869-5c26008d3c84" providerId="AD" clId="Web-{661B6AE5-FD10-4847-B1B1-1A6643AA6F9D}" dt="2023-05-19T09:18:46.314" v="36" actId="20577"/>
          <ac:spMkLst>
            <pc:docMk/>
            <pc:sldMk cId="908381350" sldId="2147468698"/>
            <ac:spMk id="2" creationId="{8FB78A64-82C0-2EC9-C829-CEDEE1ADBE02}"/>
          </ac:spMkLst>
        </pc:spChg>
        <pc:spChg chg="mod">
          <ac:chgData name="Sowjanya Morisetty(UST,IN)" userId="S::245132@ust.com::fafc9569-a945-46e7-9869-5c26008d3c84" providerId="AD" clId="Web-{661B6AE5-FD10-4847-B1B1-1A6643AA6F9D}" dt="2023-05-19T09:25:53.093" v="79" actId="20577"/>
          <ac:spMkLst>
            <pc:docMk/>
            <pc:sldMk cId="908381350" sldId="2147468698"/>
            <ac:spMk id="3" creationId="{A17CC51F-7826-6125-74BD-4EA07D3A2EF2}"/>
          </ac:spMkLst>
        </pc:spChg>
        <pc:spChg chg="add del mod">
          <ac:chgData name="Sowjanya Morisetty(UST,IN)" userId="S::245132@ust.com::fafc9569-a945-46e7-9869-5c26008d3c84" providerId="AD" clId="Web-{661B6AE5-FD10-4847-B1B1-1A6643AA6F9D}" dt="2023-05-19T09:18:28.798" v="10"/>
          <ac:spMkLst>
            <pc:docMk/>
            <pc:sldMk cId="908381350" sldId="2147468698"/>
            <ac:spMk id="6" creationId="{BE3605D1-8289-3D0F-110A-BB04D2B52000}"/>
          </ac:spMkLst>
        </pc:spChg>
      </pc:sldChg>
      <pc:sldChg chg="modSp new">
        <pc:chgData name="Sowjanya Morisetty(UST,IN)" userId="S::245132@ust.com::fafc9569-a945-46e7-9869-5c26008d3c84" providerId="AD" clId="Web-{661B6AE5-FD10-4847-B1B1-1A6643AA6F9D}" dt="2023-05-19T09:27:32.909" v="89" actId="20577"/>
        <pc:sldMkLst>
          <pc:docMk/>
          <pc:sldMk cId="2213778183" sldId="2147468708"/>
        </pc:sldMkLst>
        <pc:spChg chg="mod">
          <ac:chgData name="Sowjanya Morisetty(UST,IN)" userId="S::245132@ust.com::fafc9569-a945-46e7-9869-5c26008d3c84" providerId="AD" clId="Web-{661B6AE5-FD10-4847-B1B1-1A6643AA6F9D}" dt="2023-05-19T09:27:32.909" v="89" actId="20577"/>
          <ac:spMkLst>
            <pc:docMk/>
            <pc:sldMk cId="2213778183" sldId="2147468708"/>
            <ac:spMk id="3" creationId="{A7A144ED-6BCD-ADA6-FA7F-DEFCCCB2BC08}"/>
          </ac:spMkLst>
        </pc:spChg>
      </pc:sldChg>
      <pc:sldChg chg="addSp delSp modSp new mod setBg">
        <pc:chgData name="Sowjanya Morisetty(UST,IN)" userId="S::245132@ust.com::fafc9569-a945-46e7-9869-5c26008d3c84" providerId="AD" clId="Web-{661B6AE5-FD10-4847-B1B1-1A6643AA6F9D}" dt="2023-05-19T09:31:43.729" v="125" actId="20577"/>
        <pc:sldMkLst>
          <pc:docMk/>
          <pc:sldMk cId="2338297666" sldId="2147468716"/>
        </pc:sldMkLst>
        <pc:spChg chg="del mod">
          <ac:chgData name="Sowjanya Morisetty(UST,IN)" userId="S::245132@ust.com::fafc9569-a945-46e7-9869-5c26008d3c84" providerId="AD" clId="Web-{661B6AE5-FD10-4847-B1B1-1A6643AA6F9D}" dt="2023-05-19T09:30:51.227" v="117"/>
          <ac:spMkLst>
            <pc:docMk/>
            <pc:sldMk cId="2338297666" sldId="2147468716"/>
            <ac:spMk id="2" creationId="{4220017B-B465-5F53-DEF2-F40C303B6AB7}"/>
          </ac:spMkLst>
        </pc:spChg>
        <pc:spChg chg="add del mod ord">
          <ac:chgData name="Sowjanya Morisetty(UST,IN)" userId="S::245132@ust.com::fafc9569-a945-46e7-9869-5c26008d3c84" providerId="AD" clId="Web-{661B6AE5-FD10-4847-B1B1-1A6643AA6F9D}" dt="2023-05-19T09:31:43.729" v="125" actId="20577"/>
          <ac:spMkLst>
            <pc:docMk/>
            <pc:sldMk cId="2338297666" sldId="2147468716"/>
            <ac:spMk id="3" creationId="{FBFDA56F-801F-DCD8-176F-8E4478DB2ECC}"/>
          </ac:spMkLst>
        </pc:spChg>
        <pc:spChg chg="mod">
          <ac:chgData name="Sowjanya Morisetty(UST,IN)" userId="S::245132@ust.com::fafc9569-a945-46e7-9869-5c26008d3c84" providerId="AD" clId="Web-{661B6AE5-FD10-4847-B1B1-1A6643AA6F9D}" dt="2023-05-19T09:29:13.724" v="106"/>
          <ac:spMkLst>
            <pc:docMk/>
            <pc:sldMk cId="2338297666" sldId="2147468716"/>
            <ac:spMk id="4" creationId="{01BAD2BF-1A9F-2ED9-826C-06A8C0A282C6}"/>
          </ac:spMkLst>
        </pc:spChg>
        <pc:spChg chg="mod">
          <ac:chgData name="Sowjanya Morisetty(UST,IN)" userId="S::245132@ust.com::fafc9569-a945-46e7-9869-5c26008d3c84" providerId="AD" clId="Web-{661B6AE5-FD10-4847-B1B1-1A6643AA6F9D}" dt="2023-05-19T09:29:13.724" v="106"/>
          <ac:spMkLst>
            <pc:docMk/>
            <pc:sldMk cId="2338297666" sldId="2147468716"/>
            <ac:spMk id="5" creationId="{7CEBC483-2619-2914-534A-79FB5F06CA1E}"/>
          </ac:spMkLst>
        </pc:spChg>
        <pc:spChg chg="add del mod">
          <ac:chgData name="Sowjanya Morisetty(UST,IN)" userId="S::245132@ust.com::fafc9569-a945-46e7-9869-5c26008d3c84" providerId="AD" clId="Web-{661B6AE5-FD10-4847-B1B1-1A6643AA6F9D}" dt="2023-05-19T09:28:29.285" v="98"/>
          <ac:spMkLst>
            <pc:docMk/>
            <pc:sldMk cId="2338297666" sldId="2147468716"/>
            <ac:spMk id="9" creationId="{C3356745-62D9-2716-D12B-C208D0CA7310}"/>
          </ac:spMkLst>
        </pc:spChg>
        <pc:spChg chg="add del">
          <ac:chgData name="Sowjanya Morisetty(UST,IN)" userId="S::245132@ust.com::fafc9569-a945-46e7-9869-5c26008d3c84" providerId="AD" clId="Web-{661B6AE5-FD10-4847-B1B1-1A6643AA6F9D}" dt="2023-05-19T09:30:39.039" v="116"/>
          <ac:spMkLst>
            <pc:docMk/>
            <pc:sldMk cId="2338297666" sldId="2147468716"/>
            <ac:spMk id="15" creationId="{17BDD930-0E65-490A-9CE5-554C357C4428}"/>
          </ac:spMkLst>
        </pc:spChg>
        <pc:spChg chg="add del">
          <ac:chgData name="Sowjanya Morisetty(UST,IN)" userId="S::245132@ust.com::fafc9569-a945-46e7-9869-5c26008d3c84" providerId="AD" clId="Web-{661B6AE5-FD10-4847-B1B1-1A6643AA6F9D}" dt="2023-05-19T09:30:39.039" v="116"/>
          <ac:spMkLst>
            <pc:docMk/>
            <pc:sldMk cId="2338297666" sldId="2147468716"/>
            <ac:spMk id="17" creationId="{3A912C67-99A1-4956-8F68-1846C21771E8}"/>
          </ac:spMkLst>
        </pc:spChg>
        <pc:spChg chg="add">
          <ac:chgData name="Sowjanya Morisetty(UST,IN)" userId="S::245132@ust.com::fafc9569-a945-46e7-9869-5c26008d3c84" providerId="AD" clId="Web-{661B6AE5-FD10-4847-B1B1-1A6643AA6F9D}" dt="2023-05-19T09:30:39.039" v="116"/>
          <ac:spMkLst>
            <pc:docMk/>
            <pc:sldMk cId="2338297666" sldId="2147468716"/>
            <ac:spMk id="34" creationId="{E112DF30-5C96-46A5-81A0-341076AFC891}"/>
          </ac:spMkLst>
        </pc:spChg>
        <pc:spChg chg="add">
          <ac:chgData name="Sowjanya Morisetty(UST,IN)" userId="S::245132@ust.com::fafc9569-a945-46e7-9869-5c26008d3c84" providerId="AD" clId="Web-{661B6AE5-FD10-4847-B1B1-1A6643AA6F9D}" dt="2023-05-19T09:30:39.039" v="116"/>
          <ac:spMkLst>
            <pc:docMk/>
            <pc:sldMk cId="2338297666" sldId="2147468716"/>
            <ac:spMk id="36" creationId="{9E44E6C6-920F-4AC8-83F4-7F94687E7A89}"/>
          </ac:spMkLst>
        </pc:spChg>
        <pc:grpChg chg="add del">
          <ac:chgData name="Sowjanya Morisetty(UST,IN)" userId="S::245132@ust.com::fafc9569-a945-46e7-9869-5c26008d3c84" providerId="AD" clId="Web-{661B6AE5-FD10-4847-B1B1-1A6643AA6F9D}" dt="2023-05-19T09:30:39.039" v="116"/>
          <ac:grpSpMkLst>
            <pc:docMk/>
            <pc:sldMk cId="2338297666" sldId="2147468716"/>
            <ac:grpSpMk id="19" creationId="{569E5994-073E-4708-B3E6-43BFED0CEB4C}"/>
          </ac:grpSpMkLst>
        </pc:grpChg>
        <pc:grpChg chg="add del">
          <ac:chgData name="Sowjanya Morisetty(UST,IN)" userId="S::245132@ust.com::fafc9569-a945-46e7-9869-5c26008d3c84" providerId="AD" clId="Web-{661B6AE5-FD10-4847-B1B1-1A6643AA6F9D}" dt="2023-05-19T09:30:39.039" v="116"/>
          <ac:grpSpMkLst>
            <pc:docMk/>
            <pc:sldMk cId="2338297666" sldId="2147468716"/>
            <ac:grpSpMk id="25" creationId="{DD81D498-EAA8-40F3-8230-AE4DEDA3830D}"/>
          </ac:grpSpMkLst>
        </pc:grpChg>
        <pc:grpChg chg="add">
          <ac:chgData name="Sowjanya Morisetty(UST,IN)" userId="S::245132@ust.com::fafc9569-a945-46e7-9869-5c26008d3c84" providerId="AD" clId="Web-{661B6AE5-FD10-4847-B1B1-1A6643AA6F9D}" dt="2023-05-19T09:30:39.039" v="116"/>
          <ac:grpSpMkLst>
            <pc:docMk/>
            <pc:sldMk cId="2338297666" sldId="2147468716"/>
            <ac:grpSpMk id="38" creationId="{68DE60DE-A968-4121-AFBB-E1A35832ED30}"/>
          </ac:grpSpMkLst>
        </pc:grpChg>
        <pc:grpChg chg="add">
          <ac:chgData name="Sowjanya Morisetty(UST,IN)" userId="S::245132@ust.com::fafc9569-a945-46e7-9869-5c26008d3c84" providerId="AD" clId="Web-{661B6AE5-FD10-4847-B1B1-1A6643AA6F9D}" dt="2023-05-19T09:30:39.039" v="116"/>
          <ac:grpSpMkLst>
            <pc:docMk/>
            <pc:sldMk cId="2338297666" sldId="2147468716"/>
            <ac:grpSpMk id="44" creationId="{69E22CE9-7281-4287-84CA-AE7F8031099F}"/>
          </ac:grpSpMkLst>
        </pc:grpChg>
        <pc:graphicFrameChg chg="add del mod ord modGraphic">
          <ac:chgData name="Sowjanya Morisetty(UST,IN)" userId="S::245132@ust.com::fafc9569-a945-46e7-9869-5c26008d3c84" providerId="AD" clId="Web-{661B6AE5-FD10-4847-B1B1-1A6643AA6F9D}" dt="2023-05-19T09:28:29.285" v="100"/>
          <ac:graphicFrameMkLst>
            <pc:docMk/>
            <pc:sldMk cId="2338297666" sldId="2147468716"/>
            <ac:graphicFrameMk id="7" creationId="{19685289-064B-51ED-BE9C-FAD91875693C}"/>
          </ac:graphicFrameMkLst>
        </pc:graphicFrameChg>
        <pc:picChg chg="add del mod">
          <ac:chgData name="Sowjanya Morisetty(UST,IN)" userId="S::245132@ust.com::fafc9569-a945-46e7-9869-5c26008d3c84" providerId="AD" clId="Web-{661B6AE5-FD10-4847-B1B1-1A6643AA6F9D}" dt="2023-05-19T09:28:29.285" v="99"/>
          <ac:picMkLst>
            <pc:docMk/>
            <pc:sldMk cId="2338297666" sldId="2147468716"/>
            <ac:picMk id="8" creationId="{1F6B0D36-C187-3D88-7543-484039212E09}"/>
          </ac:picMkLst>
        </pc:picChg>
        <pc:picChg chg="add mod ord">
          <ac:chgData name="Sowjanya Morisetty(UST,IN)" userId="S::245132@ust.com::fafc9569-a945-46e7-9869-5c26008d3c84" providerId="AD" clId="Web-{661B6AE5-FD10-4847-B1B1-1A6643AA6F9D}" dt="2023-05-19T09:31:00.040" v="118" actId="1076"/>
          <ac:picMkLst>
            <pc:docMk/>
            <pc:sldMk cId="2338297666" sldId="2147468716"/>
            <ac:picMk id="10" creationId="{A669C7C2-D2BB-AFD7-E0B6-5AB5DA6896EA}"/>
          </ac:picMkLst>
        </pc:picChg>
      </pc:sldChg>
      <pc:sldChg chg="modSp new">
        <pc:chgData name="Sowjanya Morisetty(UST,IN)" userId="S::245132@ust.com::fafc9569-a945-46e7-9869-5c26008d3c84" providerId="AD" clId="Web-{661B6AE5-FD10-4847-B1B1-1A6643AA6F9D}" dt="2023-05-19T09:33:01.106" v="133" actId="20577"/>
        <pc:sldMkLst>
          <pc:docMk/>
          <pc:sldMk cId="3282276713" sldId="2147468722"/>
        </pc:sldMkLst>
        <pc:spChg chg="mod">
          <ac:chgData name="Sowjanya Morisetty(UST,IN)" userId="S::245132@ust.com::fafc9569-a945-46e7-9869-5c26008d3c84" providerId="AD" clId="Web-{661B6AE5-FD10-4847-B1B1-1A6643AA6F9D}" dt="2023-05-19T09:33:01.106" v="133" actId="20577"/>
          <ac:spMkLst>
            <pc:docMk/>
            <pc:sldMk cId="3282276713" sldId="2147468722"/>
            <ac:spMk id="3" creationId="{DF487FBA-E294-26FD-FC04-9DFA3B36EA69}"/>
          </ac:spMkLst>
        </pc:spChg>
      </pc:sldChg>
      <pc:sldChg chg="modSp new">
        <pc:chgData name="Sowjanya Morisetty(UST,IN)" userId="S::245132@ust.com::fafc9569-a945-46e7-9869-5c26008d3c84" providerId="AD" clId="Web-{661B6AE5-FD10-4847-B1B1-1A6643AA6F9D}" dt="2023-05-19T09:36:32.660" v="178" actId="20577"/>
        <pc:sldMkLst>
          <pc:docMk/>
          <pc:sldMk cId="1152664856" sldId="2147468724"/>
        </pc:sldMkLst>
        <pc:spChg chg="mod">
          <ac:chgData name="Sowjanya Morisetty(UST,IN)" userId="S::245132@ust.com::fafc9569-a945-46e7-9869-5c26008d3c84" providerId="AD" clId="Web-{661B6AE5-FD10-4847-B1B1-1A6643AA6F9D}" dt="2023-05-19T09:34:18.093" v="160" actId="20577"/>
          <ac:spMkLst>
            <pc:docMk/>
            <pc:sldMk cId="1152664856" sldId="2147468724"/>
            <ac:spMk id="2" creationId="{AADA4BDC-F835-8DB6-5C89-D5D990A81675}"/>
          </ac:spMkLst>
        </pc:spChg>
        <pc:spChg chg="mod">
          <ac:chgData name="Sowjanya Morisetty(UST,IN)" userId="S::245132@ust.com::fafc9569-a945-46e7-9869-5c26008d3c84" providerId="AD" clId="Web-{661B6AE5-FD10-4847-B1B1-1A6643AA6F9D}" dt="2023-05-19T09:36:32.660" v="178" actId="20577"/>
          <ac:spMkLst>
            <pc:docMk/>
            <pc:sldMk cId="1152664856" sldId="2147468724"/>
            <ac:spMk id="3" creationId="{7272FB31-6626-EA4B-F2CD-1387A5EDD2E8}"/>
          </ac:spMkLst>
        </pc:spChg>
      </pc:sldChg>
      <pc:sldChg chg="modSp new">
        <pc:chgData name="Sowjanya Morisetty(UST,IN)" userId="S::245132@ust.com::fafc9569-a945-46e7-9869-5c26008d3c84" providerId="AD" clId="Web-{661B6AE5-FD10-4847-B1B1-1A6643AA6F9D}" dt="2023-05-19T09:41:05.137" v="201" actId="14100"/>
        <pc:sldMkLst>
          <pc:docMk/>
          <pc:sldMk cId="934943014" sldId="2147468729"/>
        </pc:sldMkLst>
        <pc:spChg chg="mod">
          <ac:chgData name="Sowjanya Morisetty(UST,IN)" userId="S::245132@ust.com::fafc9569-a945-46e7-9869-5c26008d3c84" providerId="AD" clId="Web-{661B6AE5-FD10-4847-B1B1-1A6643AA6F9D}" dt="2023-05-19T09:40:37.214" v="193" actId="14100"/>
          <ac:spMkLst>
            <pc:docMk/>
            <pc:sldMk cId="934943014" sldId="2147468729"/>
            <ac:spMk id="2" creationId="{CC2A522F-6421-13E6-A2FC-A9813408504D}"/>
          </ac:spMkLst>
        </pc:spChg>
        <pc:spChg chg="mod">
          <ac:chgData name="Sowjanya Morisetty(UST,IN)" userId="S::245132@ust.com::fafc9569-a945-46e7-9869-5c26008d3c84" providerId="AD" clId="Web-{661B6AE5-FD10-4847-B1B1-1A6643AA6F9D}" dt="2023-05-19T09:41:05.137" v="201" actId="14100"/>
          <ac:spMkLst>
            <pc:docMk/>
            <pc:sldMk cId="934943014" sldId="2147468729"/>
            <ac:spMk id="3" creationId="{C47E50A8-435C-9F6F-149F-B012C9DF9607}"/>
          </ac:spMkLst>
        </pc:spChg>
      </pc:sldChg>
      <pc:sldChg chg="modSp new">
        <pc:chgData name="Sowjanya Morisetty(UST,IN)" userId="S::245132@ust.com::fafc9569-a945-46e7-9869-5c26008d3c84" providerId="AD" clId="Web-{661B6AE5-FD10-4847-B1B1-1A6643AA6F9D}" dt="2023-05-19T09:43:07.516" v="210" actId="20577"/>
        <pc:sldMkLst>
          <pc:docMk/>
          <pc:sldMk cId="1476086090" sldId="2147468738"/>
        </pc:sldMkLst>
        <pc:spChg chg="mod">
          <ac:chgData name="Sowjanya Morisetty(UST,IN)" userId="S::245132@ust.com::fafc9569-a945-46e7-9869-5c26008d3c84" providerId="AD" clId="Web-{661B6AE5-FD10-4847-B1B1-1A6643AA6F9D}" dt="2023-05-19T09:43:07.516" v="210" actId="20577"/>
          <ac:spMkLst>
            <pc:docMk/>
            <pc:sldMk cId="1476086090" sldId="2147468738"/>
            <ac:spMk id="3" creationId="{0D344C05-AEC3-C1B0-7C82-4363A1EB0E6E}"/>
          </ac:spMkLst>
        </pc:spChg>
      </pc:sldChg>
      <pc:sldChg chg="addSp delSp modSp new del">
        <pc:chgData name="Sowjanya Morisetty(UST,IN)" userId="S::245132@ust.com::fafc9569-a945-46e7-9869-5c26008d3c84" providerId="AD" clId="Web-{661B6AE5-FD10-4847-B1B1-1A6643AA6F9D}" dt="2023-05-19T09:44:48.675" v="218"/>
        <pc:sldMkLst>
          <pc:docMk/>
          <pc:sldMk cId="2236482715" sldId="2147468744"/>
        </pc:sldMkLst>
        <pc:spChg chg="del">
          <ac:chgData name="Sowjanya Morisetty(UST,IN)" userId="S::245132@ust.com::fafc9569-a945-46e7-9869-5c26008d3c84" providerId="AD" clId="Web-{661B6AE5-FD10-4847-B1B1-1A6643AA6F9D}" dt="2023-05-19T09:43:55.752" v="212"/>
          <ac:spMkLst>
            <pc:docMk/>
            <pc:sldMk cId="2236482715" sldId="2147468744"/>
            <ac:spMk id="3" creationId="{2DBAFACD-A0C8-691D-5406-339171F16500}"/>
          </ac:spMkLst>
        </pc:spChg>
        <pc:spChg chg="add del mod">
          <ac:chgData name="Sowjanya Morisetty(UST,IN)" userId="S::245132@ust.com::fafc9569-a945-46e7-9869-5c26008d3c84" providerId="AD" clId="Web-{661B6AE5-FD10-4847-B1B1-1A6643AA6F9D}" dt="2023-05-19T09:44:30.472" v="217"/>
          <ac:spMkLst>
            <pc:docMk/>
            <pc:sldMk cId="2236482715" sldId="2147468744"/>
            <ac:spMk id="8" creationId="{B57E73AC-6B13-9F6C-17F3-BBFB2323F028}"/>
          </ac:spMkLst>
        </pc:spChg>
        <pc:graphicFrameChg chg="add mod ord modGraphic">
          <ac:chgData name="Sowjanya Morisetty(UST,IN)" userId="S::245132@ust.com::fafc9569-a945-46e7-9869-5c26008d3c84" providerId="AD" clId="Web-{661B6AE5-FD10-4847-B1B1-1A6643AA6F9D}" dt="2023-05-19T09:44:22.253" v="215" actId="1076"/>
          <ac:graphicFrameMkLst>
            <pc:docMk/>
            <pc:sldMk cId="2236482715" sldId="2147468744"/>
            <ac:graphicFrameMk id="7" creationId="{8371EA86-726B-6F3A-DF77-9A6AA2EDF4A7}"/>
          </ac:graphicFrameMkLst>
        </pc:graphicFrameChg>
      </pc:sldChg>
      <pc:sldChg chg="addSp delSp modSp new del mod setBg">
        <pc:chgData name="Sowjanya Morisetty(UST,IN)" userId="S::245132@ust.com::fafc9569-a945-46e7-9869-5c26008d3c84" providerId="AD" clId="Web-{661B6AE5-FD10-4847-B1B1-1A6643AA6F9D}" dt="2023-05-19T09:48:03.150" v="235"/>
        <pc:sldMkLst>
          <pc:docMk/>
          <pc:sldMk cId="2990774114" sldId="2147468749"/>
        </pc:sldMkLst>
        <pc:spChg chg="del">
          <ac:chgData name="Sowjanya Morisetty(UST,IN)" userId="S::245132@ust.com::fafc9569-a945-46e7-9869-5c26008d3c84" providerId="AD" clId="Web-{661B6AE5-FD10-4847-B1B1-1A6643AA6F9D}" dt="2023-05-19T09:46:33.225" v="225"/>
          <ac:spMkLst>
            <pc:docMk/>
            <pc:sldMk cId="2990774114" sldId="2147468749"/>
            <ac:spMk id="2" creationId="{38324EA4-B5AC-76AB-FDBC-92DE89669DBE}"/>
          </ac:spMkLst>
        </pc:spChg>
        <pc:spChg chg="mod">
          <ac:chgData name="Sowjanya Morisetty(UST,IN)" userId="S::245132@ust.com::fafc9569-a945-46e7-9869-5c26008d3c84" providerId="AD" clId="Web-{661B6AE5-FD10-4847-B1B1-1A6643AA6F9D}" dt="2023-05-19T09:47:41.493" v="234" actId="20577"/>
          <ac:spMkLst>
            <pc:docMk/>
            <pc:sldMk cId="2990774114" sldId="2147468749"/>
            <ac:spMk id="3" creationId="{4BDE7E89-CF90-BA8E-6AA5-377C2C57E8B7}"/>
          </ac:spMkLst>
        </pc:spChg>
        <pc:spChg chg="mod">
          <ac:chgData name="Sowjanya Morisetty(UST,IN)" userId="S::245132@ust.com::fafc9569-a945-46e7-9869-5c26008d3c84" providerId="AD" clId="Web-{661B6AE5-FD10-4847-B1B1-1A6643AA6F9D}" dt="2023-05-19T09:47:40.759" v="231"/>
          <ac:spMkLst>
            <pc:docMk/>
            <pc:sldMk cId="2990774114" sldId="2147468749"/>
            <ac:spMk id="4" creationId="{EF26F0E4-1FB4-B944-6EC6-648878BBF240}"/>
          </ac:spMkLst>
        </pc:spChg>
        <pc:spChg chg="mod">
          <ac:chgData name="Sowjanya Morisetty(UST,IN)" userId="S::245132@ust.com::fafc9569-a945-46e7-9869-5c26008d3c84" providerId="AD" clId="Web-{661B6AE5-FD10-4847-B1B1-1A6643AA6F9D}" dt="2023-05-19T09:47:40.759" v="231"/>
          <ac:spMkLst>
            <pc:docMk/>
            <pc:sldMk cId="2990774114" sldId="2147468749"/>
            <ac:spMk id="5" creationId="{BA22497D-DA06-92DA-05B5-CDDD8D622AC1}"/>
          </ac:spMkLst>
        </pc:spChg>
        <pc:spChg chg="add">
          <ac:chgData name="Sowjanya Morisetty(UST,IN)" userId="S::245132@ust.com::fafc9569-a945-46e7-9869-5c26008d3c84" providerId="AD" clId="Web-{661B6AE5-FD10-4847-B1B1-1A6643AA6F9D}" dt="2023-05-19T09:46:41.741" v="226"/>
          <ac:spMkLst>
            <pc:docMk/>
            <pc:sldMk cId="2990774114" sldId="2147468749"/>
            <ac:spMk id="12" creationId="{058A14AF-9FB5-4CC7-BA35-E8E85D3EDF0E}"/>
          </ac:spMkLst>
        </pc:spChg>
        <pc:spChg chg="add">
          <ac:chgData name="Sowjanya Morisetty(UST,IN)" userId="S::245132@ust.com::fafc9569-a945-46e7-9869-5c26008d3c84" providerId="AD" clId="Web-{661B6AE5-FD10-4847-B1B1-1A6643AA6F9D}" dt="2023-05-19T09:46:41.741" v="226"/>
          <ac:spMkLst>
            <pc:docMk/>
            <pc:sldMk cId="2990774114" sldId="2147468749"/>
            <ac:spMk id="14" creationId="{3A9A4357-BD1D-4622-A4FE-766E6AB8DE84}"/>
          </ac:spMkLst>
        </pc:spChg>
        <pc:spChg chg="add">
          <ac:chgData name="Sowjanya Morisetty(UST,IN)" userId="S::245132@ust.com::fafc9569-a945-46e7-9869-5c26008d3c84" providerId="AD" clId="Web-{661B6AE5-FD10-4847-B1B1-1A6643AA6F9D}" dt="2023-05-19T09:46:41.741" v="226"/>
          <ac:spMkLst>
            <pc:docMk/>
            <pc:sldMk cId="2990774114" sldId="2147468749"/>
            <ac:spMk id="16" creationId="{E659831F-0D9A-4C63-9EBB-8435B85A440F}"/>
          </ac:spMkLst>
        </pc:spChg>
        <pc:spChg chg="add">
          <ac:chgData name="Sowjanya Morisetty(UST,IN)" userId="S::245132@ust.com::fafc9569-a945-46e7-9869-5c26008d3c84" providerId="AD" clId="Web-{661B6AE5-FD10-4847-B1B1-1A6643AA6F9D}" dt="2023-05-19T09:46:41.741" v="226"/>
          <ac:spMkLst>
            <pc:docMk/>
            <pc:sldMk cId="2990774114" sldId="2147468749"/>
            <ac:spMk id="18" creationId="{E6995CE5-F890-4ABA-82A2-26507CE8D2A3}"/>
          </ac:spMkLst>
        </pc:spChg>
        <pc:spChg chg="add del">
          <ac:chgData name="Sowjanya Morisetty(UST,IN)" userId="S::245132@ust.com::fafc9569-a945-46e7-9869-5c26008d3c84" providerId="AD" clId="Web-{661B6AE5-FD10-4847-B1B1-1A6643AA6F9D}" dt="2023-05-19T09:47:40.759" v="231"/>
          <ac:spMkLst>
            <pc:docMk/>
            <pc:sldMk cId="2990774114" sldId="2147468749"/>
            <ac:spMk id="20" creationId="{131BAD53-4E89-4F62-BBB7-26359763ED39}"/>
          </ac:spMkLst>
        </pc:spChg>
        <pc:spChg chg="add del">
          <ac:chgData name="Sowjanya Morisetty(UST,IN)" userId="S::245132@ust.com::fafc9569-a945-46e7-9869-5c26008d3c84" providerId="AD" clId="Web-{661B6AE5-FD10-4847-B1B1-1A6643AA6F9D}" dt="2023-05-19T09:47:40.759" v="231"/>
          <ac:spMkLst>
            <pc:docMk/>
            <pc:sldMk cId="2990774114" sldId="2147468749"/>
            <ac:spMk id="21" creationId="{62756DA2-40EB-4C6F-B962-5822FFB54FB6}"/>
          </ac:spMkLst>
        </pc:spChg>
        <pc:graphicFrameChg chg="add mod modGraphic">
          <ac:chgData name="Sowjanya Morisetty(UST,IN)" userId="S::245132@ust.com::fafc9569-a945-46e7-9869-5c26008d3c84" providerId="AD" clId="Web-{661B6AE5-FD10-4847-B1B1-1A6643AA6F9D}" dt="2023-05-19T09:47:40.759" v="231"/>
          <ac:graphicFrameMkLst>
            <pc:docMk/>
            <pc:sldMk cId="2990774114" sldId="2147468749"/>
            <ac:graphicFrameMk id="7" creationId="{21C06BA9-FA08-ED0E-3494-B299EF3FD642}"/>
          </ac:graphicFrameMkLst>
        </pc:graphicFrameChg>
      </pc:sldChg>
      <pc:sldChg chg="addSp delSp modSp new">
        <pc:chgData name="Sowjanya Morisetty(UST,IN)" userId="S::245132@ust.com::fafc9569-a945-46e7-9869-5c26008d3c84" providerId="AD" clId="Web-{661B6AE5-FD10-4847-B1B1-1A6643AA6F9D}" dt="2023-05-19T09:50:22.420" v="245"/>
        <pc:sldMkLst>
          <pc:docMk/>
          <pc:sldMk cId="3873659417" sldId="2147468757"/>
        </pc:sldMkLst>
        <pc:spChg chg="mod">
          <ac:chgData name="Sowjanya Morisetty(UST,IN)" userId="S::245132@ust.com::fafc9569-a945-46e7-9869-5c26008d3c84" providerId="AD" clId="Web-{661B6AE5-FD10-4847-B1B1-1A6643AA6F9D}" dt="2023-05-19T09:49:53.997" v="243" actId="20577"/>
          <ac:spMkLst>
            <pc:docMk/>
            <pc:sldMk cId="3873659417" sldId="2147468757"/>
            <ac:spMk id="3" creationId="{39194A3A-8D54-CE62-427A-5700242F8B74}"/>
          </ac:spMkLst>
        </pc:spChg>
        <pc:graphicFrameChg chg="add del mod modGraphic">
          <ac:chgData name="Sowjanya Morisetty(UST,IN)" userId="S::245132@ust.com::fafc9569-a945-46e7-9869-5c26008d3c84" providerId="AD" clId="Web-{661B6AE5-FD10-4847-B1B1-1A6643AA6F9D}" dt="2023-05-19T09:50:22.420" v="245"/>
          <ac:graphicFrameMkLst>
            <pc:docMk/>
            <pc:sldMk cId="3873659417" sldId="2147468757"/>
            <ac:graphicFrameMk id="7" creationId="{90DD564B-9715-8020-4E04-A5542345052E}"/>
          </ac:graphicFrameMkLst>
        </pc:graphicFrameChg>
      </pc:sldChg>
      <pc:sldChg chg="addSp delSp modSp new">
        <pc:chgData name="Sowjanya Morisetty(UST,IN)" userId="S::245132@ust.com::fafc9569-a945-46e7-9869-5c26008d3c84" providerId="AD" clId="Web-{661B6AE5-FD10-4847-B1B1-1A6643AA6F9D}" dt="2023-05-19T09:50:51.796" v="257"/>
        <pc:sldMkLst>
          <pc:docMk/>
          <pc:sldMk cId="48443948" sldId="2147468759"/>
        </pc:sldMkLst>
        <pc:spChg chg="del">
          <ac:chgData name="Sowjanya Morisetty(UST,IN)" userId="S::245132@ust.com::fafc9569-a945-46e7-9869-5c26008d3c84" providerId="AD" clId="Web-{661B6AE5-FD10-4847-B1B1-1A6643AA6F9D}" dt="2023-05-19T09:50:35.342" v="247"/>
          <ac:spMkLst>
            <pc:docMk/>
            <pc:sldMk cId="48443948" sldId="2147468759"/>
            <ac:spMk id="3" creationId="{C6551ACC-17F4-97D9-5BF7-A84719403D1B}"/>
          </ac:spMkLst>
        </pc:spChg>
        <pc:graphicFrameChg chg="add mod ord modGraphic">
          <ac:chgData name="Sowjanya Morisetty(UST,IN)" userId="S::245132@ust.com::fafc9569-a945-46e7-9869-5c26008d3c84" providerId="AD" clId="Web-{661B6AE5-FD10-4847-B1B1-1A6643AA6F9D}" dt="2023-05-19T09:50:51.796" v="257"/>
          <ac:graphicFrameMkLst>
            <pc:docMk/>
            <pc:sldMk cId="48443948" sldId="2147468759"/>
            <ac:graphicFrameMk id="7" creationId="{C51A29B1-5B40-968D-0254-DF0F2FE9B235}"/>
          </ac:graphicFrameMkLst>
        </pc:graphicFrameChg>
      </pc:sldChg>
      <pc:sldChg chg="modSp new">
        <pc:chgData name="Sowjanya Morisetty(UST,IN)" userId="S::245132@ust.com::fafc9569-a945-46e7-9869-5c26008d3c84" providerId="AD" clId="Web-{661B6AE5-FD10-4847-B1B1-1A6643AA6F9D}" dt="2023-05-19T09:54:24.068" v="296" actId="14100"/>
        <pc:sldMkLst>
          <pc:docMk/>
          <pc:sldMk cId="2874879875" sldId="2147468764"/>
        </pc:sldMkLst>
        <pc:spChg chg="mod">
          <ac:chgData name="Sowjanya Morisetty(UST,IN)" userId="S::245132@ust.com::fafc9569-a945-46e7-9869-5c26008d3c84" providerId="AD" clId="Web-{661B6AE5-FD10-4847-B1B1-1A6643AA6F9D}" dt="2023-05-19T09:52:57.628" v="291" actId="20577"/>
          <ac:spMkLst>
            <pc:docMk/>
            <pc:sldMk cId="2874879875" sldId="2147468764"/>
            <ac:spMk id="2" creationId="{9066CDD7-D336-FF48-C3D1-158CFF9C742B}"/>
          </ac:spMkLst>
        </pc:spChg>
        <pc:spChg chg="mod">
          <ac:chgData name="Sowjanya Morisetty(UST,IN)" userId="S::245132@ust.com::fafc9569-a945-46e7-9869-5c26008d3c84" providerId="AD" clId="Web-{661B6AE5-FD10-4847-B1B1-1A6643AA6F9D}" dt="2023-05-19T09:54:24.068" v="296" actId="14100"/>
          <ac:spMkLst>
            <pc:docMk/>
            <pc:sldMk cId="2874879875" sldId="2147468764"/>
            <ac:spMk id="3" creationId="{1BE2C591-620A-F86F-0C22-3BFBC0C0C9B9}"/>
          </ac:spMkLst>
        </pc:spChg>
      </pc:sldChg>
      <pc:sldChg chg="delSp modSp new">
        <pc:chgData name="Sowjanya Morisetty(UST,IN)" userId="S::245132@ust.com::fafc9569-a945-46e7-9869-5c26008d3c84" providerId="AD" clId="Web-{661B6AE5-FD10-4847-B1B1-1A6643AA6F9D}" dt="2023-05-19T09:58:07.934" v="314" actId="20577"/>
        <pc:sldMkLst>
          <pc:docMk/>
          <pc:sldMk cId="2301323471" sldId="2147468770"/>
        </pc:sldMkLst>
        <pc:spChg chg="del">
          <ac:chgData name="Sowjanya Morisetty(UST,IN)" userId="S::245132@ust.com::fafc9569-a945-46e7-9869-5c26008d3c84" providerId="AD" clId="Web-{661B6AE5-FD10-4847-B1B1-1A6643AA6F9D}" dt="2023-05-19T09:56:34.353" v="300"/>
          <ac:spMkLst>
            <pc:docMk/>
            <pc:sldMk cId="2301323471" sldId="2147468770"/>
            <ac:spMk id="2" creationId="{03923FF7-0096-864A-4E2B-4FB11086CCE7}"/>
          </ac:spMkLst>
        </pc:spChg>
        <pc:spChg chg="mod">
          <ac:chgData name="Sowjanya Morisetty(UST,IN)" userId="S::245132@ust.com::fafc9569-a945-46e7-9869-5c26008d3c84" providerId="AD" clId="Web-{661B6AE5-FD10-4847-B1B1-1A6643AA6F9D}" dt="2023-05-19T09:58:07.934" v="314" actId="20577"/>
          <ac:spMkLst>
            <pc:docMk/>
            <pc:sldMk cId="2301323471" sldId="2147468770"/>
            <ac:spMk id="3" creationId="{2BD51FD3-E76E-4AFF-0AE2-4CDCADF45A8E}"/>
          </ac:spMkLst>
        </pc:spChg>
      </pc:sldChg>
      <pc:sldChg chg="modSp new">
        <pc:chgData name="Sowjanya Morisetty(UST,IN)" userId="S::245132@ust.com::fafc9569-a945-46e7-9869-5c26008d3c84" providerId="AD" clId="Web-{661B6AE5-FD10-4847-B1B1-1A6643AA6F9D}" dt="2023-05-19T09:58:37.982" v="318" actId="20577"/>
        <pc:sldMkLst>
          <pc:docMk/>
          <pc:sldMk cId="949766752" sldId="2147468778"/>
        </pc:sldMkLst>
        <pc:spChg chg="mod">
          <ac:chgData name="Sowjanya Morisetty(UST,IN)" userId="S::245132@ust.com::fafc9569-a945-46e7-9869-5c26008d3c84" providerId="AD" clId="Web-{661B6AE5-FD10-4847-B1B1-1A6643AA6F9D}" dt="2023-05-19T09:58:37.982" v="318" actId="20577"/>
          <ac:spMkLst>
            <pc:docMk/>
            <pc:sldMk cId="949766752" sldId="2147468778"/>
            <ac:spMk id="3" creationId="{4C8D89AB-8052-5E36-3AC8-CC035B8980DE}"/>
          </ac:spMkLst>
        </pc:spChg>
      </pc:sldChg>
      <pc:sldChg chg="modSp new">
        <pc:chgData name="Sowjanya Morisetty(UST,IN)" userId="S::245132@ust.com::fafc9569-a945-46e7-9869-5c26008d3c84" providerId="AD" clId="Web-{661B6AE5-FD10-4847-B1B1-1A6643AA6F9D}" dt="2023-05-19T09:59:51.578" v="324" actId="20577"/>
        <pc:sldMkLst>
          <pc:docMk/>
          <pc:sldMk cId="2003499372" sldId="2147468782"/>
        </pc:sldMkLst>
        <pc:spChg chg="mod">
          <ac:chgData name="Sowjanya Morisetty(UST,IN)" userId="S::245132@ust.com::fafc9569-a945-46e7-9869-5c26008d3c84" providerId="AD" clId="Web-{661B6AE5-FD10-4847-B1B1-1A6643AA6F9D}" dt="2023-05-19T09:59:51.578" v="324" actId="20577"/>
          <ac:spMkLst>
            <pc:docMk/>
            <pc:sldMk cId="2003499372" sldId="2147468782"/>
            <ac:spMk id="3" creationId="{77BDD68D-4DC7-2723-7D9F-73BDE10F7965}"/>
          </ac:spMkLst>
        </pc:spChg>
      </pc:sldChg>
      <pc:sldChg chg="modSp new">
        <pc:chgData name="Sowjanya Morisetty(UST,IN)" userId="S::245132@ust.com::fafc9569-a945-46e7-9869-5c26008d3c84" providerId="AD" clId="Web-{661B6AE5-FD10-4847-B1B1-1A6643AA6F9D}" dt="2023-05-19T10:04:01.055" v="342" actId="20577"/>
        <pc:sldMkLst>
          <pc:docMk/>
          <pc:sldMk cId="3477284629" sldId="2147468785"/>
        </pc:sldMkLst>
        <pc:spChg chg="mod">
          <ac:chgData name="Sowjanya Morisetty(UST,IN)" userId="S::245132@ust.com::fafc9569-a945-46e7-9869-5c26008d3c84" providerId="AD" clId="Web-{661B6AE5-FD10-4847-B1B1-1A6643AA6F9D}" dt="2023-05-19T10:02:01.473" v="339" actId="20577"/>
          <ac:spMkLst>
            <pc:docMk/>
            <pc:sldMk cId="3477284629" sldId="2147468785"/>
            <ac:spMk id="2" creationId="{97E5CBE9-2C8C-B699-8CAB-D64B934BA0B9}"/>
          </ac:spMkLst>
        </pc:spChg>
        <pc:spChg chg="mod">
          <ac:chgData name="Sowjanya Morisetty(UST,IN)" userId="S::245132@ust.com::fafc9569-a945-46e7-9869-5c26008d3c84" providerId="AD" clId="Web-{661B6AE5-FD10-4847-B1B1-1A6643AA6F9D}" dt="2023-05-19T10:04:01.055" v="342" actId="20577"/>
          <ac:spMkLst>
            <pc:docMk/>
            <pc:sldMk cId="3477284629" sldId="2147468785"/>
            <ac:spMk id="3" creationId="{B69C0033-35D3-F39C-9651-3436A85A9642}"/>
          </ac:spMkLst>
        </pc:spChg>
      </pc:sldChg>
      <pc:sldChg chg="modSp new">
        <pc:chgData name="Sowjanya Morisetty(UST,IN)" userId="S::245132@ust.com::fafc9569-a945-46e7-9869-5c26008d3c84" providerId="AD" clId="Web-{661B6AE5-FD10-4847-B1B1-1A6643AA6F9D}" dt="2023-05-19T10:06:35.466" v="357" actId="20577"/>
        <pc:sldMkLst>
          <pc:docMk/>
          <pc:sldMk cId="4202376269" sldId="2147468798"/>
        </pc:sldMkLst>
        <pc:spChg chg="mod">
          <ac:chgData name="Sowjanya Morisetty(UST,IN)" userId="S::245132@ust.com::fafc9569-a945-46e7-9869-5c26008d3c84" providerId="AD" clId="Web-{661B6AE5-FD10-4847-B1B1-1A6643AA6F9D}" dt="2023-05-19T10:06:35.466" v="357" actId="20577"/>
          <ac:spMkLst>
            <pc:docMk/>
            <pc:sldMk cId="4202376269" sldId="2147468798"/>
            <ac:spMk id="3" creationId="{93A7B1C6-D1E2-644C-8297-C67AB7C5FC63}"/>
          </ac:spMkLst>
        </pc:spChg>
      </pc:sldChg>
      <pc:sldChg chg="modSp new">
        <pc:chgData name="Sowjanya Morisetty(UST,IN)" userId="S::245132@ust.com::fafc9569-a945-46e7-9869-5c26008d3c84" providerId="AD" clId="Web-{661B6AE5-FD10-4847-B1B1-1A6643AA6F9D}" dt="2023-05-19T10:07:45.624" v="361" actId="20577"/>
        <pc:sldMkLst>
          <pc:docMk/>
          <pc:sldMk cId="124836052" sldId="2147468801"/>
        </pc:sldMkLst>
        <pc:spChg chg="mod">
          <ac:chgData name="Sowjanya Morisetty(UST,IN)" userId="S::245132@ust.com::fafc9569-a945-46e7-9869-5c26008d3c84" providerId="AD" clId="Web-{661B6AE5-FD10-4847-B1B1-1A6643AA6F9D}" dt="2023-05-19T10:07:45.624" v="361" actId="20577"/>
          <ac:spMkLst>
            <pc:docMk/>
            <pc:sldMk cId="124836052" sldId="2147468801"/>
            <ac:spMk id="3" creationId="{F067B827-7B85-46AF-5B4D-96E72CB9FA6D}"/>
          </ac:spMkLst>
        </pc:spChg>
      </pc:sldChg>
      <pc:sldChg chg="delSp modSp new">
        <pc:chgData name="Sowjanya Morisetty(UST,IN)" userId="S::245132@ust.com::fafc9569-a945-46e7-9869-5c26008d3c84" providerId="AD" clId="Web-{661B6AE5-FD10-4847-B1B1-1A6643AA6F9D}" dt="2023-05-19T10:09:59.144" v="388" actId="20577"/>
        <pc:sldMkLst>
          <pc:docMk/>
          <pc:sldMk cId="1129708727" sldId="2147468810"/>
        </pc:sldMkLst>
        <pc:spChg chg="del mod">
          <ac:chgData name="Sowjanya Morisetty(UST,IN)" userId="S::245132@ust.com::fafc9569-a945-46e7-9869-5c26008d3c84" providerId="AD" clId="Web-{661B6AE5-FD10-4847-B1B1-1A6643AA6F9D}" dt="2023-05-19T10:09:23.424" v="375"/>
          <ac:spMkLst>
            <pc:docMk/>
            <pc:sldMk cId="1129708727" sldId="2147468810"/>
            <ac:spMk id="2" creationId="{628FDCEB-EB6B-43F0-3040-024B5D7812E7}"/>
          </ac:spMkLst>
        </pc:spChg>
        <pc:spChg chg="mod">
          <ac:chgData name="Sowjanya Morisetty(UST,IN)" userId="S::245132@ust.com::fafc9569-a945-46e7-9869-5c26008d3c84" providerId="AD" clId="Web-{661B6AE5-FD10-4847-B1B1-1A6643AA6F9D}" dt="2023-05-19T10:09:59.144" v="388" actId="20577"/>
          <ac:spMkLst>
            <pc:docMk/>
            <pc:sldMk cId="1129708727" sldId="2147468810"/>
            <ac:spMk id="3" creationId="{DB5C8CEF-E414-8AEB-F75C-BAF94CF7130E}"/>
          </ac:spMkLst>
        </pc:spChg>
      </pc:sldChg>
      <pc:sldChg chg="addSp delSp modSp new">
        <pc:chgData name="Sowjanya Morisetty(UST,IN)" userId="S::245132@ust.com::fafc9569-a945-46e7-9869-5c26008d3c84" providerId="AD" clId="Web-{661B6AE5-FD10-4847-B1B1-1A6643AA6F9D}" dt="2023-05-19T10:13:28.166" v="452" actId="20577"/>
        <pc:sldMkLst>
          <pc:docMk/>
          <pc:sldMk cId="1141261133" sldId="2147468812"/>
        </pc:sldMkLst>
        <pc:spChg chg="mod">
          <ac:chgData name="Sowjanya Morisetty(UST,IN)" userId="S::245132@ust.com::fafc9569-a945-46e7-9869-5c26008d3c84" providerId="AD" clId="Web-{661B6AE5-FD10-4847-B1B1-1A6643AA6F9D}" dt="2023-05-19T10:11:42.429" v="430" actId="20577"/>
          <ac:spMkLst>
            <pc:docMk/>
            <pc:sldMk cId="1141261133" sldId="2147468812"/>
            <ac:spMk id="2" creationId="{BBC05EA2-A358-4D80-B9F4-F9E390FBEE5F}"/>
          </ac:spMkLst>
        </pc:spChg>
        <pc:spChg chg="add del mod">
          <ac:chgData name="Sowjanya Morisetty(UST,IN)" userId="S::245132@ust.com::fafc9569-a945-46e7-9869-5c26008d3c84" providerId="AD" clId="Web-{661B6AE5-FD10-4847-B1B1-1A6643AA6F9D}" dt="2023-05-19T10:13:28.166" v="452" actId="20577"/>
          <ac:spMkLst>
            <pc:docMk/>
            <pc:sldMk cId="1141261133" sldId="2147468812"/>
            <ac:spMk id="3" creationId="{86F12AA4-98EF-09A8-2C00-5AE612E09475}"/>
          </ac:spMkLst>
        </pc:spChg>
        <pc:graphicFrameChg chg="add del mod ord modGraphic">
          <ac:chgData name="Sowjanya Morisetty(UST,IN)" userId="S::245132@ust.com::fafc9569-a945-46e7-9869-5c26008d3c84" providerId="AD" clId="Web-{661B6AE5-FD10-4847-B1B1-1A6643AA6F9D}" dt="2023-05-19T10:10:39.536" v="401"/>
          <ac:graphicFrameMkLst>
            <pc:docMk/>
            <pc:sldMk cId="1141261133" sldId="2147468812"/>
            <ac:graphicFrameMk id="6" creationId="{84CCB371-AA09-6421-D2B1-9411A89D65F0}"/>
          </ac:graphicFrameMkLst>
        </pc:graphicFrameChg>
      </pc:sldChg>
      <pc:sldChg chg="delSp modSp new">
        <pc:chgData name="Sowjanya Morisetty(UST,IN)" userId="S::245132@ust.com::fafc9569-a945-46e7-9869-5c26008d3c84" providerId="AD" clId="Web-{661B6AE5-FD10-4847-B1B1-1A6643AA6F9D}" dt="2023-05-19T10:15:38.545" v="469" actId="20577"/>
        <pc:sldMkLst>
          <pc:docMk/>
          <pc:sldMk cId="2781170472" sldId="2147468818"/>
        </pc:sldMkLst>
        <pc:spChg chg="del">
          <ac:chgData name="Sowjanya Morisetty(UST,IN)" userId="S::245132@ust.com::fafc9569-a945-46e7-9869-5c26008d3c84" providerId="AD" clId="Web-{661B6AE5-FD10-4847-B1B1-1A6643AA6F9D}" dt="2023-05-19T10:14:36.871" v="459"/>
          <ac:spMkLst>
            <pc:docMk/>
            <pc:sldMk cId="2781170472" sldId="2147468818"/>
            <ac:spMk id="2" creationId="{07530B95-D150-33C9-0424-086BADE35AA2}"/>
          </ac:spMkLst>
        </pc:spChg>
        <pc:spChg chg="mod">
          <ac:chgData name="Sowjanya Morisetty(UST,IN)" userId="S::245132@ust.com::fafc9569-a945-46e7-9869-5c26008d3c84" providerId="AD" clId="Web-{661B6AE5-FD10-4847-B1B1-1A6643AA6F9D}" dt="2023-05-19T10:15:38.545" v="469" actId="20577"/>
          <ac:spMkLst>
            <pc:docMk/>
            <pc:sldMk cId="2781170472" sldId="2147468818"/>
            <ac:spMk id="3" creationId="{9EEF9FF5-1439-8623-D591-BEA9E9B0EACD}"/>
          </ac:spMkLst>
        </pc:spChg>
      </pc:sldChg>
      <pc:sldChg chg="delSp modSp new">
        <pc:chgData name="Sowjanya Morisetty(UST,IN)" userId="S::245132@ust.com::fafc9569-a945-46e7-9869-5c26008d3c84" providerId="AD" clId="Web-{661B6AE5-FD10-4847-B1B1-1A6643AA6F9D}" dt="2023-05-19T10:16:48.891" v="476" actId="14100"/>
        <pc:sldMkLst>
          <pc:docMk/>
          <pc:sldMk cId="2695322618" sldId="2147468821"/>
        </pc:sldMkLst>
        <pc:spChg chg="del">
          <ac:chgData name="Sowjanya Morisetty(UST,IN)" userId="S::245132@ust.com::fafc9569-a945-46e7-9869-5c26008d3c84" providerId="AD" clId="Web-{661B6AE5-FD10-4847-B1B1-1A6643AA6F9D}" dt="2023-05-19T10:16:40.844" v="475"/>
          <ac:spMkLst>
            <pc:docMk/>
            <pc:sldMk cId="2695322618" sldId="2147468821"/>
            <ac:spMk id="2" creationId="{696AACA7-853B-A73B-31A5-A5FEA05A7E1D}"/>
          </ac:spMkLst>
        </pc:spChg>
        <pc:spChg chg="mod">
          <ac:chgData name="Sowjanya Morisetty(UST,IN)" userId="S::245132@ust.com::fafc9569-a945-46e7-9869-5c26008d3c84" providerId="AD" clId="Web-{661B6AE5-FD10-4847-B1B1-1A6643AA6F9D}" dt="2023-05-19T10:16:48.891" v="476" actId="14100"/>
          <ac:spMkLst>
            <pc:docMk/>
            <pc:sldMk cId="2695322618" sldId="2147468821"/>
            <ac:spMk id="3" creationId="{DC94D253-D393-60F5-C35E-18CC3C2A30AB}"/>
          </ac:spMkLst>
        </pc:spChg>
      </pc:sldChg>
      <pc:sldChg chg="delSp modSp new">
        <pc:chgData name="Sowjanya Morisetty(UST,IN)" userId="S::245132@ust.com::fafc9569-a945-46e7-9869-5c26008d3c84" providerId="AD" clId="Web-{661B6AE5-FD10-4847-B1B1-1A6643AA6F9D}" dt="2023-05-19T10:20:47.180" v="527" actId="14100"/>
        <pc:sldMkLst>
          <pc:docMk/>
          <pc:sldMk cId="2599311992" sldId="2147468822"/>
        </pc:sldMkLst>
        <pc:spChg chg="del">
          <ac:chgData name="Sowjanya Morisetty(UST,IN)" userId="S::245132@ust.com::fafc9569-a945-46e7-9869-5c26008d3c84" providerId="AD" clId="Web-{661B6AE5-FD10-4847-B1B1-1A6643AA6F9D}" dt="2023-05-19T10:18:03.440" v="480"/>
          <ac:spMkLst>
            <pc:docMk/>
            <pc:sldMk cId="2599311992" sldId="2147468822"/>
            <ac:spMk id="2" creationId="{6E521CAD-5AAB-8888-7316-C22702E72CB1}"/>
          </ac:spMkLst>
        </pc:spChg>
        <pc:spChg chg="mod">
          <ac:chgData name="Sowjanya Morisetty(UST,IN)" userId="S::245132@ust.com::fafc9569-a945-46e7-9869-5c26008d3c84" providerId="AD" clId="Web-{661B6AE5-FD10-4847-B1B1-1A6643AA6F9D}" dt="2023-05-19T10:20:47.180" v="527" actId="14100"/>
          <ac:spMkLst>
            <pc:docMk/>
            <pc:sldMk cId="2599311992" sldId="2147468822"/>
            <ac:spMk id="3" creationId="{00BC4E98-157C-913C-BEBE-5E7D82CBB466}"/>
          </ac:spMkLst>
        </pc:spChg>
      </pc:sldChg>
      <pc:sldChg chg="delSp modSp new">
        <pc:chgData name="Sowjanya Morisetty(UST,IN)" userId="S::245132@ust.com::fafc9569-a945-46e7-9869-5c26008d3c84" providerId="AD" clId="Web-{661B6AE5-FD10-4847-B1B1-1A6643AA6F9D}" dt="2023-05-19T10:22:40.168" v="545" actId="14100"/>
        <pc:sldMkLst>
          <pc:docMk/>
          <pc:sldMk cId="3520833178" sldId="2147468826"/>
        </pc:sldMkLst>
        <pc:spChg chg="del">
          <ac:chgData name="Sowjanya Morisetty(UST,IN)" userId="S::245132@ust.com::fafc9569-a945-46e7-9869-5c26008d3c84" providerId="AD" clId="Web-{661B6AE5-FD10-4847-B1B1-1A6643AA6F9D}" dt="2023-05-19T10:21:33.712" v="531"/>
          <ac:spMkLst>
            <pc:docMk/>
            <pc:sldMk cId="3520833178" sldId="2147468826"/>
            <ac:spMk id="2" creationId="{D68A588A-A5D2-739F-1B6B-E9F0ADDF6AC9}"/>
          </ac:spMkLst>
        </pc:spChg>
        <pc:spChg chg="mod">
          <ac:chgData name="Sowjanya Morisetty(UST,IN)" userId="S::245132@ust.com::fafc9569-a945-46e7-9869-5c26008d3c84" providerId="AD" clId="Web-{661B6AE5-FD10-4847-B1B1-1A6643AA6F9D}" dt="2023-05-19T10:22:40.168" v="545" actId="14100"/>
          <ac:spMkLst>
            <pc:docMk/>
            <pc:sldMk cId="3520833178" sldId="2147468826"/>
            <ac:spMk id="3" creationId="{9A982AD9-9419-69A9-0073-890B9E64E6A9}"/>
          </ac:spMkLst>
        </pc:spChg>
      </pc:sldChg>
    </pc:docChg>
  </pc:docChgLst>
  <pc:docChgLst>
    <pc:chgData name="Rayona Mathew(UST,IN)" userId="S::245072@ust.com::ba69e595-3dd2-41bd-a7f7-516712dab024" providerId="AD" clId="Web-{C5382806-9A64-4AEA-ADAB-91220F17BAEE}"/>
    <pc:docChg chg="modSld">
      <pc:chgData name="Rayona Mathew(UST,IN)" userId="S::245072@ust.com::ba69e595-3dd2-41bd-a7f7-516712dab024" providerId="AD" clId="Web-{C5382806-9A64-4AEA-ADAB-91220F17BAEE}" dt="2023-05-19T09:43:25.606" v="8" actId="14100"/>
      <pc:docMkLst>
        <pc:docMk/>
      </pc:docMkLst>
      <pc:sldChg chg="modSp">
        <pc:chgData name="Rayona Mathew(UST,IN)" userId="S::245072@ust.com::ba69e595-3dd2-41bd-a7f7-516712dab024" providerId="AD" clId="Web-{C5382806-9A64-4AEA-ADAB-91220F17BAEE}" dt="2023-05-19T09:43:25.606" v="8" actId="14100"/>
        <pc:sldMkLst>
          <pc:docMk/>
          <pc:sldMk cId="1871643918" sldId="2147468674"/>
        </pc:sldMkLst>
        <pc:spChg chg="mod">
          <ac:chgData name="Rayona Mathew(UST,IN)" userId="S::245072@ust.com::ba69e595-3dd2-41bd-a7f7-516712dab024" providerId="AD" clId="Web-{C5382806-9A64-4AEA-ADAB-91220F17BAEE}" dt="2023-05-19T09:43:25.606" v="8" actId="14100"/>
          <ac:spMkLst>
            <pc:docMk/>
            <pc:sldMk cId="1871643918" sldId="2147468674"/>
            <ac:spMk id="3" creationId="{8349280C-9DB3-6A6F-76A7-FE390BAF20F0}"/>
          </ac:spMkLst>
        </pc:spChg>
      </pc:sldChg>
      <pc:sldChg chg="modSp">
        <pc:chgData name="Rayona Mathew(UST,IN)" userId="S::245072@ust.com::ba69e595-3dd2-41bd-a7f7-516712dab024" providerId="AD" clId="Web-{C5382806-9A64-4AEA-ADAB-91220F17BAEE}" dt="2023-05-19T09:42:18.182" v="4" actId="20577"/>
        <pc:sldMkLst>
          <pc:docMk/>
          <pc:sldMk cId="2329402997" sldId="2147468700"/>
        </pc:sldMkLst>
        <pc:spChg chg="mod">
          <ac:chgData name="Rayona Mathew(UST,IN)" userId="S::245072@ust.com::ba69e595-3dd2-41bd-a7f7-516712dab024" providerId="AD" clId="Web-{C5382806-9A64-4AEA-ADAB-91220F17BAEE}" dt="2023-05-19T09:42:18.182" v="4" actId="20577"/>
          <ac:spMkLst>
            <pc:docMk/>
            <pc:sldMk cId="2329402997" sldId="2147468700"/>
            <ac:spMk id="3" creationId="{65AF754E-377D-AA7D-05A9-4DA9FEF60815}"/>
          </ac:spMkLst>
        </pc:spChg>
      </pc:sldChg>
      <pc:sldChg chg="modSp">
        <pc:chgData name="Rayona Mathew(UST,IN)" userId="S::245072@ust.com::ba69e595-3dd2-41bd-a7f7-516712dab024" providerId="AD" clId="Web-{C5382806-9A64-4AEA-ADAB-91220F17BAEE}" dt="2023-05-19T09:41:52.837" v="2" actId="20577"/>
        <pc:sldMkLst>
          <pc:docMk/>
          <pc:sldMk cId="3558586403" sldId="2147468706"/>
        </pc:sldMkLst>
        <pc:spChg chg="mod">
          <ac:chgData name="Rayona Mathew(UST,IN)" userId="S::245072@ust.com::ba69e595-3dd2-41bd-a7f7-516712dab024" providerId="AD" clId="Web-{C5382806-9A64-4AEA-ADAB-91220F17BAEE}" dt="2023-05-19T09:41:52.837" v="2" actId="20577"/>
          <ac:spMkLst>
            <pc:docMk/>
            <pc:sldMk cId="3558586403" sldId="2147468706"/>
            <ac:spMk id="3" creationId="{C7ACBDF2-E0F8-4C7B-B267-5F8464E07947}"/>
          </ac:spMkLst>
        </pc:spChg>
      </pc:sldChg>
    </pc:docChg>
  </pc:docChgLst>
  <pc:docChgLst>
    <pc:chgData name="Aysha Cherupilly Rasheed(UST,IN)" userId="S::245254@ust.com::9fdda201-626c-4f4d-ab87-468c768ac55a" providerId="AD" clId="Web-{FE8BCBCA-F2F7-4597-B0BC-6F3BA40D3F05}"/>
    <pc:docChg chg="modSld">
      <pc:chgData name="Aysha Cherupilly Rasheed(UST,IN)" userId="S::245254@ust.com::9fdda201-626c-4f4d-ab87-468c768ac55a" providerId="AD" clId="Web-{FE8BCBCA-F2F7-4597-B0BC-6F3BA40D3F05}" dt="2023-05-19T11:48:26.074" v="10" actId="14100"/>
      <pc:docMkLst>
        <pc:docMk/>
      </pc:docMkLst>
      <pc:sldChg chg="addSp delSp modSp mod setBg">
        <pc:chgData name="Aysha Cherupilly Rasheed(UST,IN)" userId="S::245254@ust.com::9fdda201-626c-4f4d-ab87-468c768ac55a" providerId="AD" clId="Web-{FE8BCBCA-F2F7-4597-B0BC-6F3BA40D3F05}" dt="2023-05-19T11:48:00.948" v="8" actId="14100"/>
        <pc:sldMkLst>
          <pc:docMk/>
          <pc:sldMk cId="78123653" sldId="2147468840"/>
        </pc:sldMkLst>
        <pc:spChg chg="mod">
          <ac:chgData name="Aysha Cherupilly Rasheed(UST,IN)" userId="S::245254@ust.com::9fdda201-626c-4f4d-ab87-468c768ac55a" providerId="AD" clId="Web-{FE8BCBCA-F2F7-4597-B0BC-6F3BA40D3F05}" dt="2023-05-19T11:47:36.400" v="3"/>
          <ac:spMkLst>
            <pc:docMk/>
            <pc:sldMk cId="78123653" sldId="2147468840"/>
            <ac:spMk id="2" creationId="{47B1381C-0235-9339-57FE-F8F130C52FDD}"/>
          </ac:spMkLst>
        </pc:spChg>
        <pc:spChg chg="mod">
          <ac:chgData name="Aysha Cherupilly Rasheed(UST,IN)" userId="S::245254@ust.com::9fdda201-626c-4f4d-ab87-468c768ac55a" providerId="AD" clId="Web-{FE8BCBCA-F2F7-4597-B0BC-6F3BA40D3F05}" dt="2023-05-19T11:47:36.400" v="3"/>
          <ac:spMkLst>
            <pc:docMk/>
            <pc:sldMk cId="78123653" sldId="2147468840"/>
            <ac:spMk id="4" creationId="{55F37BB0-064E-C306-0EED-925509BF6EB0}"/>
          </ac:spMkLst>
        </pc:spChg>
        <pc:spChg chg="mod ord">
          <ac:chgData name="Aysha Cherupilly Rasheed(UST,IN)" userId="S::245254@ust.com::9fdda201-626c-4f4d-ab87-468c768ac55a" providerId="AD" clId="Web-{FE8BCBCA-F2F7-4597-B0BC-6F3BA40D3F05}" dt="2023-05-19T11:47:36.400" v="3"/>
          <ac:spMkLst>
            <pc:docMk/>
            <pc:sldMk cId="78123653" sldId="2147468840"/>
            <ac:spMk id="5" creationId="{8F9E37D1-7EE0-9210-715F-2DE1FA7BE0CC}"/>
          </ac:spMkLst>
        </pc:spChg>
        <pc:spChg chg="add del">
          <ac:chgData name="Aysha Cherupilly Rasheed(UST,IN)" userId="S::245254@ust.com::9fdda201-626c-4f4d-ab87-468c768ac55a" providerId="AD" clId="Web-{FE8BCBCA-F2F7-4597-B0BC-6F3BA40D3F05}" dt="2023-05-19T11:47:36.400" v="3"/>
          <ac:spMkLst>
            <pc:docMk/>
            <pc:sldMk cId="78123653" sldId="2147468840"/>
            <ac:spMk id="8" creationId="{0D7B6173-1D58-48E2-83CF-37350F315F75}"/>
          </ac:spMkLst>
        </pc:spChg>
        <pc:spChg chg="add del">
          <ac:chgData name="Aysha Cherupilly Rasheed(UST,IN)" userId="S::245254@ust.com::9fdda201-626c-4f4d-ab87-468c768ac55a" providerId="AD" clId="Web-{FE8BCBCA-F2F7-4597-B0BC-6F3BA40D3F05}" dt="2023-05-19T11:47:24.900" v="1"/>
          <ac:spMkLst>
            <pc:docMk/>
            <pc:sldMk cId="78123653" sldId="2147468840"/>
            <ac:spMk id="10" creationId="{207DDC8F-503D-2DB4-9FB1-6B626272D886}"/>
          </ac:spMkLst>
        </pc:spChg>
        <pc:spChg chg="add del">
          <ac:chgData name="Aysha Cherupilly Rasheed(UST,IN)" userId="S::245254@ust.com::9fdda201-626c-4f4d-ab87-468c768ac55a" providerId="AD" clId="Web-{FE8BCBCA-F2F7-4597-B0BC-6F3BA40D3F05}" dt="2023-05-19T11:47:36.400" v="3"/>
          <ac:spMkLst>
            <pc:docMk/>
            <pc:sldMk cId="78123653" sldId="2147468840"/>
            <ac:spMk id="15" creationId="{BE149CDF-5DAC-4860-A285-9492CF2090AA}"/>
          </ac:spMkLst>
        </pc:spChg>
        <pc:spChg chg="add del">
          <ac:chgData name="Aysha Cherupilly Rasheed(UST,IN)" userId="S::245254@ust.com::9fdda201-626c-4f4d-ab87-468c768ac55a" providerId="AD" clId="Web-{FE8BCBCA-F2F7-4597-B0BC-6F3BA40D3F05}" dt="2023-05-19T11:47:36.400" v="3"/>
          <ac:spMkLst>
            <pc:docMk/>
            <pc:sldMk cId="78123653" sldId="2147468840"/>
            <ac:spMk id="19" creationId="{21BDEC81-16A7-4451-B893-C15000083B77}"/>
          </ac:spMkLst>
        </pc:spChg>
        <pc:spChg chg="add del">
          <ac:chgData name="Aysha Cherupilly Rasheed(UST,IN)" userId="S::245254@ust.com::9fdda201-626c-4f4d-ab87-468c768ac55a" providerId="AD" clId="Web-{FE8BCBCA-F2F7-4597-B0BC-6F3BA40D3F05}" dt="2023-05-19T11:47:36.400" v="3"/>
          <ac:spMkLst>
            <pc:docMk/>
            <pc:sldMk cId="78123653" sldId="2147468840"/>
            <ac:spMk id="21" creationId="{26A515A1-4D80-430E-BE0A-71A290516A82}"/>
          </ac:spMkLst>
        </pc:spChg>
        <pc:spChg chg="add">
          <ac:chgData name="Aysha Cherupilly Rasheed(UST,IN)" userId="S::245254@ust.com::9fdda201-626c-4f4d-ab87-468c768ac55a" providerId="AD" clId="Web-{FE8BCBCA-F2F7-4597-B0BC-6F3BA40D3F05}" dt="2023-05-19T11:47:36.400" v="3"/>
          <ac:spMkLst>
            <pc:docMk/>
            <pc:sldMk cId="78123653" sldId="2147468840"/>
            <ac:spMk id="26" creationId="{D4771268-CB57-404A-9271-370EB28F6090}"/>
          </ac:spMkLst>
        </pc:spChg>
        <pc:picChg chg="mod">
          <ac:chgData name="Aysha Cherupilly Rasheed(UST,IN)" userId="S::245254@ust.com::9fdda201-626c-4f4d-ab87-468c768ac55a" providerId="AD" clId="Web-{FE8BCBCA-F2F7-4597-B0BC-6F3BA40D3F05}" dt="2023-05-19T11:48:00.948" v="8" actId="14100"/>
          <ac:picMkLst>
            <pc:docMk/>
            <pc:sldMk cId="78123653" sldId="2147468840"/>
            <ac:picMk id="6" creationId="{3086F4F7-A23B-F7C4-93E7-B990B1D4F61F}"/>
          </ac:picMkLst>
        </pc:picChg>
        <pc:picChg chg="add del">
          <ac:chgData name="Aysha Cherupilly Rasheed(UST,IN)" userId="S::245254@ust.com::9fdda201-626c-4f4d-ab87-468c768ac55a" providerId="AD" clId="Web-{FE8BCBCA-F2F7-4597-B0BC-6F3BA40D3F05}" dt="2023-05-19T11:47:36.400" v="3"/>
          <ac:picMkLst>
            <pc:docMk/>
            <pc:sldMk cId="78123653" sldId="2147468840"/>
            <ac:picMk id="17" creationId="{B0DAC8FB-A162-44E3-A606-C855A03A5B09}"/>
          </ac:picMkLst>
        </pc:picChg>
      </pc:sldChg>
      <pc:sldChg chg="addSp modSp mod setBg">
        <pc:chgData name="Aysha Cherupilly Rasheed(UST,IN)" userId="S::245254@ust.com::9fdda201-626c-4f4d-ab87-468c768ac55a" providerId="AD" clId="Web-{FE8BCBCA-F2F7-4597-B0BC-6F3BA40D3F05}" dt="2023-05-19T11:48:26.074" v="10" actId="14100"/>
        <pc:sldMkLst>
          <pc:docMk/>
          <pc:sldMk cId="3105958301" sldId="2147468841"/>
        </pc:sldMkLst>
        <pc:spChg chg="mod">
          <ac:chgData name="Aysha Cherupilly Rasheed(UST,IN)" userId="S::245254@ust.com::9fdda201-626c-4f4d-ab87-468c768ac55a" providerId="AD" clId="Web-{FE8BCBCA-F2F7-4597-B0BC-6F3BA40D3F05}" dt="2023-05-19T11:48:26.074" v="10" actId="14100"/>
          <ac:spMkLst>
            <pc:docMk/>
            <pc:sldMk cId="3105958301" sldId="2147468841"/>
            <ac:spMk id="2" creationId="{E2F7E2C1-4AE4-7CDF-7F8F-8DD1A19C50DD}"/>
          </ac:spMkLst>
        </pc:spChg>
        <pc:spChg chg="mod">
          <ac:chgData name="Aysha Cherupilly Rasheed(UST,IN)" userId="S::245254@ust.com::9fdda201-626c-4f4d-ab87-468c768ac55a" providerId="AD" clId="Web-{FE8BCBCA-F2F7-4597-B0BC-6F3BA40D3F05}" dt="2023-05-19T11:48:18.683" v="9"/>
          <ac:spMkLst>
            <pc:docMk/>
            <pc:sldMk cId="3105958301" sldId="2147468841"/>
            <ac:spMk id="4" creationId="{4F2FB5BB-E395-0DEE-9EA8-AC22A992123B}"/>
          </ac:spMkLst>
        </pc:spChg>
        <pc:spChg chg="mod">
          <ac:chgData name="Aysha Cherupilly Rasheed(UST,IN)" userId="S::245254@ust.com::9fdda201-626c-4f4d-ab87-468c768ac55a" providerId="AD" clId="Web-{FE8BCBCA-F2F7-4597-B0BC-6F3BA40D3F05}" dt="2023-05-19T11:48:18.683" v="9"/>
          <ac:spMkLst>
            <pc:docMk/>
            <pc:sldMk cId="3105958301" sldId="2147468841"/>
            <ac:spMk id="5" creationId="{DE533DEC-D9BD-AFB8-8015-6F690DC46A3C}"/>
          </ac:spMkLst>
        </pc:spChg>
        <pc:spChg chg="add">
          <ac:chgData name="Aysha Cherupilly Rasheed(UST,IN)" userId="S::245254@ust.com::9fdda201-626c-4f4d-ab87-468c768ac55a" providerId="AD" clId="Web-{FE8BCBCA-F2F7-4597-B0BC-6F3BA40D3F05}" dt="2023-05-19T11:48:18.683" v="9"/>
          <ac:spMkLst>
            <pc:docMk/>
            <pc:sldMk cId="3105958301" sldId="2147468841"/>
            <ac:spMk id="18" creationId="{A4AC5506-6312-4701-8D3C-40187889A947}"/>
          </ac:spMkLst>
        </pc:spChg>
        <pc:picChg chg="mod">
          <ac:chgData name="Aysha Cherupilly Rasheed(UST,IN)" userId="S::245254@ust.com::9fdda201-626c-4f4d-ab87-468c768ac55a" providerId="AD" clId="Web-{FE8BCBCA-F2F7-4597-B0BC-6F3BA40D3F05}" dt="2023-05-19T11:48:18.683" v="9"/>
          <ac:picMkLst>
            <pc:docMk/>
            <pc:sldMk cId="3105958301" sldId="2147468841"/>
            <ac:picMk id="13" creationId="{3DBF8130-70D9-109D-2A4A-8A14EB7E0286}"/>
          </ac:picMkLst>
        </pc:picChg>
      </pc:sldChg>
    </pc:docChg>
  </pc:docChgLst>
  <pc:docChgLst>
    <pc:chgData name="Aadil Abu Antrollil(UST,IN)" userId="S::245268@ust.com::e0c7ace3-bf33-4aed-9591-4c20ab6f59a2" providerId="AD" clId="Web-{FC5EED4D-44A7-4FD3-A00C-108EAA6D5164}"/>
    <pc:docChg chg="addSld delSld modSld">
      <pc:chgData name="Aadil Abu Antrollil(UST,IN)" userId="S::245268@ust.com::e0c7ace3-bf33-4aed-9591-4c20ab6f59a2" providerId="AD" clId="Web-{FC5EED4D-44A7-4FD3-A00C-108EAA6D5164}" dt="2023-05-19T12:27:56.933" v="167"/>
      <pc:docMkLst>
        <pc:docMk/>
      </pc:docMkLst>
      <pc:sldChg chg="del">
        <pc:chgData name="Aadil Abu Antrollil(UST,IN)" userId="S::245268@ust.com::e0c7ace3-bf33-4aed-9591-4c20ab6f59a2" providerId="AD" clId="Web-{FC5EED4D-44A7-4FD3-A00C-108EAA6D5164}" dt="2023-05-19T12:26:41.368" v="164"/>
        <pc:sldMkLst>
          <pc:docMk/>
          <pc:sldMk cId="3205599365" sldId="2147468655"/>
        </pc:sldMkLst>
      </pc:sldChg>
      <pc:sldChg chg="del">
        <pc:chgData name="Aadil Abu Antrollil(UST,IN)" userId="S::245268@ust.com::e0c7ace3-bf33-4aed-9591-4c20ab6f59a2" providerId="AD" clId="Web-{FC5EED4D-44A7-4FD3-A00C-108EAA6D5164}" dt="2023-05-19T12:26:44.181" v="165"/>
        <pc:sldMkLst>
          <pc:docMk/>
          <pc:sldMk cId="775686837" sldId="2147468656"/>
        </pc:sldMkLst>
      </pc:sldChg>
      <pc:sldChg chg="del">
        <pc:chgData name="Aadil Abu Antrollil(UST,IN)" userId="S::245268@ust.com::e0c7ace3-bf33-4aed-9591-4c20ab6f59a2" providerId="AD" clId="Web-{FC5EED4D-44A7-4FD3-A00C-108EAA6D5164}" dt="2023-05-19T12:26:45.009" v="166"/>
        <pc:sldMkLst>
          <pc:docMk/>
          <pc:sldMk cId="3578458125" sldId="2147468657"/>
        </pc:sldMkLst>
      </pc:sldChg>
      <pc:sldChg chg="addSp delSp modSp">
        <pc:chgData name="Aadil Abu Antrollil(UST,IN)" userId="S::245268@ust.com::e0c7ace3-bf33-4aed-9591-4c20ab6f59a2" providerId="AD" clId="Web-{FC5EED4D-44A7-4FD3-A00C-108EAA6D5164}" dt="2023-05-19T12:27:56.933" v="167"/>
        <pc:sldMkLst>
          <pc:docMk/>
          <pc:sldMk cId="565720648" sldId="2147468687"/>
        </pc:sldMkLst>
        <pc:picChg chg="add del mod">
          <ac:chgData name="Aadil Abu Antrollil(UST,IN)" userId="S::245268@ust.com::e0c7ace3-bf33-4aed-9591-4c20ab6f59a2" providerId="AD" clId="Web-{FC5EED4D-44A7-4FD3-A00C-108EAA6D5164}" dt="2023-05-19T12:27:56.933" v="167"/>
          <ac:picMkLst>
            <pc:docMk/>
            <pc:sldMk cId="565720648" sldId="2147468687"/>
            <ac:picMk id="2" creationId="{92E59BEF-D9F2-09F0-E831-6F06FC0372A4}"/>
          </ac:picMkLst>
        </pc:picChg>
      </pc:sldChg>
      <pc:sldChg chg="addSp delSp modSp">
        <pc:chgData name="Aadil Abu Antrollil(UST,IN)" userId="S::245268@ust.com::e0c7ace3-bf33-4aed-9591-4c20ab6f59a2" providerId="AD" clId="Web-{FC5EED4D-44A7-4FD3-A00C-108EAA6D5164}" dt="2023-05-19T12:10:46.242" v="14" actId="20577"/>
        <pc:sldMkLst>
          <pc:docMk/>
          <pc:sldMk cId="1067073553" sldId="2147468773"/>
        </pc:sldMkLst>
        <pc:spChg chg="mod">
          <ac:chgData name="Aadil Abu Antrollil(UST,IN)" userId="S::245268@ust.com::e0c7ace3-bf33-4aed-9591-4c20ab6f59a2" providerId="AD" clId="Web-{FC5EED4D-44A7-4FD3-A00C-108EAA6D5164}" dt="2023-05-19T12:09:08.567" v="8" actId="20577"/>
          <ac:spMkLst>
            <pc:docMk/>
            <pc:sldMk cId="1067073553" sldId="2147468773"/>
            <ac:spMk id="2" creationId="{E6DA9110-C69B-F720-A24A-D05B784BEFFE}"/>
          </ac:spMkLst>
        </pc:spChg>
        <pc:spChg chg="add del">
          <ac:chgData name="Aadil Abu Antrollil(UST,IN)" userId="S::245268@ust.com::e0c7ace3-bf33-4aed-9591-4c20ab6f59a2" providerId="AD" clId="Web-{FC5EED4D-44A7-4FD3-A00C-108EAA6D5164}" dt="2023-05-19T12:09:10.567" v="9"/>
          <ac:spMkLst>
            <pc:docMk/>
            <pc:sldMk cId="1067073553" sldId="2147468773"/>
            <ac:spMk id="3" creationId="{50E6E18C-FED5-F3B3-BDCB-126230433998}"/>
          </ac:spMkLst>
        </pc:spChg>
        <pc:spChg chg="add mod">
          <ac:chgData name="Aadil Abu Antrollil(UST,IN)" userId="S::245268@ust.com::e0c7ace3-bf33-4aed-9591-4c20ab6f59a2" providerId="AD" clId="Web-{FC5EED4D-44A7-4FD3-A00C-108EAA6D5164}" dt="2023-05-19T12:10:46.242" v="14" actId="20577"/>
          <ac:spMkLst>
            <pc:docMk/>
            <pc:sldMk cId="1067073553" sldId="2147468773"/>
            <ac:spMk id="8" creationId="{74238223-29E4-B8E3-FE79-8C63B4FF0B50}"/>
          </ac:spMkLst>
        </pc:spChg>
        <pc:picChg chg="add del mod ord">
          <ac:chgData name="Aadil Abu Antrollil(UST,IN)" userId="S::245268@ust.com::e0c7ace3-bf33-4aed-9591-4c20ab6f59a2" providerId="AD" clId="Web-{FC5EED4D-44A7-4FD3-A00C-108EAA6D5164}" dt="2023-05-19T10:32:57.178" v="5"/>
          <ac:picMkLst>
            <pc:docMk/>
            <pc:sldMk cId="1067073553" sldId="2147468773"/>
            <ac:picMk id="6" creationId="{06743AA1-B226-C09E-7A35-50EC3E1BB301}"/>
          </ac:picMkLst>
        </pc:picChg>
        <pc:picChg chg="add del mod ord">
          <ac:chgData name="Aadil Abu Antrollil(UST,IN)" userId="S::245268@ust.com::e0c7ace3-bf33-4aed-9591-4c20ab6f59a2" providerId="AD" clId="Web-{FC5EED4D-44A7-4FD3-A00C-108EAA6D5164}" dt="2023-05-19T12:10:20.570" v="12"/>
          <ac:picMkLst>
            <pc:docMk/>
            <pc:sldMk cId="1067073553" sldId="2147468773"/>
            <ac:picMk id="6" creationId="{33316C99-64B5-A3AD-DC8A-AD516472199B}"/>
          </ac:picMkLst>
        </pc:picChg>
      </pc:sldChg>
      <pc:sldChg chg="addSp delSp modSp new">
        <pc:chgData name="Aadil Abu Antrollil(UST,IN)" userId="S::245268@ust.com::e0c7ace3-bf33-4aed-9591-4c20ab6f59a2" providerId="AD" clId="Web-{FC5EED4D-44A7-4FD3-A00C-108EAA6D5164}" dt="2023-05-19T12:12:30.777" v="29" actId="20577"/>
        <pc:sldMkLst>
          <pc:docMk/>
          <pc:sldMk cId="841339715" sldId="2147468849"/>
        </pc:sldMkLst>
        <pc:spChg chg="mod">
          <ac:chgData name="Aadil Abu Antrollil(UST,IN)" userId="S::245268@ust.com::e0c7ace3-bf33-4aed-9591-4c20ab6f59a2" providerId="AD" clId="Web-{FC5EED4D-44A7-4FD3-A00C-108EAA6D5164}" dt="2023-05-19T12:12:30.777" v="29" actId="20577"/>
          <ac:spMkLst>
            <pc:docMk/>
            <pc:sldMk cId="841339715" sldId="2147468849"/>
            <ac:spMk id="2" creationId="{4F239557-30EA-4DB3-9320-98CA46B91587}"/>
          </ac:spMkLst>
        </pc:spChg>
        <pc:spChg chg="del">
          <ac:chgData name="Aadil Abu Antrollil(UST,IN)" userId="S::245268@ust.com::e0c7ace3-bf33-4aed-9591-4c20ab6f59a2" providerId="AD" clId="Web-{FC5EED4D-44A7-4FD3-A00C-108EAA6D5164}" dt="2023-05-19T12:10:09.257" v="11"/>
          <ac:spMkLst>
            <pc:docMk/>
            <pc:sldMk cId="841339715" sldId="2147468849"/>
            <ac:spMk id="3" creationId="{19B13898-0454-0ED9-E26D-B509F455E11C}"/>
          </ac:spMkLst>
        </pc:spChg>
        <pc:spChg chg="add mod">
          <ac:chgData name="Aadil Abu Antrollil(UST,IN)" userId="S::245268@ust.com::e0c7ace3-bf33-4aed-9591-4c20ab6f59a2" providerId="AD" clId="Web-{FC5EED4D-44A7-4FD3-A00C-108EAA6D5164}" dt="2023-05-19T12:11:07.493" v="17" actId="20577"/>
          <ac:spMkLst>
            <pc:docMk/>
            <pc:sldMk cId="841339715" sldId="2147468849"/>
            <ac:spMk id="8" creationId="{E10E8782-526E-0586-5C1D-29514CD78E74}"/>
          </ac:spMkLst>
        </pc:spChg>
        <pc:picChg chg="add del mod ord">
          <ac:chgData name="Aadil Abu Antrollil(UST,IN)" userId="S::245268@ust.com::e0c7ace3-bf33-4aed-9591-4c20ab6f59a2" providerId="AD" clId="Web-{FC5EED4D-44A7-4FD3-A00C-108EAA6D5164}" dt="2023-05-19T12:10:48.742" v="15"/>
          <ac:picMkLst>
            <pc:docMk/>
            <pc:sldMk cId="841339715" sldId="2147468849"/>
            <ac:picMk id="6" creationId="{636CCB34-F04E-7138-EA83-8B6CD7B0F24A}"/>
          </ac:picMkLst>
        </pc:picChg>
      </pc:sldChg>
      <pc:sldChg chg="modSp new">
        <pc:chgData name="Aadil Abu Antrollil(UST,IN)" userId="S::245268@ust.com::e0c7ace3-bf33-4aed-9591-4c20ab6f59a2" providerId="AD" clId="Web-{FC5EED4D-44A7-4FD3-A00C-108EAA6D5164}" dt="2023-05-19T12:13:10.935" v="34" actId="20577"/>
        <pc:sldMkLst>
          <pc:docMk/>
          <pc:sldMk cId="3416124250" sldId="2147468850"/>
        </pc:sldMkLst>
        <pc:spChg chg="mod">
          <ac:chgData name="Aadil Abu Antrollil(UST,IN)" userId="S::245268@ust.com::e0c7ace3-bf33-4aed-9591-4c20ab6f59a2" providerId="AD" clId="Web-{FC5EED4D-44A7-4FD3-A00C-108EAA6D5164}" dt="2023-05-19T12:13:10.935" v="34" actId="20577"/>
          <ac:spMkLst>
            <pc:docMk/>
            <pc:sldMk cId="3416124250" sldId="2147468850"/>
            <ac:spMk id="2" creationId="{60996C25-EC04-CFF5-C76F-A736DF021393}"/>
          </ac:spMkLst>
        </pc:spChg>
        <pc:spChg chg="mod">
          <ac:chgData name="Aadil Abu Antrollil(UST,IN)" userId="S::245268@ust.com::e0c7ace3-bf33-4aed-9591-4c20ab6f59a2" providerId="AD" clId="Web-{FC5EED4D-44A7-4FD3-A00C-108EAA6D5164}" dt="2023-05-19T12:12:54.887" v="31" actId="20577"/>
          <ac:spMkLst>
            <pc:docMk/>
            <pc:sldMk cId="3416124250" sldId="2147468850"/>
            <ac:spMk id="3" creationId="{077BD787-4D9C-D2A6-4CE4-AA591429DEE6}"/>
          </ac:spMkLst>
        </pc:spChg>
      </pc:sldChg>
      <pc:sldChg chg="modSp new">
        <pc:chgData name="Aadil Abu Antrollil(UST,IN)" userId="S::245268@ust.com::e0c7ace3-bf33-4aed-9591-4c20ab6f59a2" providerId="AD" clId="Web-{FC5EED4D-44A7-4FD3-A00C-108EAA6D5164}" dt="2023-05-19T12:25:15.959" v="151" actId="20577"/>
        <pc:sldMkLst>
          <pc:docMk/>
          <pc:sldMk cId="2217653838" sldId="2147468851"/>
        </pc:sldMkLst>
        <pc:spChg chg="mod">
          <ac:chgData name="Aadil Abu Antrollil(UST,IN)" userId="S::245268@ust.com::e0c7ace3-bf33-4aed-9591-4c20ab6f59a2" providerId="AD" clId="Web-{FC5EED4D-44A7-4FD3-A00C-108EAA6D5164}" dt="2023-05-19T12:25:15.959" v="151" actId="20577"/>
          <ac:spMkLst>
            <pc:docMk/>
            <pc:sldMk cId="2217653838" sldId="2147468851"/>
            <ac:spMk id="2" creationId="{2444BAD4-7FD2-ABCA-C980-0F90C7EAEAFE}"/>
          </ac:spMkLst>
        </pc:spChg>
        <pc:spChg chg="mod">
          <ac:chgData name="Aadil Abu Antrollil(UST,IN)" userId="S::245268@ust.com::e0c7ace3-bf33-4aed-9591-4c20ab6f59a2" providerId="AD" clId="Web-{FC5EED4D-44A7-4FD3-A00C-108EAA6D5164}" dt="2023-05-19T12:25:02.990" v="148" actId="20577"/>
          <ac:spMkLst>
            <pc:docMk/>
            <pc:sldMk cId="2217653838" sldId="2147468851"/>
            <ac:spMk id="3" creationId="{E68EF79A-AB72-A5B4-01C9-B8785170BD77}"/>
          </ac:spMkLst>
        </pc:spChg>
      </pc:sldChg>
      <pc:sldChg chg="modSp new">
        <pc:chgData name="Aadil Abu Antrollil(UST,IN)" userId="S::245268@ust.com::e0c7ace3-bf33-4aed-9591-4c20ab6f59a2" providerId="AD" clId="Web-{FC5EED4D-44A7-4FD3-A00C-108EAA6D5164}" dt="2023-05-19T12:17:07.630" v="69" actId="20577"/>
        <pc:sldMkLst>
          <pc:docMk/>
          <pc:sldMk cId="687475247" sldId="2147468852"/>
        </pc:sldMkLst>
        <pc:spChg chg="mod">
          <ac:chgData name="Aadil Abu Antrollil(UST,IN)" userId="S::245268@ust.com::e0c7ace3-bf33-4aed-9591-4c20ab6f59a2" providerId="AD" clId="Web-{FC5EED4D-44A7-4FD3-A00C-108EAA6D5164}" dt="2023-05-19T12:17:07.630" v="69" actId="20577"/>
          <ac:spMkLst>
            <pc:docMk/>
            <pc:sldMk cId="687475247" sldId="2147468852"/>
            <ac:spMk id="2" creationId="{B308D400-D21E-404B-E0C2-5438C5F4EC44}"/>
          </ac:spMkLst>
        </pc:spChg>
        <pc:spChg chg="mod">
          <ac:chgData name="Aadil Abu Antrollil(UST,IN)" userId="S::245268@ust.com::e0c7ace3-bf33-4aed-9591-4c20ab6f59a2" providerId="AD" clId="Web-{FC5EED4D-44A7-4FD3-A00C-108EAA6D5164}" dt="2023-05-19T12:17:04.818" v="67" actId="20577"/>
          <ac:spMkLst>
            <pc:docMk/>
            <pc:sldMk cId="687475247" sldId="2147468852"/>
            <ac:spMk id="3" creationId="{FC4CC1DB-2E44-15FC-161C-94B579315E0D}"/>
          </ac:spMkLst>
        </pc:spChg>
      </pc:sldChg>
      <pc:sldChg chg="modSp new">
        <pc:chgData name="Aadil Abu Antrollil(UST,IN)" userId="S::245268@ust.com::e0c7ace3-bf33-4aed-9591-4c20ab6f59a2" providerId="AD" clId="Web-{FC5EED4D-44A7-4FD3-A00C-108EAA6D5164}" dt="2023-05-19T12:16:44.098" v="65" actId="20577"/>
        <pc:sldMkLst>
          <pc:docMk/>
          <pc:sldMk cId="698074837" sldId="2147468853"/>
        </pc:sldMkLst>
        <pc:spChg chg="mod">
          <ac:chgData name="Aadil Abu Antrollil(UST,IN)" userId="S::245268@ust.com::e0c7ace3-bf33-4aed-9591-4c20ab6f59a2" providerId="AD" clId="Web-{FC5EED4D-44A7-4FD3-A00C-108EAA6D5164}" dt="2023-05-19T12:16:44.098" v="65" actId="20577"/>
          <ac:spMkLst>
            <pc:docMk/>
            <pc:sldMk cId="698074837" sldId="2147468853"/>
            <ac:spMk id="2" creationId="{BDB8D340-6CCC-8FA0-32A0-C768F4CDB704}"/>
          </ac:spMkLst>
        </pc:spChg>
        <pc:spChg chg="mod">
          <ac:chgData name="Aadil Abu Antrollil(UST,IN)" userId="S::245268@ust.com::e0c7ace3-bf33-4aed-9591-4c20ab6f59a2" providerId="AD" clId="Web-{FC5EED4D-44A7-4FD3-A00C-108EAA6D5164}" dt="2023-05-19T12:16:41.207" v="63" actId="20577"/>
          <ac:spMkLst>
            <pc:docMk/>
            <pc:sldMk cId="698074837" sldId="2147468853"/>
            <ac:spMk id="3" creationId="{6BEBE830-70A9-AE08-9364-2F86C2E5C2EB}"/>
          </ac:spMkLst>
        </pc:spChg>
      </pc:sldChg>
      <pc:sldChg chg="modSp new">
        <pc:chgData name="Aadil Abu Antrollil(UST,IN)" userId="S::245268@ust.com::e0c7ace3-bf33-4aed-9591-4c20ab6f59a2" providerId="AD" clId="Web-{FC5EED4D-44A7-4FD3-A00C-108EAA6D5164}" dt="2023-05-19T12:16:30.629" v="61" actId="20577"/>
        <pc:sldMkLst>
          <pc:docMk/>
          <pc:sldMk cId="1994489819" sldId="2147468854"/>
        </pc:sldMkLst>
        <pc:spChg chg="mod">
          <ac:chgData name="Aadil Abu Antrollil(UST,IN)" userId="S::245268@ust.com::e0c7ace3-bf33-4aed-9591-4c20ab6f59a2" providerId="AD" clId="Web-{FC5EED4D-44A7-4FD3-A00C-108EAA6D5164}" dt="2023-05-19T12:16:30.629" v="61" actId="20577"/>
          <ac:spMkLst>
            <pc:docMk/>
            <pc:sldMk cId="1994489819" sldId="2147468854"/>
            <ac:spMk id="2" creationId="{4337BA7E-63C0-0461-75F0-71B8119484ED}"/>
          </ac:spMkLst>
        </pc:spChg>
        <pc:spChg chg="mod">
          <ac:chgData name="Aadil Abu Antrollil(UST,IN)" userId="S::245268@ust.com::e0c7ace3-bf33-4aed-9591-4c20ab6f59a2" providerId="AD" clId="Web-{FC5EED4D-44A7-4FD3-A00C-108EAA6D5164}" dt="2023-05-19T12:16:11.066" v="58" actId="20577"/>
          <ac:spMkLst>
            <pc:docMk/>
            <pc:sldMk cId="1994489819" sldId="2147468854"/>
            <ac:spMk id="3" creationId="{9D4679B0-E510-0AB6-875F-32C6011348A9}"/>
          </ac:spMkLst>
        </pc:spChg>
      </pc:sldChg>
      <pc:sldChg chg="modSp new">
        <pc:chgData name="Aadil Abu Antrollil(UST,IN)" userId="S::245268@ust.com::e0c7ace3-bf33-4aed-9591-4c20ab6f59a2" providerId="AD" clId="Web-{FC5EED4D-44A7-4FD3-A00C-108EAA6D5164}" dt="2023-05-19T12:15:48.143" v="56" actId="20577"/>
        <pc:sldMkLst>
          <pc:docMk/>
          <pc:sldMk cId="1462838444" sldId="2147468855"/>
        </pc:sldMkLst>
        <pc:spChg chg="mod">
          <ac:chgData name="Aadil Abu Antrollil(UST,IN)" userId="S::245268@ust.com::e0c7ace3-bf33-4aed-9591-4c20ab6f59a2" providerId="AD" clId="Web-{FC5EED4D-44A7-4FD3-A00C-108EAA6D5164}" dt="2023-05-19T12:15:48.143" v="56" actId="20577"/>
          <ac:spMkLst>
            <pc:docMk/>
            <pc:sldMk cId="1462838444" sldId="2147468855"/>
            <ac:spMk id="2" creationId="{91091788-1558-BB9D-33D8-04A8AAEA3C4A}"/>
          </ac:spMkLst>
        </pc:spChg>
        <pc:spChg chg="mod">
          <ac:chgData name="Aadil Abu Antrollil(UST,IN)" userId="S::245268@ust.com::e0c7ace3-bf33-4aed-9591-4c20ab6f59a2" providerId="AD" clId="Web-{FC5EED4D-44A7-4FD3-A00C-108EAA6D5164}" dt="2023-05-19T12:15:45.737" v="54" actId="20577"/>
          <ac:spMkLst>
            <pc:docMk/>
            <pc:sldMk cId="1462838444" sldId="2147468855"/>
            <ac:spMk id="3" creationId="{6FDB8348-67E1-3684-1ACD-524461E60360}"/>
          </ac:spMkLst>
        </pc:spChg>
      </pc:sldChg>
      <pc:sldChg chg="modSp new">
        <pc:chgData name="Aadil Abu Antrollil(UST,IN)" userId="S::245268@ust.com::e0c7ace3-bf33-4aed-9591-4c20ab6f59a2" providerId="AD" clId="Web-{FC5EED4D-44A7-4FD3-A00C-108EAA6D5164}" dt="2023-05-19T12:15:23.830" v="52" actId="20577"/>
        <pc:sldMkLst>
          <pc:docMk/>
          <pc:sldMk cId="935612227" sldId="2147468856"/>
        </pc:sldMkLst>
        <pc:spChg chg="mod">
          <ac:chgData name="Aadil Abu Antrollil(UST,IN)" userId="S::245268@ust.com::e0c7ace3-bf33-4aed-9591-4c20ab6f59a2" providerId="AD" clId="Web-{FC5EED4D-44A7-4FD3-A00C-108EAA6D5164}" dt="2023-05-19T12:15:23.830" v="52" actId="20577"/>
          <ac:spMkLst>
            <pc:docMk/>
            <pc:sldMk cId="935612227" sldId="2147468856"/>
            <ac:spMk id="2" creationId="{38D70C2B-F68C-44A2-333D-4E84621D0D3C}"/>
          </ac:spMkLst>
        </pc:spChg>
        <pc:spChg chg="mod">
          <ac:chgData name="Aadil Abu Antrollil(UST,IN)" userId="S::245268@ust.com::e0c7ace3-bf33-4aed-9591-4c20ab6f59a2" providerId="AD" clId="Web-{FC5EED4D-44A7-4FD3-A00C-108EAA6D5164}" dt="2023-05-19T12:15:21.064" v="50" actId="20577"/>
          <ac:spMkLst>
            <pc:docMk/>
            <pc:sldMk cId="935612227" sldId="2147468856"/>
            <ac:spMk id="3" creationId="{9DB3235E-1CEE-A490-50CA-9EAEF6C1CF45}"/>
          </ac:spMkLst>
        </pc:spChg>
      </pc:sldChg>
      <pc:sldChg chg="modSp new">
        <pc:chgData name="Aadil Abu Antrollil(UST,IN)" userId="S::245268@ust.com::e0c7ace3-bf33-4aed-9591-4c20ab6f59a2" providerId="AD" clId="Web-{FC5EED4D-44A7-4FD3-A00C-108EAA6D5164}" dt="2023-05-19T12:14:58.923" v="48" actId="20577"/>
        <pc:sldMkLst>
          <pc:docMk/>
          <pc:sldMk cId="2269668982" sldId="2147468857"/>
        </pc:sldMkLst>
        <pc:spChg chg="mod">
          <ac:chgData name="Aadil Abu Antrollil(UST,IN)" userId="S::245268@ust.com::e0c7ace3-bf33-4aed-9591-4c20ab6f59a2" providerId="AD" clId="Web-{FC5EED4D-44A7-4FD3-A00C-108EAA6D5164}" dt="2023-05-19T12:14:58.923" v="48" actId="20577"/>
          <ac:spMkLst>
            <pc:docMk/>
            <pc:sldMk cId="2269668982" sldId="2147468857"/>
            <ac:spMk id="2" creationId="{5626AFFE-FB19-7FAC-8099-EEC1BDC8A1B9}"/>
          </ac:spMkLst>
        </pc:spChg>
        <pc:spChg chg="mod">
          <ac:chgData name="Aadil Abu Antrollil(UST,IN)" userId="S::245268@ust.com::e0c7ace3-bf33-4aed-9591-4c20ab6f59a2" providerId="AD" clId="Web-{FC5EED4D-44A7-4FD3-A00C-108EAA6D5164}" dt="2023-05-19T12:14:56.157" v="46" actId="20577"/>
          <ac:spMkLst>
            <pc:docMk/>
            <pc:sldMk cId="2269668982" sldId="2147468857"/>
            <ac:spMk id="3" creationId="{904EDB0D-3FE0-DB7F-3C32-85D732F1FC19}"/>
          </ac:spMkLst>
        </pc:spChg>
      </pc:sldChg>
      <pc:sldChg chg="modSp new">
        <pc:chgData name="Aadil Abu Antrollil(UST,IN)" userId="S::245268@ust.com::e0c7ace3-bf33-4aed-9591-4c20ab6f59a2" providerId="AD" clId="Web-{FC5EED4D-44A7-4FD3-A00C-108EAA6D5164}" dt="2023-05-19T12:13:26.357" v="38" actId="20577"/>
        <pc:sldMkLst>
          <pc:docMk/>
          <pc:sldMk cId="3409385080" sldId="2147468858"/>
        </pc:sldMkLst>
        <pc:spChg chg="mod">
          <ac:chgData name="Aadil Abu Antrollil(UST,IN)" userId="S::245268@ust.com::e0c7ace3-bf33-4aed-9591-4c20ab6f59a2" providerId="AD" clId="Web-{FC5EED4D-44A7-4FD3-A00C-108EAA6D5164}" dt="2023-05-19T12:13:26.357" v="38" actId="20577"/>
          <ac:spMkLst>
            <pc:docMk/>
            <pc:sldMk cId="3409385080" sldId="2147468858"/>
            <ac:spMk id="2" creationId="{7C331E63-5A5E-B844-E495-016AEC257E43}"/>
          </ac:spMkLst>
        </pc:spChg>
        <pc:spChg chg="mod">
          <ac:chgData name="Aadil Abu Antrollil(UST,IN)" userId="S::245268@ust.com::e0c7ace3-bf33-4aed-9591-4c20ab6f59a2" providerId="AD" clId="Web-{FC5EED4D-44A7-4FD3-A00C-108EAA6D5164}" dt="2023-05-19T12:13:22.498" v="36" actId="20577"/>
          <ac:spMkLst>
            <pc:docMk/>
            <pc:sldMk cId="3409385080" sldId="2147468858"/>
            <ac:spMk id="3" creationId="{8B017F22-6051-A870-7EC3-D84F5BAE3ABF}"/>
          </ac:spMkLst>
        </pc:spChg>
      </pc:sldChg>
      <pc:sldChg chg="modSp new">
        <pc:chgData name="Aadil Abu Antrollil(UST,IN)" userId="S::245268@ust.com::e0c7ace3-bf33-4aed-9591-4c20ab6f59a2" providerId="AD" clId="Web-{FC5EED4D-44A7-4FD3-A00C-108EAA6D5164}" dt="2023-05-19T12:14:45.844" v="44" actId="20577"/>
        <pc:sldMkLst>
          <pc:docMk/>
          <pc:sldMk cId="1052514554" sldId="2147468861"/>
        </pc:sldMkLst>
        <pc:spChg chg="mod">
          <ac:chgData name="Aadil Abu Antrollil(UST,IN)" userId="S::245268@ust.com::e0c7ace3-bf33-4aed-9591-4c20ab6f59a2" providerId="AD" clId="Web-{FC5EED4D-44A7-4FD3-A00C-108EAA6D5164}" dt="2023-05-19T12:14:45.844" v="44" actId="20577"/>
          <ac:spMkLst>
            <pc:docMk/>
            <pc:sldMk cId="1052514554" sldId="2147468861"/>
            <ac:spMk id="2" creationId="{29395DFC-4F6F-42FC-5179-16F7FF01A64A}"/>
          </ac:spMkLst>
        </pc:spChg>
        <pc:spChg chg="mod">
          <ac:chgData name="Aadil Abu Antrollil(UST,IN)" userId="S::245268@ust.com::e0c7ace3-bf33-4aed-9591-4c20ab6f59a2" providerId="AD" clId="Web-{FC5EED4D-44A7-4FD3-A00C-108EAA6D5164}" dt="2023-05-19T12:14:09.937" v="41" actId="20577"/>
          <ac:spMkLst>
            <pc:docMk/>
            <pc:sldMk cId="1052514554" sldId="2147468861"/>
            <ac:spMk id="3" creationId="{65A69E05-2DEE-D64D-AED7-1D1C7E794D1F}"/>
          </ac:spMkLst>
        </pc:spChg>
      </pc:sldChg>
      <pc:sldChg chg="modSp new">
        <pc:chgData name="Aadil Abu Antrollil(UST,IN)" userId="S::245268@ust.com::e0c7ace3-bf33-4aed-9591-4c20ab6f59a2" providerId="AD" clId="Web-{FC5EED4D-44A7-4FD3-A00C-108EAA6D5164}" dt="2023-05-19T12:18:19.226" v="83" actId="20577"/>
        <pc:sldMkLst>
          <pc:docMk/>
          <pc:sldMk cId="335791362" sldId="2147468864"/>
        </pc:sldMkLst>
        <pc:spChg chg="mod">
          <ac:chgData name="Aadil Abu Antrollil(UST,IN)" userId="S::245268@ust.com::e0c7ace3-bf33-4aed-9591-4c20ab6f59a2" providerId="AD" clId="Web-{FC5EED4D-44A7-4FD3-A00C-108EAA6D5164}" dt="2023-05-19T12:18:19.226" v="83" actId="20577"/>
          <ac:spMkLst>
            <pc:docMk/>
            <pc:sldMk cId="335791362" sldId="2147468864"/>
            <ac:spMk id="2" creationId="{B27717A7-BB8D-2DFA-B879-2B687A8EB1BC}"/>
          </ac:spMkLst>
        </pc:spChg>
        <pc:spChg chg="mod">
          <ac:chgData name="Aadil Abu Antrollil(UST,IN)" userId="S::245268@ust.com::e0c7ace3-bf33-4aed-9591-4c20ab6f59a2" providerId="AD" clId="Web-{FC5EED4D-44A7-4FD3-A00C-108EAA6D5164}" dt="2023-05-19T12:18:05.554" v="80" actId="20577"/>
          <ac:spMkLst>
            <pc:docMk/>
            <pc:sldMk cId="335791362" sldId="2147468864"/>
            <ac:spMk id="3" creationId="{05C0BC5E-F2E5-451C-D2CD-D9CF58C37120}"/>
          </ac:spMkLst>
        </pc:spChg>
      </pc:sldChg>
      <pc:sldChg chg="modSp new">
        <pc:chgData name="Aadil Abu Antrollil(UST,IN)" userId="S::245268@ust.com::e0c7ace3-bf33-4aed-9591-4c20ab6f59a2" providerId="AD" clId="Web-{FC5EED4D-44A7-4FD3-A00C-108EAA6D5164}" dt="2023-05-19T12:20:36.918" v="106" actId="20577"/>
        <pc:sldMkLst>
          <pc:docMk/>
          <pc:sldMk cId="3459306616" sldId="2147468865"/>
        </pc:sldMkLst>
        <pc:spChg chg="mod">
          <ac:chgData name="Aadil Abu Antrollil(UST,IN)" userId="S::245268@ust.com::e0c7ace3-bf33-4aed-9591-4c20ab6f59a2" providerId="AD" clId="Web-{FC5EED4D-44A7-4FD3-A00C-108EAA6D5164}" dt="2023-05-19T12:20:36.918" v="106" actId="20577"/>
          <ac:spMkLst>
            <pc:docMk/>
            <pc:sldMk cId="3459306616" sldId="2147468865"/>
            <ac:spMk id="2" creationId="{15124DAA-FE3C-FE46-5E4F-323371A0CF89}"/>
          </ac:spMkLst>
        </pc:spChg>
        <pc:spChg chg="mod">
          <ac:chgData name="Aadil Abu Antrollil(UST,IN)" userId="S::245268@ust.com::e0c7ace3-bf33-4aed-9591-4c20ab6f59a2" providerId="AD" clId="Web-{FC5EED4D-44A7-4FD3-A00C-108EAA6D5164}" dt="2023-05-19T12:20:22.934" v="103" actId="20577"/>
          <ac:spMkLst>
            <pc:docMk/>
            <pc:sldMk cId="3459306616" sldId="2147468865"/>
            <ac:spMk id="3" creationId="{118270CD-AF54-9F52-0F08-48733ED22FEE}"/>
          </ac:spMkLst>
        </pc:spChg>
      </pc:sldChg>
      <pc:sldChg chg="modSp new">
        <pc:chgData name="Aadil Abu Antrollil(UST,IN)" userId="S::245268@ust.com::e0c7ace3-bf33-4aed-9591-4c20ab6f59a2" providerId="AD" clId="Web-{FC5EED4D-44A7-4FD3-A00C-108EAA6D5164}" dt="2023-05-19T12:22:22.188" v="125" actId="20577"/>
        <pc:sldMkLst>
          <pc:docMk/>
          <pc:sldMk cId="791518017" sldId="2147468866"/>
        </pc:sldMkLst>
        <pc:spChg chg="mod">
          <ac:chgData name="Aadil Abu Antrollil(UST,IN)" userId="S::245268@ust.com::e0c7ace3-bf33-4aed-9591-4c20ab6f59a2" providerId="AD" clId="Web-{FC5EED4D-44A7-4FD3-A00C-108EAA6D5164}" dt="2023-05-19T12:22:22.188" v="125" actId="20577"/>
          <ac:spMkLst>
            <pc:docMk/>
            <pc:sldMk cId="791518017" sldId="2147468866"/>
            <ac:spMk id="2" creationId="{A43E5200-CE19-E04B-A9A0-1D091D89DF70}"/>
          </ac:spMkLst>
        </pc:spChg>
        <pc:spChg chg="mod">
          <ac:chgData name="Aadil Abu Antrollil(UST,IN)" userId="S::245268@ust.com::e0c7ace3-bf33-4aed-9591-4c20ab6f59a2" providerId="AD" clId="Web-{FC5EED4D-44A7-4FD3-A00C-108EAA6D5164}" dt="2023-05-19T12:22:03.390" v="122" actId="20577"/>
          <ac:spMkLst>
            <pc:docMk/>
            <pc:sldMk cId="791518017" sldId="2147468866"/>
            <ac:spMk id="3" creationId="{1937016C-C9EB-4CB1-734A-2ADA2C99E942}"/>
          </ac:spMkLst>
        </pc:spChg>
      </pc:sldChg>
      <pc:sldChg chg="modSp new">
        <pc:chgData name="Aadil Abu Antrollil(UST,IN)" userId="S::245268@ust.com::e0c7ace3-bf33-4aed-9591-4c20ab6f59a2" providerId="AD" clId="Web-{FC5EED4D-44A7-4FD3-A00C-108EAA6D5164}" dt="2023-05-19T12:21:17.685" v="116" actId="20577"/>
        <pc:sldMkLst>
          <pc:docMk/>
          <pc:sldMk cId="3712289529" sldId="2147468867"/>
        </pc:sldMkLst>
        <pc:spChg chg="mod">
          <ac:chgData name="Aadil Abu Antrollil(UST,IN)" userId="S::245268@ust.com::e0c7ace3-bf33-4aed-9591-4c20ab6f59a2" providerId="AD" clId="Web-{FC5EED4D-44A7-4FD3-A00C-108EAA6D5164}" dt="2023-05-19T12:21:17.685" v="116" actId="20577"/>
          <ac:spMkLst>
            <pc:docMk/>
            <pc:sldMk cId="3712289529" sldId="2147468867"/>
            <ac:spMk id="2" creationId="{0A765C65-958F-1A2E-1AA6-800B9F5901A0}"/>
          </ac:spMkLst>
        </pc:spChg>
        <pc:spChg chg="mod">
          <ac:chgData name="Aadil Abu Antrollil(UST,IN)" userId="S::245268@ust.com::e0c7ace3-bf33-4aed-9591-4c20ab6f59a2" providerId="AD" clId="Web-{FC5EED4D-44A7-4FD3-A00C-108EAA6D5164}" dt="2023-05-19T12:21:08.576" v="113" actId="20577"/>
          <ac:spMkLst>
            <pc:docMk/>
            <pc:sldMk cId="3712289529" sldId="2147468867"/>
            <ac:spMk id="3" creationId="{B8519796-9913-C6F8-0A36-EE1AAAF4B0C4}"/>
          </ac:spMkLst>
        </pc:spChg>
      </pc:sldChg>
      <pc:sldChg chg="modSp new">
        <pc:chgData name="Aadil Abu Antrollil(UST,IN)" userId="S::245268@ust.com::e0c7ace3-bf33-4aed-9591-4c20ab6f59a2" providerId="AD" clId="Web-{FC5EED4D-44A7-4FD3-A00C-108EAA6D5164}" dt="2023-05-19T12:20:58.685" v="111" actId="20577"/>
        <pc:sldMkLst>
          <pc:docMk/>
          <pc:sldMk cId="1063393169" sldId="2147468868"/>
        </pc:sldMkLst>
        <pc:spChg chg="mod">
          <ac:chgData name="Aadil Abu Antrollil(UST,IN)" userId="S::245268@ust.com::e0c7ace3-bf33-4aed-9591-4c20ab6f59a2" providerId="AD" clId="Web-{FC5EED4D-44A7-4FD3-A00C-108EAA6D5164}" dt="2023-05-19T12:20:58.685" v="111" actId="20577"/>
          <ac:spMkLst>
            <pc:docMk/>
            <pc:sldMk cId="1063393169" sldId="2147468868"/>
            <ac:spMk id="2" creationId="{E73EC991-D78F-5693-FC43-32227A9ABA28}"/>
          </ac:spMkLst>
        </pc:spChg>
        <pc:spChg chg="mod">
          <ac:chgData name="Aadil Abu Antrollil(UST,IN)" userId="S::245268@ust.com::e0c7ace3-bf33-4aed-9591-4c20ab6f59a2" providerId="AD" clId="Web-{FC5EED4D-44A7-4FD3-A00C-108EAA6D5164}" dt="2023-05-19T12:20:46.200" v="108" actId="20577"/>
          <ac:spMkLst>
            <pc:docMk/>
            <pc:sldMk cId="1063393169" sldId="2147468868"/>
            <ac:spMk id="3" creationId="{B20423E9-2EA4-4F8A-9929-7FDD3FFB5B20}"/>
          </ac:spMkLst>
        </pc:spChg>
      </pc:sldChg>
      <pc:sldChg chg="modSp new">
        <pc:chgData name="Aadil Abu Antrollil(UST,IN)" userId="S::245268@ust.com::e0c7ace3-bf33-4aed-9591-4c20ab6f59a2" providerId="AD" clId="Web-{FC5EED4D-44A7-4FD3-A00C-108EAA6D5164}" dt="2023-05-19T12:20:01.292" v="101" actId="20577"/>
        <pc:sldMkLst>
          <pc:docMk/>
          <pc:sldMk cId="3399991383" sldId="2147468869"/>
        </pc:sldMkLst>
        <pc:spChg chg="mod">
          <ac:chgData name="Aadil Abu Antrollil(UST,IN)" userId="S::245268@ust.com::e0c7ace3-bf33-4aed-9591-4c20ab6f59a2" providerId="AD" clId="Web-{FC5EED4D-44A7-4FD3-A00C-108EAA6D5164}" dt="2023-05-19T12:20:01.292" v="101" actId="20577"/>
          <ac:spMkLst>
            <pc:docMk/>
            <pc:sldMk cId="3399991383" sldId="2147468869"/>
            <ac:spMk id="2" creationId="{B9E9C517-8C99-C37D-2571-6396E12B000B}"/>
          </ac:spMkLst>
        </pc:spChg>
        <pc:spChg chg="mod">
          <ac:chgData name="Aadil Abu Antrollil(UST,IN)" userId="S::245268@ust.com::e0c7ace3-bf33-4aed-9591-4c20ab6f59a2" providerId="AD" clId="Web-{FC5EED4D-44A7-4FD3-A00C-108EAA6D5164}" dt="2023-05-19T12:19:58.933" v="99" actId="20577"/>
          <ac:spMkLst>
            <pc:docMk/>
            <pc:sldMk cId="3399991383" sldId="2147468869"/>
            <ac:spMk id="3" creationId="{77C84BD0-7AE3-7B6A-05AF-FFF7603924DB}"/>
          </ac:spMkLst>
        </pc:spChg>
      </pc:sldChg>
      <pc:sldChg chg="addSp delSp modSp new">
        <pc:chgData name="Aadil Abu Antrollil(UST,IN)" userId="S::245268@ust.com::e0c7ace3-bf33-4aed-9591-4c20ab6f59a2" providerId="AD" clId="Web-{FC5EED4D-44A7-4FD3-A00C-108EAA6D5164}" dt="2023-05-19T12:18:39.086" v="88" actId="1076"/>
        <pc:sldMkLst>
          <pc:docMk/>
          <pc:sldMk cId="3445828483" sldId="2147468870"/>
        </pc:sldMkLst>
        <pc:spChg chg="del">
          <ac:chgData name="Aadil Abu Antrollil(UST,IN)" userId="S::245268@ust.com::e0c7ace3-bf33-4aed-9591-4c20ab6f59a2" providerId="AD" clId="Web-{FC5EED4D-44A7-4FD3-A00C-108EAA6D5164}" dt="2023-05-19T12:18:28.727" v="85"/>
          <ac:spMkLst>
            <pc:docMk/>
            <pc:sldMk cId="3445828483" sldId="2147468870"/>
            <ac:spMk id="2" creationId="{C9A68E42-43AE-A7AB-CF33-980F2C5C8540}"/>
          </ac:spMkLst>
        </pc:spChg>
        <pc:spChg chg="del">
          <ac:chgData name="Aadil Abu Antrollil(UST,IN)" userId="S::245268@ust.com::e0c7ace3-bf33-4aed-9591-4c20ab6f59a2" providerId="AD" clId="Web-{FC5EED4D-44A7-4FD3-A00C-108EAA6D5164}" dt="2023-05-19T12:18:25.648" v="84"/>
          <ac:spMkLst>
            <pc:docMk/>
            <pc:sldMk cId="3445828483" sldId="2147468870"/>
            <ac:spMk id="3" creationId="{77899C3D-C4B7-D8EE-681A-211755B3BE96}"/>
          </ac:spMkLst>
        </pc:spChg>
        <pc:picChg chg="add mod">
          <ac:chgData name="Aadil Abu Antrollil(UST,IN)" userId="S::245268@ust.com::e0c7ace3-bf33-4aed-9591-4c20ab6f59a2" providerId="AD" clId="Web-{FC5EED4D-44A7-4FD3-A00C-108EAA6D5164}" dt="2023-05-19T12:18:39.086" v="88" actId="1076"/>
          <ac:picMkLst>
            <pc:docMk/>
            <pc:sldMk cId="3445828483" sldId="2147468870"/>
            <ac:picMk id="6" creationId="{8A64F0EB-377F-2653-A500-924A144C0D80}"/>
          </ac:picMkLst>
        </pc:picChg>
      </pc:sldChg>
      <pc:sldChg chg="modSp new">
        <pc:chgData name="Aadil Abu Antrollil(UST,IN)" userId="S::245268@ust.com::e0c7ace3-bf33-4aed-9591-4c20ab6f59a2" providerId="AD" clId="Web-{FC5EED4D-44A7-4FD3-A00C-108EAA6D5164}" dt="2023-05-19T12:19:49.604" v="97" actId="20577"/>
        <pc:sldMkLst>
          <pc:docMk/>
          <pc:sldMk cId="1745434085" sldId="2147468871"/>
        </pc:sldMkLst>
        <pc:spChg chg="mod">
          <ac:chgData name="Aadil Abu Antrollil(UST,IN)" userId="S::245268@ust.com::e0c7ace3-bf33-4aed-9591-4c20ab6f59a2" providerId="AD" clId="Web-{FC5EED4D-44A7-4FD3-A00C-108EAA6D5164}" dt="2023-05-19T12:19:49.604" v="97" actId="20577"/>
          <ac:spMkLst>
            <pc:docMk/>
            <pc:sldMk cId="1745434085" sldId="2147468871"/>
            <ac:spMk id="2" creationId="{FF88EDA1-8E41-6DE7-212A-DBC9032678FE}"/>
          </ac:spMkLst>
        </pc:spChg>
        <pc:spChg chg="mod">
          <ac:chgData name="Aadil Abu Antrollil(UST,IN)" userId="S::245268@ust.com::e0c7ace3-bf33-4aed-9591-4c20ab6f59a2" providerId="AD" clId="Web-{FC5EED4D-44A7-4FD3-A00C-108EAA6D5164}" dt="2023-05-19T12:19:33.479" v="94" actId="20577"/>
          <ac:spMkLst>
            <pc:docMk/>
            <pc:sldMk cId="1745434085" sldId="2147468871"/>
            <ac:spMk id="3" creationId="{BE9F1D4B-56FE-D28D-E79D-7EE55F290B76}"/>
          </ac:spMkLst>
        </pc:spChg>
      </pc:sldChg>
      <pc:sldChg chg="modSp new">
        <pc:chgData name="Aadil Abu Antrollil(UST,IN)" userId="S::245268@ust.com::e0c7ace3-bf33-4aed-9591-4c20ab6f59a2" providerId="AD" clId="Web-{FC5EED4D-44A7-4FD3-A00C-108EAA6D5164}" dt="2023-05-19T12:19:08.884" v="92" actId="20577"/>
        <pc:sldMkLst>
          <pc:docMk/>
          <pc:sldMk cId="10529522" sldId="2147468872"/>
        </pc:sldMkLst>
        <pc:spChg chg="mod">
          <ac:chgData name="Aadil Abu Antrollil(UST,IN)" userId="S::245268@ust.com::e0c7ace3-bf33-4aed-9591-4c20ab6f59a2" providerId="AD" clId="Web-{FC5EED4D-44A7-4FD3-A00C-108EAA6D5164}" dt="2023-05-19T12:19:08.884" v="92" actId="20577"/>
          <ac:spMkLst>
            <pc:docMk/>
            <pc:sldMk cId="10529522" sldId="2147468872"/>
            <ac:spMk id="2" creationId="{5E17E14A-7761-B974-819F-E04D7457C5F4}"/>
          </ac:spMkLst>
        </pc:spChg>
        <pc:spChg chg="mod">
          <ac:chgData name="Aadil Abu Antrollil(UST,IN)" userId="S::245268@ust.com::e0c7ace3-bf33-4aed-9591-4c20ab6f59a2" providerId="AD" clId="Web-{FC5EED4D-44A7-4FD3-A00C-108EAA6D5164}" dt="2023-05-19T12:19:06.212" v="90" actId="20577"/>
          <ac:spMkLst>
            <pc:docMk/>
            <pc:sldMk cId="10529522" sldId="2147468872"/>
            <ac:spMk id="3" creationId="{56F573A3-C12D-C92E-2391-42E37745FE2F}"/>
          </ac:spMkLst>
        </pc:spChg>
      </pc:sldChg>
      <pc:sldChg chg="modSp new">
        <pc:chgData name="Aadil Abu Antrollil(UST,IN)" userId="S::245268@ust.com::e0c7ace3-bf33-4aed-9591-4c20ab6f59a2" providerId="AD" clId="Web-{FC5EED4D-44A7-4FD3-A00C-108EAA6D5164}" dt="2023-05-19T12:22:55.486" v="130" actId="20577"/>
        <pc:sldMkLst>
          <pc:docMk/>
          <pc:sldMk cId="2110565807" sldId="2147468875"/>
        </pc:sldMkLst>
        <pc:spChg chg="mod">
          <ac:chgData name="Aadil Abu Antrollil(UST,IN)" userId="S::245268@ust.com::e0c7ace3-bf33-4aed-9591-4c20ab6f59a2" providerId="AD" clId="Web-{FC5EED4D-44A7-4FD3-A00C-108EAA6D5164}" dt="2023-05-19T12:22:55.486" v="130" actId="20577"/>
          <ac:spMkLst>
            <pc:docMk/>
            <pc:sldMk cId="2110565807" sldId="2147468875"/>
            <ac:spMk id="2" creationId="{3F526B79-F9C7-C42A-FD04-B5B74F209B47}"/>
          </ac:spMkLst>
        </pc:spChg>
        <pc:spChg chg="mod">
          <ac:chgData name="Aadil Abu Antrollil(UST,IN)" userId="S::245268@ust.com::e0c7ace3-bf33-4aed-9591-4c20ab6f59a2" providerId="AD" clId="Web-{FC5EED4D-44A7-4FD3-A00C-108EAA6D5164}" dt="2023-05-19T12:22:34.079" v="127" actId="20577"/>
          <ac:spMkLst>
            <pc:docMk/>
            <pc:sldMk cId="2110565807" sldId="2147468875"/>
            <ac:spMk id="3" creationId="{F48CE7D9-EEFB-BD83-75C2-38D5FB28BBD9}"/>
          </ac:spMkLst>
        </pc:spChg>
      </pc:sldChg>
      <pc:sldChg chg="modSp new">
        <pc:chgData name="Aadil Abu Antrollil(UST,IN)" userId="S::245268@ust.com::e0c7ace3-bf33-4aed-9591-4c20ab6f59a2" providerId="AD" clId="Web-{FC5EED4D-44A7-4FD3-A00C-108EAA6D5164}" dt="2023-05-19T12:24:21.926" v="143" actId="20577"/>
        <pc:sldMkLst>
          <pc:docMk/>
          <pc:sldMk cId="212656645" sldId="2147468876"/>
        </pc:sldMkLst>
        <pc:spChg chg="mod">
          <ac:chgData name="Aadil Abu Antrollil(UST,IN)" userId="S::245268@ust.com::e0c7ace3-bf33-4aed-9591-4c20ab6f59a2" providerId="AD" clId="Web-{FC5EED4D-44A7-4FD3-A00C-108EAA6D5164}" dt="2023-05-19T12:24:21.926" v="143" actId="20577"/>
          <ac:spMkLst>
            <pc:docMk/>
            <pc:sldMk cId="212656645" sldId="2147468876"/>
            <ac:spMk id="2" creationId="{7A6FE7FA-1852-EB4E-B522-2C816DB1162A}"/>
          </ac:spMkLst>
        </pc:spChg>
        <pc:spChg chg="mod">
          <ac:chgData name="Aadil Abu Antrollil(UST,IN)" userId="S::245268@ust.com::e0c7ace3-bf33-4aed-9591-4c20ab6f59a2" providerId="AD" clId="Web-{FC5EED4D-44A7-4FD3-A00C-108EAA6D5164}" dt="2023-05-19T12:24:19.082" v="141" actId="20577"/>
          <ac:spMkLst>
            <pc:docMk/>
            <pc:sldMk cId="212656645" sldId="2147468876"/>
            <ac:spMk id="3" creationId="{DB3A9CBA-8377-7134-B158-692AA690C820}"/>
          </ac:spMkLst>
        </pc:spChg>
      </pc:sldChg>
      <pc:sldChg chg="modSp new">
        <pc:chgData name="Aadil Abu Antrollil(UST,IN)" userId="S::245268@ust.com::e0c7ace3-bf33-4aed-9591-4c20ab6f59a2" providerId="AD" clId="Web-{FC5EED4D-44A7-4FD3-A00C-108EAA6D5164}" dt="2023-05-19T12:24:08.457" v="139" actId="20577"/>
        <pc:sldMkLst>
          <pc:docMk/>
          <pc:sldMk cId="2041404316" sldId="2147468877"/>
        </pc:sldMkLst>
        <pc:spChg chg="mod">
          <ac:chgData name="Aadil Abu Antrollil(UST,IN)" userId="S::245268@ust.com::e0c7ace3-bf33-4aed-9591-4c20ab6f59a2" providerId="AD" clId="Web-{FC5EED4D-44A7-4FD3-A00C-108EAA6D5164}" dt="2023-05-19T12:24:08.457" v="139" actId="20577"/>
          <ac:spMkLst>
            <pc:docMk/>
            <pc:sldMk cId="2041404316" sldId="2147468877"/>
            <ac:spMk id="2" creationId="{F044610E-26B8-A9B9-CA15-BA7E2C26EC2E}"/>
          </ac:spMkLst>
        </pc:spChg>
        <pc:spChg chg="mod">
          <ac:chgData name="Aadil Abu Antrollil(UST,IN)" userId="S::245268@ust.com::e0c7ace3-bf33-4aed-9591-4c20ab6f59a2" providerId="AD" clId="Web-{FC5EED4D-44A7-4FD3-A00C-108EAA6D5164}" dt="2023-05-19T12:23:52.472" v="136" actId="20577"/>
          <ac:spMkLst>
            <pc:docMk/>
            <pc:sldMk cId="2041404316" sldId="2147468877"/>
            <ac:spMk id="3" creationId="{68FBC7E8-E69D-769B-F69F-AD1D7F22A136}"/>
          </ac:spMkLst>
        </pc:spChg>
      </pc:sldChg>
      <pc:sldChg chg="modSp new">
        <pc:chgData name="Aadil Abu Antrollil(UST,IN)" userId="S::245268@ust.com::e0c7ace3-bf33-4aed-9591-4c20ab6f59a2" providerId="AD" clId="Web-{FC5EED4D-44A7-4FD3-A00C-108EAA6D5164}" dt="2023-05-19T12:23:09.924" v="134" actId="20577"/>
        <pc:sldMkLst>
          <pc:docMk/>
          <pc:sldMk cId="705096413" sldId="2147468878"/>
        </pc:sldMkLst>
        <pc:spChg chg="mod">
          <ac:chgData name="Aadil Abu Antrollil(UST,IN)" userId="S::245268@ust.com::e0c7ace3-bf33-4aed-9591-4c20ab6f59a2" providerId="AD" clId="Web-{FC5EED4D-44A7-4FD3-A00C-108EAA6D5164}" dt="2023-05-19T12:23:09.924" v="134" actId="20577"/>
          <ac:spMkLst>
            <pc:docMk/>
            <pc:sldMk cId="705096413" sldId="2147468878"/>
            <ac:spMk id="2" creationId="{FFF7A678-1CA6-0A8D-A4CA-CC63AAF02D88}"/>
          </ac:spMkLst>
        </pc:spChg>
        <pc:spChg chg="mod">
          <ac:chgData name="Aadil Abu Antrollil(UST,IN)" userId="S::245268@ust.com::e0c7ace3-bf33-4aed-9591-4c20ab6f59a2" providerId="AD" clId="Web-{FC5EED4D-44A7-4FD3-A00C-108EAA6D5164}" dt="2023-05-19T12:23:06.939" v="132" actId="20577"/>
          <ac:spMkLst>
            <pc:docMk/>
            <pc:sldMk cId="705096413" sldId="2147468878"/>
            <ac:spMk id="3" creationId="{6004CBBB-6EBD-58CB-575F-78F90AED1B66}"/>
          </ac:spMkLst>
        </pc:spChg>
      </pc:sldChg>
      <pc:sldChg chg="modSp new">
        <pc:chgData name="Aadil Abu Antrollil(UST,IN)" userId="S::245268@ust.com::e0c7ace3-bf33-4aed-9591-4c20ab6f59a2" providerId="AD" clId="Web-{FC5EED4D-44A7-4FD3-A00C-108EAA6D5164}" dt="2023-05-19T12:26:39.962" v="163" actId="20577"/>
        <pc:sldMkLst>
          <pc:docMk/>
          <pc:sldMk cId="1904954280" sldId="2147468880"/>
        </pc:sldMkLst>
        <pc:spChg chg="mod">
          <ac:chgData name="Aadil Abu Antrollil(UST,IN)" userId="S::245268@ust.com::e0c7ace3-bf33-4aed-9591-4c20ab6f59a2" providerId="AD" clId="Web-{FC5EED4D-44A7-4FD3-A00C-108EAA6D5164}" dt="2023-05-19T12:26:39.962" v="163" actId="20577"/>
          <ac:spMkLst>
            <pc:docMk/>
            <pc:sldMk cId="1904954280" sldId="2147468880"/>
            <ac:spMk id="2" creationId="{1E246EED-20F5-A5E8-9AF0-C912B7D581AB}"/>
          </ac:spMkLst>
        </pc:spChg>
        <pc:spChg chg="mod">
          <ac:chgData name="Aadil Abu Antrollil(UST,IN)" userId="S::245268@ust.com::e0c7ace3-bf33-4aed-9591-4c20ab6f59a2" providerId="AD" clId="Web-{FC5EED4D-44A7-4FD3-A00C-108EAA6D5164}" dt="2023-05-19T12:26:19.446" v="160" actId="20577"/>
          <ac:spMkLst>
            <pc:docMk/>
            <pc:sldMk cId="1904954280" sldId="2147468880"/>
            <ac:spMk id="3" creationId="{A336045E-D093-27B3-F0F1-219A20FEAA4A}"/>
          </ac:spMkLst>
        </pc:spChg>
      </pc:sldChg>
      <pc:sldChg chg="modSp new">
        <pc:chgData name="Aadil Abu Antrollil(UST,IN)" userId="S::245268@ust.com::e0c7ace3-bf33-4aed-9591-4c20ab6f59a2" providerId="AD" clId="Web-{FC5EED4D-44A7-4FD3-A00C-108EAA6D5164}" dt="2023-05-19T12:26:16.571" v="159" actId="20577"/>
        <pc:sldMkLst>
          <pc:docMk/>
          <pc:sldMk cId="3240452607" sldId="2147468881"/>
        </pc:sldMkLst>
        <pc:spChg chg="mod">
          <ac:chgData name="Aadil Abu Antrollil(UST,IN)" userId="S::245268@ust.com::e0c7ace3-bf33-4aed-9591-4c20ab6f59a2" providerId="AD" clId="Web-{FC5EED4D-44A7-4FD3-A00C-108EAA6D5164}" dt="2023-05-19T12:26:16.571" v="159" actId="20577"/>
          <ac:spMkLst>
            <pc:docMk/>
            <pc:sldMk cId="3240452607" sldId="2147468881"/>
            <ac:spMk id="2" creationId="{B122F0A1-1E92-A376-0269-D1928757CA15}"/>
          </ac:spMkLst>
        </pc:spChg>
        <pc:spChg chg="mod">
          <ac:chgData name="Aadil Abu Antrollil(UST,IN)" userId="S::245268@ust.com::e0c7ace3-bf33-4aed-9591-4c20ab6f59a2" providerId="AD" clId="Web-{FC5EED4D-44A7-4FD3-A00C-108EAA6D5164}" dt="2023-05-19T12:25:56.539" v="156" actId="20577"/>
          <ac:spMkLst>
            <pc:docMk/>
            <pc:sldMk cId="3240452607" sldId="2147468881"/>
            <ac:spMk id="3" creationId="{258A2AF5-74A8-AF5F-36E3-24B07FDFA4E3}"/>
          </ac:spMkLst>
        </pc:spChg>
      </pc:sldChg>
      <pc:sldChg chg="modSp new">
        <pc:chgData name="Aadil Abu Antrollil(UST,IN)" userId="S::245268@ust.com::e0c7ace3-bf33-4aed-9591-4c20ab6f59a2" providerId="AD" clId="Web-{FC5EED4D-44A7-4FD3-A00C-108EAA6D5164}" dt="2023-05-19T12:25:32.616" v="154" actId="20577"/>
        <pc:sldMkLst>
          <pc:docMk/>
          <pc:sldMk cId="2167217785" sldId="2147468882"/>
        </pc:sldMkLst>
        <pc:spChg chg="mod">
          <ac:chgData name="Aadil Abu Antrollil(UST,IN)" userId="S::245268@ust.com::e0c7ace3-bf33-4aed-9591-4c20ab6f59a2" providerId="AD" clId="Web-{FC5EED4D-44A7-4FD3-A00C-108EAA6D5164}" dt="2023-05-19T12:25:32.616" v="154" actId="20577"/>
          <ac:spMkLst>
            <pc:docMk/>
            <pc:sldMk cId="2167217785" sldId="2147468882"/>
            <ac:spMk id="2" creationId="{3180045A-F71C-3954-821D-0DA3D06521E5}"/>
          </ac:spMkLst>
        </pc:spChg>
        <pc:spChg chg="mod">
          <ac:chgData name="Aadil Abu Antrollil(UST,IN)" userId="S::245268@ust.com::e0c7ace3-bf33-4aed-9591-4c20ab6f59a2" providerId="AD" clId="Web-{FC5EED4D-44A7-4FD3-A00C-108EAA6D5164}" dt="2023-05-19T12:25:18.944" v="152" actId="20577"/>
          <ac:spMkLst>
            <pc:docMk/>
            <pc:sldMk cId="2167217785" sldId="2147468882"/>
            <ac:spMk id="3" creationId="{0B8AF33E-C36C-A87D-6CA0-7992B869AC7C}"/>
          </ac:spMkLst>
        </pc:spChg>
      </pc:sldChg>
    </pc:docChg>
  </pc:docChgLst>
  <pc:docChgLst>
    <pc:chgData name="Jenson Mathew(UST,IN)" userId="S::245048@ust.com::05811e0b-55b6-4c92-84c6-b60457c9df4a" providerId="AD" clId="Web-{45151E33-D640-46EA-BC29-9443C0C47790}"/>
    <pc:docChg chg="delSld">
      <pc:chgData name="Jenson Mathew(UST,IN)" userId="S::245048@ust.com::05811e0b-55b6-4c92-84c6-b60457c9df4a" providerId="AD" clId="Web-{45151E33-D640-46EA-BC29-9443C0C47790}" dt="2023-05-19T12:28:20.626" v="0"/>
      <pc:docMkLst>
        <pc:docMk/>
      </pc:docMkLst>
      <pc:sldChg chg="del">
        <pc:chgData name="Jenson Mathew(UST,IN)" userId="S::245048@ust.com::05811e0b-55b6-4c92-84c6-b60457c9df4a" providerId="AD" clId="Web-{45151E33-D640-46EA-BC29-9443C0C47790}" dt="2023-05-19T12:28:20.626" v="0"/>
        <pc:sldMkLst>
          <pc:docMk/>
          <pc:sldMk cId="3227793762" sldId="2147468663"/>
        </pc:sldMkLst>
      </pc:sldChg>
    </pc:docChg>
  </pc:docChgLst>
  <pc:docChgLst>
    <pc:chgData name="Aiswarya Kinattukara Kalam(UST,IN)" userId="S::245182@ust.com::2b600db2-e5aa-4441-8dac-876a20cdb3ad" providerId="AD" clId="Web-{A06A8CF3-D786-46AD-B354-36370315C4CE}"/>
    <pc:docChg chg="addSld modSld">
      <pc:chgData name="Aiswarya Kinattukara Kalam(UST,IN)" userId="S::245182@ust.com::2b600db2-e5aa-4441-8dac-876a20cdb3ad" providerId="AD" clId="Web-{A06A8CF3-D786-46AD-B354-36370315C4CE}" dt="2023-05-19T12:24:59.370" v="260" actId="1076"/>
      <pc:docMkLst>
        <pc:docMk/>
      </pc:docMkLst>
      <pc:sldChg chg="addSp delSp modSp">
        <pc:chgData name="Aiswarya Kinattukara Kalam(UST,IN)" userId="S::245182@ust.com::2b600db2-e5aa-4441-8dac-876a20cdb3ad" providerId="AD" clId="Web-{A06A8CF3-D786-46AD-B354-36370315C4CE}" dt="2023-05-19T10:18:51.341" v="13" actId="14100"/>
        <pc:sldMkLst>
          <pc:docMk/>
          <pc:sldMk cId="1784204480" sldId="2147468804"/>
        </pc:sldMkLst>
        <pc:spChg chg="mod">
          <ac:chgData name="Aiswarya Kinattukara Kalam(UST,IN)" userId="S::245182@ust.com::2b600db2-e5aa-4441-8dac-876a20cdb3ad" providerId="AD" clId="Web-{A06A8CF3-D786-46AD-B354-36370315C4CE}" dt="2023-05-19T10:17:57.043" v="5" actId="20577"/>
          <ac:spMkLst>
            <pc:docMk/>
            <pc:sldMk cId="1784204480" sldId="2147468804"/>
            <ac:spMk id="7" creationId="{D0BDE34D-1BD6-DB0A-DAB7-EA14283E3F14}"/>
          </ac:spMkLst>
        </pc:spChg>
        <pc:picChg chg="add del mod">
          <ac:chgData name="Aiswarya Kinattukara Kalam(UST,IN)" userId="S::245182@ust.com::2b600db2-e5aa-4441-8dac-876a20cdb3ad" providerId="AD" clId="Web-{A06A8CF3-D786-46AD-B354-36370315C4CE}" dt="2023-05-19T10:18:03.293" v="8"/>
          <ac:picMkLst>
            <pc:docMk/>
            <pc:sldMk cId="1784204480" sldId="2147468804"/>
            <ac:picMk id="2" creationId="{778CEEFF-79D4-0A5A-1DFB-042CF0B4D67C}"/>
          </ac:picMkLst>
        </pc:picChg>
        <pc:picChg chg="add mod">
          <ac:chgData name="Aiswarya Kinattukara Kalam(UST,IN)" userId="S::245182@ust.com::2b600db2-e5aa-4441-8dac-876a20cdb3ad" providerId="AD" clId="Web-{A06A8CF3-D786-46AD-B354-36370315C4CE}" dt="2023-05-19T10:18:51.341" v="13" actId="14100"/>
          <ac:picMkLst>
            <pc:docMk/>
            <pc:sldMk cId="1784204480" sldId="2147468804"/>
            <ac:picMk id="8" creationId="{6E22B678-5215-AA90-3AF8-D1D5C440DDD1}"/>
          </ac:picMkLst>
        </pc:picChg>
      </pc:sldChg>
      <pc:sldChg chg="addSp modSp">
        <pc:chgData name="Aiswarya Kinattukara Kalam(UST,IN)" userId="S::245182@ust.com::2b600db2-e5aa-4441-8dac-876a20cdb3ad" providerId="AD" clId="Web-{A06A8CF3-D786-46AD-B354-36370315C4CE}" dt="2023-05-19T10:25:54.059" v="49" actId="1076"/>
        <pc:sldMkLst>
          <pc:docMk/>
          <pc:sldMk cId="1316800256" sldId="2147468814"/>
        </pc:sldMkLst>
        <pc:spChg chg="mod">
          <ac:chgData name="Aiswarya Kinattukara Kalam(UST,IN)" userId="S::245182@ust.com::2b600db2-e5aa-4441-8dac-876a20cdb3ad" providerId="AD" clId="Web-{A06A8CF3-D786-46AD-B354-36370315C4CE}" dt="2023-05-19T10:20:47.845" v="15" actId="20577"/>
          <ac:spMkLst>
            <pc:docMk/>
            <pc:sldMk cId="1316800256" sldId="2147468814"/>
            <ac:spMk id="3" creationId="{4AE455DE-A004-E4B0-CE36-A5DFE1F10DCF}"/>
          </ac:spMkLst>
        </pc:spChg>
        <pc:spChg chg="add mod">
          <ac:chgData name="Aiswarya Kinattukara Kalam(UST,IN)" userId="S::245182@ust.com::2b600db2-e5aa-4441-8dac-876a20cdb3ad" providerId="AD" clId="Web-{A06A8CF3-D786-46AD-B354-36370315C4CE}" dt="2023-05-19T10:25:36.559" v="43" actId="20577"/>
          <ac:spMkLst>
            <pc:docMk/>
            <pc:sldMk cId="1316800256" sldId="2147468814"/>
            <ac:spMk id="6" creationId="{F8AF177B-CACA-0B5C-2AB7-1B11D4AB26B3}"/>
          </ac:spMkLst>
        </pc:spChg>
        <pc:picChg chg="add mod">
          <ac:chgData name="Aiswarya Kinattukara Kalam(UST,IN)" userId="S::245182@ust.com::2b600db2-e5aa-4441-8dac-876a20cdb3ad" providerId="AD" clId="Web-{A06A8CF3-D786-46AD-B354-36370315C4CE}" dt="2023-05-19T10:20:59.362" v="19" actId="1076"/>
          <ac:picMkLst>
            <pc:docMk/>
            <pc:sldMk cId="1316800256" sldId="2147468814"/>
            <ac:picMk id="2" creationId="{0E95AFBA-8BB7-4820-11EB-95A3DC81DD98}"/>
          </ac:picMkLst>
        </pc:picChg>
        <pc:picChg chg="add mod">
          <ac:chgData name="Aiswarya Kinattukara Kalam(UST,IN)" userId="S::245182@ust.com::2b600db2-e5aa-4441-8dac-876a20cdb3ad" providerId="AD" clId="Web-{A06A8CF3-D786-46AD-B354-36370315C4CE}" dt="2023-05-19T10:25:54.059" v="49" actId="1076"/>
          <ac:picMkLst>
            <pc:docMk/>
            <pc:sldMk cId="1316800256" sldId="2147468814"/>
            <ac:picMk id="7" creationId="{D2AB73CA-E29D-3221-47BC-5CEBC9D48016}"/>
          </ac:picMkLst>
        </pc:picChg>
      </pc:sldChg>
      <pc:sldChg chg="addSp delSp modSp new">
        <pc:chgData name="Aiswarya Kinattukara Kalam(UST,IN)" userId="S::245182@ust.com::2b600db2-e5aa-4441-8dac-876a20cdb3ad" providerId="AD" clId="Web-{A06A8CF3-D786-46AD-B354-36370315C4CE}" dt="2023-05-19T12:08:01.957" v="97" actId="20577"/>
        <pc:sldMkLst>
          <pc:docMk/>
          <pc:sldMk cId="1674568906" sldId="2147468830"/>
        </pc:sldMkLst>
        <pc:spChg chg="del">
          <ac:chgData name="Aiswarya Kinattukara Kalam(UST,IN)" userId="S::245182@ust.com::2b600db2-e5aa-4441-8dac-876a20cdb3ad" providerId="AD" clId="Web-{A06A8CF3-D786-46AD-B354-36370315C4CE}" dt="2023-05-19T10:26:38.858" v="51"/>
          <ac:spMkLst>
            <pc:docMk/>
            <pc:sldMk cId="1674568906" sldId="2147468830"/>
            <ac:spMk id="2" creationId="{FDD76127-4611-415F-F7BE-D448093C8F55}"/>
          </ac:spMkLst>
        </pc:spChg>
        <pc:spChg chg="mod">
          <ac:chgData name="Aiswarya Kinattukara Kalam(UST,IN)" userId="S::245182@ust.com::2b600db2-e5aa-4441-8dac-876a20cdb3ad" providerId="AD" clId="Web-{A06A8CF3-D786-46AD-B354-36370315C4CE}" dt="2023-05-19T12:08:01.957" v="97" actId="20577"/>
          <ac:spMkLst>
            <pc:docMk/>
            <pc:sldMk cId="1674568906" sldId="2147468830"/>
            <ac:spMk id="3" creationId="{BB58FA93-0C8C-C586-5038-E0C28F5D1AC2}"/>
          </ac:spMkLst>
        </pc:spChg>
        <pc:picChg chg="add mod">
          <ac:chgData name="Aiswarya Kinattukara Kalam(UST,IN)" userId="S::245182@ust.com::2b600db2-e5aa-4441-8dac-876a20cdb3ad" providerId="AD" clId="Web-{A06A8CF3-D786-46AD-B354-36370315C4CE}" dt="2023-05-19T12:07:21.331" v="91" actId="1076"/>
          <ac:picMkLst>
            <pc:docMk/>
            <pc:sldMk cId="1674568906" sldId="2147468830"/>
            <ac:picMk id="6" creationId="{6F82A2AD-AE6F-3582-7B04-EA9E2AB68323}"/>
          </ac:picMkLst>
        </pc:picChg>
      </pc:sldChg>
      <pc:sldChg chg="addSp delSp modSp new">
        <pc:chgData name="Aiswarya Kinattukara Kalam(UST,IN)" userId="S::245182@ust.com::2b600db2-e5aa-4441-8dac-876a20cdb3ad" providerId="AD" clId="Web-{A06A8CF3-D786-46AD-B354-36370315C4CE}" dt="2023-05-19T12:12:41.088" v="115" actId="14100"/>
        <pc:sldMkLst>
          <pc:docMk/>
          <pc:sldMk cId="3941856635" sldId="2147468848"/>
        </pc:sldMkLst>
        <pc:spChg chg="del">
          <ac:chgData name="Aiswarya Kinattukara Kalam(UST,IN)" userId="S::245182@ust.com::2b600db2-e5aa-4441-8dac-876a20cdb3ad" providerId="AD" clId="Web-{A06A8CF3-D786-46AD-B354-36370315C4CE}" dt="2023-05-19T12:08:13.270" v="99"/>
          <ac:spMkLst>
            <pc:docMk/>
            <pc:sldMk cId="3941856635" sldId="2147468848"/>
            <ac:spMk id="2" creationId="{C66ED947-1446-BEFA-72AD-A054DD8A9922}"/>
          </ac:spMkLst>
        </pc:spChg>
        <pc:spChg chg="mod">
          <ac:chgData name="Aiswarya Kinattukara Kalam(UST,IN)" userId="S::245182@ust.com::2b600db2-e5aa-4441-8dac-876a20cdb3ad" providerId="AD" clId="Web-{A06A8CF3-D786-46AD-B354-36370315C4CE}" dt="2023-05-19T12:12:27.744" v="110" actId="20577"/>
          <ac:spMkLst>
            <pc:docMk/>
            <pc:sldMk cId="3941856635" sldId="2147468848"/>
            <ac:spMk id="3" creationId="{28BD996E-F183-11AC-DB5E-66DF0619A870}"/>
          </ac:spMkLst>
        </pc:spChg>
        <pc:picChg chg="add mod">
          <ac:chgData name="Aiswarya Kinattukara Kalam(UST,IN)" userId="S::245182@ust.com::2b600db2-e5aa-4441-8dac-876a20cdb3ad" providerId="AD" clId="Web-{A06A8CF3-D786-46AD-B354-36370315C4CE}" dt="2023-05-19T12:12:41.088" v="115" actId="14100"/>
          <ac:picMkLst>
            <pc:docMk/>
            <pc:sldMk cId="3941856635" sldId="2147468848"/>
            <ac:picMk id="6" creationId="{8D9B0CC6-5EC1-D827-FA1A-68A7018DEDCC}"/>
          </ac:picMkLst>
        </pc:picChg>
      </pc:sldChg>
      <pc:sldChg chg="addSp delSp modSp new">
        <pc:chgData name="Aiswarya Kinattukara Kalam(UST,IN)" userId="S::245182@ust.com::2b600db2-e5aa-4441-8dac-876a20cdb3ad" providerId="AD" clId="Web-{A06A8CF3-D786-46AD-B354-36370315C4CE}" dt="2023-05-19T12:15:26.670" v="134" actId="1076"/>
        <pc:sldMkLst>
          <pc:docMk/>
          <pc:sldMk cId="4223959254" sldId="2147468860"/>
        </pc:sldMkLst>
        <pc:spChg chg="del">
          <ac:chgData name="Aiswarya Kinattukara Kalam(UST,IN)" userId="S::245182@ust.com::2b600db2-e5aa-4441-8dac-876a20cdb3ad" providerId="AD" clId="Web-{A06A8CF3-D786-46AD-B354-36370315C4CE}" dt="2023-05-19T12:12:59.526" v="117"/>
          <ac:spMkLst>
            <pc:docMk/>
            <pc:sldMk cId="4223959254" sldId="2147468860"/>
            <ac:spMk id="2" creationId="{FE50428F-C01D-D19F-4C32-76EFC90F86CB}"/>
          </ac:spMkLst>
        </pc:spChg>
        <pc:spChg chg="mod">
          <ac:chgData name="Aiswarya Kinattukara Kalam(UST,IN)" userId="S::245182@ust.com::2b600db2-e5aa-4441-8dac-876a20cdb3ad" providerId="AD" clId="Web-{A06A8CF3-D786-46AD-B354-36370315C4CE}" dt="2023-05-19T12:15:18.810" v="133" actId="20577"/>
          <ac:spMkLst>
            <pc:docMk/>
            <pc:sldMk cId="4223959254" sldId="2147468860"/>
            <ac:spMk id="3" creationId="{6886D52C-C74F-0154-62AE-5334D96F5200}"/>
          </ac:spMkLst>
        </pc:spChg>
        <pc:picChg chg="add mod">
          <ac:chgData name="Aiswarya Kinattukara Kalam(UST,IN)" userId="S::245182@ust.com::2b600db2-e5aa-4441-8dac-876a20cdb3ad" providerId="AD" clId="Web-{A06A8CF3-D786-46AD-B354-36370315C4CE}" dt="2023-05-19T12:15:26.670" v="134" actId="1076"/>
          <ac:picMkLst>
            <pc:docMk/>
            <pc:sldMk cId="4223959254" sldId="2147468860"/>
            <ac:picMk id="6" creationId="{A606F7F1-E733-6F54-2A1A-029D95A2E66E}"/>
          </ac:picMkLst>
        </pc:picChg>
      </pc:sldChg>
      <pc:sldChg chg="addSp delSp modSp new">
        <pc:chgData name="Aiswarya Kinattukara Kalam(UST,IN)" userId="S::245182@ust.com::2b600db2-e5aa-4441-8dac-876a20cdb3ad" providerId="AD" clId="Web-{A06A8CF3-D786-46AD-B354-36370315C4CE}" dt="2023-05-19T12:18:07.595" v="154" actId="14100"/>
        <pc:sldMkLst>
          <pc:docMk/>
          <pc:sldMk cId="1207997671" sldId="2147468863"/>
        </pc:sldMkLst>
        <pc:spChg chg="del">
          <ac:chgData name="Aiswarya Kinattukara Kalam(UST,IN)" userId="S::245182@ust.com::2b600db2-e5aa-4441-8dac-876a20cdb3ad" providerId="AD" clId="Web-{A06A8CF3-D786-46AD-B354-36370315C4CE}" dt="2023-05-19T12:15:40.858" v="136"/>
          <ac:spMkLst>
            <pc:docMk/>
            <pc:sldMk cId="1207997671" sldId="2147468863"/>
            <ac:spMk id="2" creationId="{8A5A42BC-C411-A9B0-7881-C83C9B5178B5}"/>
          </ac:spMkLst>
        </pc:spChg>
        <pc:spChg chg="mod">
          <ac:chgData name="Aiswarya Kinattukara Kalam(UST,IN)" userId="S::245182@ust.com::2b600db2-e5aa-4441-8dac-876a20cdb3ad" providerId="AD" clId="Web-{A06A8CF3-D786-46AD-B354-36370315C4CE}" dt="2023-05-19T12:17:50.861" v="148" actId="20577"/>
          <ac:spMkLst>
            <pc:docMk/>
            <pc:sldMk cId="1207997671" sldId="2147468863"/>
            <ac:spMk id="3" creationId="{185B2695-79B7-CB1E-479E-B22F5D94D4CE}"/>
          </ac:spMkLst>
        </pc:spChg>
        <pc:picChg chg="add mod">
          <ac:chgData name="Aiswarya Kinattukara Kalam(UST,IN)" userId="S::245182@ust.com::2b600db2-e5aa-4441-8dac-876a20cdb3ad" providerId="AD" clId="Web-{A06A8CF3-D786-46AD-B354-36370315C4CE}" dt="2023-05-19T12:18:07.595" v="154" actId="14100"/>
          <ac:picMkLst>
            <pc:docMk/>
            <pc:sldMk cId="1207997671" sldId="2147468863"/>
            <ac:picMk id="6" creationId="{9AC8EEC8-859B-37CE-197E-B7F39F6A7CFF}"/>
          </ac:picMkLst>
        </pc:picChg>
      </pc:sldChg>
      <pc:sldChg chg="addSp delSp modSp new">
        <pc:chgData name="Aiswarya Kinattukara Kalam(UST,IN)" userId="S::245182@ust.com::2b600db2-e5aa-4441-8dac-876a20cdb3ad" providerId="AD" clId="Web-{A06A8CF3-D786-46AD-B354-36370315C4CE}" dt="2023-05-19T12:20:33.880" v="194" actId="1076"/>
        <pc:sldMkLst>
          <pc:docMk/>
          <pc:sldMk cId="1384724991" sldId="2147468873"/>
        </pc:sldMkLst>
        <pc:spChg chg="del">
          <ac:chgData name="Aiswarya Kinattukara Kalam(UST,IN)" userId="S::245182@ust.com::2b600db2-e5aa-4441-8dac-876a20cdb3ad" providerId="AD" clId="Web-{A06A8CF3-D786-46AD-B354-36370315C4CE}" dt="2023-05-19T12:18:59.503" v="159"/>
          <ac:spMkLst>
            <pc:docMk/>
            <pc:sldMk cId="1384724991" sldId="2147468873"/>
            <ac:spMk id="2" creationId="{86803DFC-EAA6-5E97-199C-60CBA4C3232A}"/>
          </ac:spMkLst>
        </pc:spChg>
        <pc:spChg chg="mod">
          <ac:chgData name="Aiswarya Kinattukara Kalam(UST,IN)" userId="S::245182@ust.com::2b600db2-e5aa-4441-8dac-876a20cdb3ad" providerId="AD" clId="Web-{A06A8CF3-D786-46AD-B354-36370315C4CE}" dt="2023-05-19T12:19:37.535" v="189" actId="20577"/>
          <ac:spMkLst>
            <pc:docMk/>
            <pc:sldMk cId="1384724991" sldId="2147468873"/>
            <ac:spMk id="3" creationId="{97451EE4-48A1-A6A1-6EED-4B171EC72CB7}"/>
          </ac:spMkLst>
        </pc:spChg>
        <pc:picChg chg="add mod">
          <ac:chgData name="Aiswarya Kinattukara Kalam(UST,IN)" userId="S::245182@ust.com::2b600db2-e5aa-4441-8dac-876a20cdb3ad" providerId="AD" clId="Web-{A06A8CF3-D786-46AD-B354-36370315C4CE}" dt="2023-05-19T12:20:33.880" v="194" actId="1076"/>
          <ac:picMkLst>
            <pc:docMk/>
            <pc:sldMk cId="1384724991" sldId="2147468873"/>
            <ac:picMk id="6" creationId="{8D2154C3-6D28-6D4B-4975-25E7953CAF92}"/>
          </ac:picMkLst>
        </pc:picChg>
      </pc:sldChg>
      <pc:sldChg chg="addSp delSp modSp new">
        <pc:chgData name="Aiswarya Kinattukara Kalam(UST,IN)" userId="S::245182@ust.com::2b600db2-e5aa-4441-8dac-876a20cdb3ad" providerId="AD" clId="Web-{A06A8CF3-D786-46AD-B354-36370315C4CE}" dt="2023-05-19T12:22:49.852" v="237" actId="1076"/>
        <pc:sldMkLst>
          <pc:docMk/>
          <pc:sldMk cId="870743111" sldId="2147468874"/>
        </pc:sldMkLst>
        <pc:spChg chg="del">
          <ac:chgData name="Aiswarya Kinattukara Kalam(UST,IN)" userId="S::245182@ust.com::2b600db2-e5aa-4441-8dac-876a20cdb3ad" providerId="AD" clId="Web-{A06A8CF3-D786-46AD-B354-36370315C4CE}" dt="2023-05-19T12:21:08.349" v="199"/>
          <ac:spMkLst>
            <pc:docMk/>
            <pc:sldMk cId="870743111" sldId="2147468874"/>
            <ac:spMk id="2" creationId="{F4334953-2418-4AF2-0826-3044FFBF3AA8}"/>
          </ac:spMkLst>
        </pc:spChg>
        <pc:spChg chg="mod">
          <ac:chgData name="Aiswarya Kinattukara Kalam(UST,IN)" userId="S::245182@ust.com::2b600db2-e5aa-4441-8dac-876a20cdb3ad" providerId="AD" clId="Web-{A06A8CF3-D786-46AD-B354-36370315C4CE}" dt="2023-05-19T12:22:39.383" v="233" actId="20577"/>
          <ac:spMkLst>
            <pc:docMk/>
            <pc:sldMk cId="870743111" sldId="2147468874"/>
            <ac:spMk id="3" creationId="{AB2B957E-2517-F98D-7248-AE031E5ECE6C}"/>
          </ac:spMkLst>
        </pc:spChg>
        <pc:picChg chg="add mod">
          <ac:chgData name="Aiswarya Kinattukara Kalam(UST,IN)" userId="S::245182@ust.com::2b600db2-e5aa-4441-8dac-876a20cdb3ad" providerId="AD" clId="Web-{A06A8CF3-D786-46AD-B354-36370315C4CE}" dt="2023-05-19T12:22:49.852" v="237" actId="1076"/>
          <ac:picMkLst>
            <pc:docMk/>
            <pc:sldMk cId="870743111" sldId="2147468874"/>
            <ac:picMk id="6" creationId="{30488120-CDDE-823E-02CD-5C2ADFA7E493}"/>
          </ac:picMkLst>
        </pc:picChg>
      </pc:sldChg>
      <pc:sldChg chg="addSp delSp modSp new">
        <pc:chgData name="Aiswarya Kinattukara Kalam(UST,IN)" userId="S::245182@ust.com::2b600db2-e5aa-4441-8dac-876a20cdb3ad" providerId="AD" clId="Web-{A06A8CF3-D786-46AD-B354-36370315C4CE}" dt="2023-05-19T12:24:59.370" v="260" actId="1076"/>
        <pc:sldMkLst>
          <pc:docMk/>
          <pc:sldMk cId="474190287" sldId="2147468879"/>
        </pc:sldMkLst>
        <pc:spChg chg="del">
          <ac:chgData name="Aiswarya Kinattukara Kalam(UST,IN)" userId="S::245182@ust.com::2b600db2-e5aa-4441-8dac-876a20cdb3ad" providerId="AD" clId="Web-{A06A8CF3-D786-46AD-B354-36370315C4CE}" dt="2023-05-19T12:23:32.618" v="242"/>
          <ac:spMkLst>
            <pc:docMk/>
            <pc:sldMk cId="474190287" sldId="2147468879"/>
            <ac:spMk id="2" creationId="{28D0F9E9-898F-48E1-BF28-6F769992A9A6}"/>
          </ac:spMkLst>
        </pc:spChg>
        <pc:spChg chg="mod">
          <ac:chgData name="Aiswarya Kinattukara Kalam(UST,IN)" userId="S::245182@ust.com::2b600db2-e5aa-4441-8dac-876a20cdb3ad" providerId="AD" clId="Web-{A06A8CF3-D786-46AD-B354-36370315C4CE}" dt="2023-05-19T12:24:51.308" v="256" actId="20577"/>
          <ac:spMkLst>
            <pc:docMk/>
            <pc:sldMk cId="474190287" sldId="2147468879"/>
            <ac:spMk id="3" creationId="{3556B00B-51E5-6D36-E461-424F1A0CFDD1}"/>
          </ac:spMkLst>
        </pc:spChg>
        <pc:picChg chg="add mod">
          <ac:chgData name="Aiswarya Kinattukara Kalam(UST,IN)" userId="S::245182@ust.com::2b600db2-e5aa-4441-8dac-876a20cdb3ad" providerId="AD" clId="Web-{A06A8CF3-D786-46AD-B354-36370315C4CE}" dt="2023-05-19T12:24:59.370" v="260" actId="1076"/>
          <ac:picMkLst>
            <pc:docMk/>
            <pc:sldMk cId="474190287" sldId="2147468879"/>
            <ac:picMk id="6" creationId="{D754CF85-6681-5A41-8254-2C6E9BEAC341}"/>
          </ac:picMkLst>
        </pc:picChg>
      </pc:sldChg>
    </pc:docChg>
  </pc:docChgLst>
  <pc:docChgLst>
    <pc:chgData name="Christo Shaji(UST,IN)" userId="S::245052@ust.com::a5529113-8e3c-462f-a048-a00b120ed3c8" providerId="AD" clId="Web-{A2FE70FF-B41C-440C-BD24-5048E2FB4D9B}"/>
    <pc:docChg chg="addSld delSld modSld">
      <pc:chgData name="Christo Shaji(UST,IN)" userId="S::245052@ust.com::a5529113-8e3c-462f-a048-a00b120ed3c8" providerId="AD" clId="Web-{A2FE70FF-B41C-440C-BD24-5048E2FB4D9B}" dt="2023-05-19T12:25:12.853" v="527" actId="20577"/>
      <pc:docMkLst>
        <pc:docMk/>
      </pc:docMkLst>
      <pc:sldChg chg="addSp modSp">
        <pc:chgData name="Christo Shaji(UST,IN)" userId="S::245052@ust.com::a5529113-8e3c-462f-a048-a00b120ed3c8" providerId="AD" clId="Web-{A2FE70FF-B41C-440C-BD24-5048E2FB4D9B}" dt="2023-05-19T09:24:02.589" v="92" actId="1076"/>
        <pc:sldMkLst>
          <pc:docMk/>
          <pc:sldMk cId="1819057780" sldId="2147468668"/>
        </pc:sldMkLst>
        <pc:spChg chg="add mod">
          <ac:chgData name="Christo Shaji(UST,IN)" userId="S::245052@ust.com::a5529113-8e3c-462f-a048-a00b120ed3c8" providerId="AD" clId="Web-{A2FE70FF-B41C-440C-BD24-5048E2FB4D9B}" dt="2023-05-19T09:23:52.698" v="91" actId="1076"/>
          <ac:spMkLst>
            <pc:docMk/>
            <pc:sldMk cId="1819057780" sldId="2147468668"/>
            <ac:spMk id="5" creationId="{A36A8A62-F49B-2D44-2D91-DB3B4FF981EC}"/>
          </ac:spMkLst>
        </pc:spChg>
        <pc:spChg chg="add mod">
          <ac:chgData name="Christo Shaji(UST,IN)" userId="S::245052@ust.com::a5529113-8e3c-462f-a048-a00b120ed3c8" providerId="AD" clId="Web-{A2FE70FF-B41C-440C-BD24-5048E2FB4D9B}" dt="2023-05-19T09:24:02.589" v="92" actId="1076"/>
          <ac:spMkLst>
            <pc:docMk/>
            <pc:sldMk cId="1819057780" sldId="2147468668"/>
            <ac:spMk id="6" creationId="{952254C9-1D3F-BDCD-8724-628D90DEC3F5}"/>
          </ac:spMkLst>
        </pc:spChg>
      </pc:sldChg>
      <pc:sldChg chg="delSp modSp new">
        <pc:chgData name="Christo Shaji(UST,IN)" userId="S::245052@ust.com::a5529113-8e3c-462f-a048-a00b120ed3c8" providerId="AD" clId="Web-{A2FE70FF-B41C-440C-BD24-5048E2FB4D9B}" dt="2023-05-19T12:20:55.299" v="477" actId="20577"/>
        <pc:sldMkLst>
          <pc:docMk/>
          <pc:sldMk cId="66516270" sldId="2147468692"/>
        </pc:sldMkLst>
        <pc:spChg chg="del mod">
          <ac:chgData name="Christo Shaji(UST,IN)" userId="S::245052@ust.com::a5529113-8e3c-462f-a048-a00b120ed3c8" providerId="AD" clId="Web-{A2FE70FF-B41C-440C-BD24-5048E2FB4D9B}" dt="2023-05-19T09:34:27.344" v="113"/>
          <ac:spMkLst>
            <pc:docMk/>
            <pc:sldMk cId="66516270" sldId="2147468692"/>
            <ac:spMk id="2" creationId="{88C531CC-E923-E16D-23C8-B8C51900B6F3}"/>
          </ac:spMkLst>
        </pc:spChg>
        <pc:spChg chg="mod">
          <ac:chgData name="Christo Shaji(UST,IN)" userId="S::245052@ust.com::a5529113-8e3c-462f-a048-a00b120ed3c8" providerId="AD" clId="Web-{A2FE70FF-B41C-440C-BD24-5048E2FB4D9B}" dt="2023-05-19T12:20:55.299" v="477" actId="20577"/>
          <ac:spMkLst>
            <pc:docMk/>
            <pc:sldMk cId="66516270" sldId="2147468692"/>
            <ac:spMk id="3" creationId="{CAAC132B-B7DD-35DF-AA4E-DD9A9226DC76}"/>
          </ac:spMkLst>
        </pc:spChg>
      </pc:sldChg>
      <pc:sldChg chg="modSp">
        <pc:chgData name="Christo Shaji(UST,IN)" userId="S::245052@ust.com::a5529113-8e3c-462f-a048-a00b120ed3c8" providerId="AD" clId="Web-{A2FE70FF-B41C-440C-BD24-5048E2FB4D9B}" dt="2023-05-19T12:21:53.144" v="484" actId="20577"/>
        <pc:sldMkLst>
          <pc:docMk/>
          <pc:sldMk cId="1264169056" sldId="2147468712"/>
        </pc:sldMkLst>
        <pc:spChg chg="mod">
          <ac:chgData name="Christo Shaji(UST,IN)" userId="S::245052@ust.com::a5529113-8e3c-462f-a048-a00b120ed3c8" providerId="AD" clId="Web-{A2FE70FF-B41C-440C-BD24-5048E2FB4D9B}" dt="2023-05-19T12:21:53.144" v="484" actId="20577"/>
          <ac:spMkLst>
            <pc:docMk/>
            <pc:sldMk cId="1264169056" sldId="2147468712"/>
            <ac:spMk id="3" creationId="{91E0A891-1FB3-A8A1-341B-8A88D15C1CAB}"/>
          </ac:spMkLst>
        </pc:spChg>
        <pc:picChg chg="mod">
          <ac:chgData name="Christo Shaji(UST,IN)" userId="S::245052@ust.com::a5529113-8e3c-462f-a048-a00b120ed3c8" providerId="AD" clId="Web-{A2FE70FF-B41C-440C-BD24-5048E2FB4D9B}" dt="2023-05-19T12:21:45.878" v="482" actId="1076"/>
          <ac:picMkLst>
            <pc:docMk/>
            <pc:sldMk cId="1264169056" sldId="2147468712"/>
            <ac:picMk id="6" creationId="{2773D2F6-8BDD-B358-42DA-6AF77F46C398}"/>
          </ac:picMkLst>
        </pc:picChg>
      </pc:sldChg>
      <pc:sldChg chg="modSp">
        <pc:chgData name="Christo Shaji(UST,IN)" userId="S::245052@ust.com::a5529113-8e3c-462f-a048-a00b120ed3c8" providerId="AD" clId="Web-{A2FE70FF-B41C-440C-BD24-5048E2FB4D9B}" dt="2023-05-19T12:22:20.395" v="490" actId="20577"/>
        <pc:sldMkLst>
          <pc:docMk/>
          <pc:sldMk cId="2050097506" sldId="2147468736"/>
        </pc:sldMkLst>
        <pc:spChg chg="mod">
          <ac:chgData name="Christo Shaji(UST,IN)" userId="S::245052@ust.com::a5529113-8e3c-462f-a048-a00b120ed3c8" providerId="AD" clId="Web-{A2FE70FF-B41C-440C-BD24-5048E2FB4D9B}" dt="2023-05-19T12:22:20.395" v="490" actId="20577"/>
          <ac:spMkLst>
            <pc:docMk/>
            <pc:sldMk cId="2050097506" sldId="2147468736"/>
            <ac:spMk id="3" creationId="{0AE25381-4673-E014-1F57-42224862BF43}"/>
          </ac:spMkLst>
        </pc:spChg>
        <pc:picChg chg="mod">
          <ac:chgData name="Christo Shaji(UST,IN)" userId="S::245052@ust.com::a5529113-8e3c-462f-a048-a00b120ed3c8" providerId="AD" clId="Web-{A2FE70FF-B41C-440C-BD24-5048E2FB4D9B}" dt="2023-05-19T12:22:13.473" v="488" actId="1076"/>
          <ac:picMkLst>
            <pc:docMk/>
            <pc:sldMk cId="2050097506" sldId="2147468736"/>
            <ac:picMk id="6" creationId="{DDCFC571-44D1-7B24-9774-587C945F6A11}"/>
          </ac:picMkLst>
        </pc:picChg>
      </pc:sldChg>
      <pc:sldChg chg="modSp new del">
        <pc:chgData name="Christo Shaji(UST,IN)" userId="S::245052@ust.com::a5529113-8e3c-462f-a048-a00b120ed3c8" providerId="AD" clId="Web-{A2FE70FF-B41C-440C-BD24-5048E2FB4D9B}" dt="2023-05-19T12:21:11.878" v="478"/>
        <pc:sldMkLst>
          <pc:docMk/>
          <pc:sldMk cId="3379780095" sldId="2147468748"/>
        </pc:sldMkLst>
        <pc:spChg chg="mod">
          <ac:chgData name="Christo Shaji(UST,IN)" userId="S::245052@ust.com::a5529113-8e3c-462f-a048-a00b120ed3c8" providerId="AD" clId="Web-{A2FE70FF-B41C-440C-BD24-5048E2FB4D9B}" dt="2023-05-19T09:44:55.647" v="199" actId="20577"/>
          <ac:spMkLst>
            <pc:docMk/>
            <pc:sldMk cId="3379780095" sldId="2147468748"/>
            <ac:spMk id="2" creationId="{E941E957-8614-79AA-CDA1-3E20A1BDF2A7}"/>
          </ac:spMkLst>
        </pc:spChg>
        <pc:spChg chg="mod">
          <ac:chgData name="Christo Shaji(UST,IN)" userId="S::245052@ust.com::a5529113-8e3c-462f-a048-a00b120ed3c8" providerId="AD" clId="Web-{A2FE70FF-B41C-440C-BD24-5048E2FB4D9B}" dt="2023-05-19T09:47:13.214" v="201" actId="20577"/>
          <ac:spMkLst>
            <pc:docMk/>
            <pc:sldMk cId="3379780095" sldId="2147468748"/>
            <ac:spMk id="3" creationId="{1FCCFD29-4AE8-8B09-5F31-B4F73BB6D46F}"/>
          </ac:spMkLst>
        </pc:spChg>
      </pc:sldChg>
      <pc:sldChg chg="addSp modSp mod setBg">
        <pc:chgData name="Christo Shaji(UST,IN)" userId="S::245052@ust.com::a5529113-8e3c-462f-a048-a00b120ed3c8" providerId="AD" clId="Web-{A2FE70FF-B41C-440C-BD24-5048E2FB4D9B}" dt="2023-05-19T10:01:24.853" v="235" actId="20577"/>
        <pc:sldMkLst>
          <pc:docMk/>
          <pc:sldMk cId="406120741" sldId="2147468750"/>
        </pc:sldMkLst>
        <pc:spChg chg="mod">
          <ac:chgData name="Christo Shaji(UST,IN)" userId="S::245052@ust.com::a5529113-8e3c-462f-a048-a00b120ed3c8" providerId="AD" clId="Web-{A2FE70FF-B41C-440C-BD24-5048E2FB4D9B}" dt="2023-05-19T09:58:41.847" v="230"/>
          <ac:spMkLst>
            <pc:docMk/>
            <pc:sldMk cId="406120741" sldId="2147468750"/>
            <ac:spMk id="2" creationId="{DCA04F1C-CCA7-5BA9-4DB8-A47DF3CADD53}"/>
          </ac:spMkLst>
        </pc:spChg>
        <pc:spChg chg="mod">
          <ac:chgData name="Christo Shaji(UST,IN)" userId="S::245052@ust.com::a5529113-8e3c-462f-a048-a00b120ed3c8" providerId="AD" clId="Web-{A2FE70FF-B41C-440C-BD24-5048E2FB4D9B}" dt="2023-05-19T10:01:24.853" v="235" actId="20577"/>
          <ac:spMkLst>
            <pc:docMk/>
            <pc:sldMk cId="406120741" sldId="2147468750"/>
            <ac:spMk id="3" creationId="{E47952B5-ED02-5564-BDDD-AFBC4C7DF0CE}"/>
          </ac:spMkLst>
        </pc:spChg>
        <pc:spChg chg="mod">
          <ac:chgData name="Christo Shaji(UST,IN)" userId="S::245052@ust.com::a5529113-8e3c-462f-a048-a00b120ed3c8" providerId="AD" clId="Web-{A2FE70FF-B41C-440C-BD24-5048E2FB4D9B}" dt="2023-05-19T09:58:41.847" v="230"/>
          <ac:spMkLst>
            <pc:docMk/>
            <pc:sldMk cId="406120741" sldId="2147468750"/>
            <ac:spMk id="4" creationId="{24B32BAF-9F1B-3D81-19C8-48F00604E3AB}"/>
          </ac:spMkLst>
        </pc:spChg>
        <pc:spChg chg="mod ord">
          <ac:chgData name="Christo Shaji(UST,IN)" userId="S::245052@ust.com::a5529113-8e3c-462f-a048-a00b120ed3c8" providerId="AD" clId="Web-{A2FE70FF-B41C-440C-BD24-5048E2FB4D9B}" dt="2023-05-19T09:58:41.847" v="230"/>
          <ac:spMkLst>
            <pc:docMk/>
            <pc:sldMk cId="406120741" sldId="2147468750"/>
            <ac:spMk id="5" creationId="{274DA864-C008-4DB6-F399-7D518EE84E72}"/>
          </ac:spMkLst>
        </pc:spChg>
        <pc:spChg chg="add">
          <ac:chgData name="Christo Shaji(UST,IN)" userId="S::245052@ust.com::a5529113-8e3c-462f-a048-a00b120ed3c8" providerId="AD" clId="Web-{A2FE70FF-B41C-440C-BD24-5048E2FB4D9B}" dt="2023-05-19T09:58:41.847" v="230"/>
          <ac:spMkLst>
            <pc:docMk/>
            <pc:sldMk cId="406120741" sldId="2147468750"/>
            <ac:spMk id="11" creationId="{1E020063-2385-44AC-BD67-258E1F0B9FCE}"/>
          </ac:spMkLst>
        </pc:spChg>
        <pc:spChg chg="add">
          <ac:chgData name="Christo Shaji(UST,IN)" userId="S::245052@ust.com::a5529113-8e3c-462f-a048-a00b120ed3c8" providerId="AD" clId="Web-{A2FE70FF-B41C-440C-BD24-5048E2FB4D9B}" dt="2023-05-19T09:58:41.847" v="230"/>
          <ac:spMkLst>
            <pc:docMk/>
            <pc:sldMk cId="406120741" sldId="2147468750"/>
            <ac:spMk id="13" creationId="{7E014A0B-5338-4077-AFE9-A90D04D4492B}"/>
          </ac:spMkLst>
        </pc:spChg>
        <pc:grpChg chg="add">
          <ac:chgData name="Christo Shaji(UST,IN)" userId="S::245052@ust.com::a5529113-8e3c-462f-a048-a00b120ed3c8" providerId="AD" clId="Web-{A2FE70FF-B41C-440C-BD24-5048E2FB4D9B}" dt="2023-05-19T09:58:41.847" v="230"/>
          <ac:grpSpMkLst>
            <pc:docMk/>
            <pc:sldMk cId="406120741" sldId="2147468750"/>
            <ac:grpSpMk id="15" creationId="{78127680-150F-4A90-9950-F66392578116}"/>
          </ac:grpSpMkLst>
        </pc:grpChg>
        <pc:grpChg chg="add">
          <ac:chgData name="Christo Shaji(UST,IN)" userId="S::245052@ust.com::a5529113-8e3c-462f-a048-a00b120ed3c8" providerId="AD" clId="Web-{A2FE70FF-B41C-440C-BD24-5048E2FB4D9B}" dt="2023-05-19T09:58:41.847" v="230"/>
          <ac:grpSpMkLst>
            <pc:docMk/>
            <pc:sldMk cId="406120741" sldId="2147468750"/>
            <ac:grpSpMk id="21" creationId="{466920E5-8640-4C24-A775-8647637094A7}"/>
          </ac:grpSpMkLst>
        </pc:grpChg>
        <pc:picChg chg="add mod">
          <ac:chgData name="Christo Shaji(UST,IN)" userId="S::245052@ust.com::a5529113-8e3c-462f-a048-a00b120ed3c8" providerId="AD" clId="Web-{A2FE70FF-B41C-440C-BD24-5048E2FB4D9B}" dt="2023-05-19T10:00:02.694" v="233" actId="14100"/>
          <ac:picMkLst>
            <pc:docMk/>
            <pc:sldMk cId="406120741" sldId="2147468750"/>
            <ac:picMk id="6" creationId="{F199AEB8-8EE7-7605-E74B-E18D445A60D0}"/>
          </ac:picMkLst>
        </pc:picChg>
      </pc:sldChg>
      <pc:sldChg chg="modSp">
        <pc:chgData name="Christo Shaji(UST,IN)" userId="S::245052@ust.com::a5529113-8e3c-462f-a048-a00b120ed3c8" providerId="AD" clId="Web-{A2FE70FF-B41C-440C-BD24-5048E2FB4D9B}" dt="2023-05-19T12:23:01.256" v="496" actId="1076"/>
        <pc:sldMkLst>
          <pc:docMk/>
          <pc:sldMk cId="1217517652" sldId="2147468754"/>
        </pc:sldMkLst>
        <pc:spChg chg="mod">
          <ac:chgData name="Christo Shaji(UST,IN)" userId="S::245052@ust.com::a5529113-8e3c-462f-a048-a00b120ed3c8" providerId="AD" clId="Web-{A2FE70FF-B41C-440C-BD24-5048E2FB4D9B}" dt="2023-05-19T12:22:48.193" v="495" actId="20577"/>
          <ac:spMkLst>
            <pc:docMk/>
            <pc:sldMk cId="1217517652" sldId="2147468754"/>
            <ac:spMk id="3" creationId="{533B4A23-EB2B-5A81-9522-F4DC83939FE2}"/>
          </ac:spMkLst>
        </pc:spChg>
        <pc:picChg chg="mod">
          <ac:chgData name="Christo Shaji(UST,IN)" userId="S::245052@ust.com::a5529113-8e3c-462f-a048-a00b120ed3c8" providerId="AD" clId="Web-{A2FE70FF-B41C-440C-BD24-5048E2FB4D9B}" dt="2023-05-19T12:23:01.256" v="496" actId="1076"/>
          <ac:picMkLst>
            <pc:docMk/>
            <pc:sldMk cId="1217517652" sldId="2147468754"/>
            <ac:picMk id="6" creationId="{41732BAC-61FD-86DD-1EF1-045083EFD303}"/>
          </ac:picMkLst>
        </pc:picChg>
      </pc:sldChg>
      <pc:sldChg chg="modSp">
        <pc:chgData name="Christo Shaji(UST,IN)" userId="S::245052@ust.com::a5529113-8e3c-462f-a048-a00b120ed3c8" providerId="AD" clId="Web-{A2FE70FF-B41C-440C-BD24-5048E2FB4D9B}" dt="2023-05-19T12:23:18.694" v="501" actId="1076"/>
        <pc:sldMkLst>
          <pc:docMk/>
          <pc:sldMk cId="266315969" sldId="2147468766"/>
        </pc:sldMkLst>
        <pc:spChg chg="mod">
          <ac:chgData name="Christo Shaji(UST,IN)" userId="S::245052@ust.com::a5529113-8e3c-462f-a048-a00b120ed3c8" providerId="AD" clId="Web-{A2FE70FF-B41C-440C-BD24-5048E2FB4D9B}" dt="2023-05-19T12:23:16.787" v="500" actId="20577"/>
          <ac:spMkLst>
            <pc:docMk/>
            <pc:sldMk cId="266315969" sldId="2147468766"/>
            <ac:spMk id="3" creationId="{FC696E72-FDDA-6320-D35A-BBFAC0C62546}"/>
          </ac:spMkLst>
        </pc:spChg>
        <pc:picChg chg="mod">
          <ac:chgData name="Christo Shaji(UST,IN)" userId="S::245052@ust.com::a5529113-8e3c-462f-a048-a00b120ed3c8" providerId="AD" clId="Web-{A2FE70FF-B41C-440C-BD24-5048E2FB4D9B}" dt="2023-05-19T12:23:18.694" v="501" actId="1076"/>
          <ac:picMkLst>
            <pc:docMk/>
            <pc:sldMk cId="266315969" sldId="2147468766"/>
            <ac:picMk id="6" creationId="{C69960DD-8C66-8150-EA55-D0C00DE582A4}"/>
          </ac:picMkLst>
        </pc:picChg>
      </pc:sldChg>
      <pc:sldChg chg="modSp">
        <pc:chgData name="Christo Shaji(UST,IN)" userId="S::245052@ust.com::a5529113-8e3c-462f-a048-a00b120ed3c8" providerId="AD" clId="Web-{A2FE70FF-B41C-440C-BD24-5048E2FB4D9B}" dt="2023-05-19T12:23:45.038" v="505" actId="1076"/>
        <pc:sldMkLst>
          <pc:docMk/>
          <pc:sldMk cId="3636168373" sldId="2147468774"/>
        </pc:sldMkLst>
        <pc:spChg chg="mod">
          <ac:chgData name="Christo Shaji(UST,IN)" userId="S::245052@ust.com::a5529113-8e3c-462f-a048-a00b120ed3c8" providerId="AD" clId="Web-{A2FE70FF-B41C-440C-BD24-5048E2FB4D9B}" dt="2023-05-19T12:23:42.726" v="504" actId="20577"/>
          <ac:spMkLst>
            <pc:docMk/>
            <pc:sldMk cId="3636168373" sldId="2147468774"/>
            <ac:spMk id="3" creationId="{B0D96D63-82F5-61B5-1667-4F283DB19AEB}"/>
          </ac:spMkLst>
        </pc:spChg>
        <pc:picChg chg="mod">
          <ac:chgData name="Christo Shaji(UST,IN)" userId="S::245052@ust.com::a5529113-8e3c-462f-a048-a00b120ed3c8" providerId="AD" clId="Web-{A2FE70FF-B41C-440C-BD24-5048E2FB4D9B}" dt="2023-05-19T12:23:45.038" v="505" actId="1076"/>
          <ac:picMkLst>
            <pc:docMk/>
            <pc:sldMk cId="3636168373" sldId="2147468774"/>
            <ac:picMk id="6" creationId="{B7EE33F5-813E-DC89-7BF5-16D2D8E7D121}"/>
          </ac:picMkLst>
        </pc:picChg>
      </pc:sldChg>
      <pc:sldChg chg="modSp">
        <pc:chgData name="Christo Shaji(UST,IN)" userId="S::245052@ust.com::a5529113-8e3c-462f-a048-a00b120ed3c8" providerId="AD" clId="Web-{A2FE70FF-B41C-440C-BD24-5048E2FB4D9B}" dt="2023-05-19T12:24:03.148" v="510" actId="1076"/>
        <pc:sldMkLst>
          <pc:docMk/>
          <pc:sldMk cId="1923626096" sldId="2147468787"/>
        </pc:sldMkLst>
        <pc:spChg chg="mod">
          <ac:chgData name="Christo Shaji(UST,IN)" userId="S::245052@ust.com::a5529113-8e3c-462f-a048-a00b120ed3c8" providerId="AD" clId="Web-{A2FE70FF-B41C-440C-BD24-5048E2FB4D9B}" dt="2023-05-19T12:24:03.070" v="509" actId="20577"/>
          <ac:spMkLst>
            <pc:docMk/>
            <pc:sldMk cId="1923626096" sldId="2147468787"/>
            <ac:spMk id="3" creationId="{A3A51A0D-FB69-6C2A-175D-FBFF965421D5}"/>
          </ac:spMkLst>
        </pc:spChg>
        <pc:picChg chg="mod">
          <ac:chgData name="Christo Shaji(UST,IN)" userId="S::245052@ust.com::a5529113-8e3c-462f-a048-a00b120ed3c8" providerId="AD" clId="Web-{A2FE70FF-B41C-440C-BD24-5048E2FB4D9B}" dt="2023-05-19T12:24:03.148" v="510" actId="1076"/>
          <ac:picMkLst>
            <pc:docMk/>
            <pc:sldMk cId="1923626096" sldId="2147468787"/>
            <ac:picMk id="6" creationId="{12D62DA7-97F9-54F0-5B86-2F4D26E06958}"/>
          </ac:picMkLst>
        </pc:picChg>
      </pc:sldChg>
      <pc:sldChg chg="new">
        <pc:chgData name="Christo Shaji(UST,IN)" userId="S::245052@ust.com::a5529113-8e3c-462f-a048-a00b120ed3c8" providerId="AD" clId="Web-{A2FE70FF-B41C-440C-BD24-5048E2FB4D9B}" dt="2023-05-19T10:02:59.340" v="236"/>
        <pc:sldMkLst>
          <pc:docMk/>
          <pc:sldMk cId="2978465868" sldId="2147468793"/>
        </pc:sldMkLst>
      </pc:sldChg>
      <pc:sldChg chg="addSp modSp">
        <pc:chgData name="Christo Shaji(UST,IN)" userId="S::245052@ust.com::a5529113-8e3c-462f-a048-a00b120ed3c8" providerId="AD" clId="Web-{A2FE70FF-B41C-440C-BD24-5048E2FB4D9B}" dt="2023-05-19T10:06:09.003" v="259" actId="14100"/>
        <pc:sldMkLst>
          <pc:docMk/>
          <pc:sldMk cId="2978465868" sldId="2147468794"/>
        </pc:sldMkLst>
        <pc:spChg chg="mod">
          <ac:chgData name="Christo Shaji(UST,IN)" userId="S::245052@ust.com::a5529113-8e3c-462f-a048-a00b120ed3c8" providerId="AD" clId="Web-{A2FE70FF-B41C-440C-BD24-5048E2FB4D9B}" dt="2023-05-19T10:04:09.546" v="244" actId="20577"/>
          <ac:spMkLst>
            <pc:docMk/>
            <pc:sldMk cId="2978465868" sldId="2147468794"/>
            <ac:spMk id="2" creationId="{2FA46827-E60B-86D7-DA02-3F166C06DEE7}"/>
          </ac:spMkLst>
        </pc:spChg>
        <pc:spChg chg="mod">
          <ac:chgData name="Christo Shaji(UST,IN)" userId="S::245052@ust.com::a5529113-8e3c-462f-a048-a00b120ed3c8" providerId="AD" clId="Web-{A2FE70FF-B41C-440C-BD24-5048E2FB4D9B}" dt="2023-05-19T10:06:07.284" v="257" actId="1076"/>
          <ac:spMkLst>
            <pc:docMk/>
            <pc:sldMk cId="2978465868" sldId="2147468794"/>
            <ac:spMk id="3" creationId="{44B009EC-E28D-A2A8-D679-1AECDB1D32FF}"/>
          </ac:spMkLst>
        </pc:spChg>
        <pc:picChg chg="add mod">
          <ac:chgData name="Christo Shaji(UST,IN)" userId="S::245052@ust.com::a5529113-8e3c-462f-a048-a00b120ed3c8" providerId="AD" clId="Web-{A2FE70FF-B41C-440C-BD24-5048E2FB4D9B}" dt="2023-05-19T10:06:09.003" v="259" actId="14100"/>
          <ac:picMkLst>
            <pc:docMk/>
            <pc:sldMk cId="2978465868" sldId="2147468794"/>
            <ac:picMk id="7" creationId="{A51EA5E2-AE60-519E-6668-EE0CCDE79AFA}"/>
          </ac:picMkLst>
        </pc:picChg>
      </pc:sldChg>
      <pc:sldChg chg="modSp">
        <pc:chgData name="Christo Shaji(UST,IN)" userId="S::245052@ust.com::a5529113-8e3c-462f-a048-a00b120ed3c8" providerId="AD" clId="Web-{A2FE70FF-B41C-440C-BD24-5048E2FB4D9B}" dt="2023-05-19T12:25:12.853" v="527" actId="20577"/>
        <pc:sldMkLst>
          <pc:docMk/>
          <pc:sldMk cId="1784204480" sldId="2147468804"/>
        </pc:sldMkLst>
        <pc:spChg chg="mod">
          <ac:chgData name="Christo Shaji(UST,IN)" userId="S::245052@ust.com::a5529113-8e3c-462f-a048-a00b120ed3c8" providerId="AD" clId="Web-{A2FE70FF-B41C-440C-BD24-5048E2FB4D9B}" dt="2023-05-19T12:25:12.853" v="527" actId="20577"/>
          <ac:spMkLst>
            <pc:docMk/>
            <pc:sldMk cId="1784204480" sldId="2147468804"/>
            <ac:spMk id="3" creationId="{E6B98B20-F555-2484-E9A9-C39D09C22D92}"/>
          </ac:spMkLst>
        </pc:spChg>
        <pc:spChg chg="mod">
          <ac:chgData name="Christo Shaji(UST,IN)" userId="S::245052@ust.com::a5529113-8e3c-462f-a048-a00b120ed3c8" providerId="AD" clId="Web-{A2FE70FF-B41C-440C-BD24-5048E2FB4D9B}" dt="2023-05-19T12:25:02.056" v="524" actId="20577"/>
          <ac:spMkLst>
            <pc:docMk/>
            <pc:sldMk cId="1784204480" sldId="2147468804"/>
            <ac:spMk id="7" creationId="{D0BDE34D-1BD6-DB0A-DAB7-EA14283E3F14}"/>
          </ac:spMkLst>
        </pc:spChg>
      </pc:sldChg>
      <pc:sldChg chg="addSp delSp modSp add replId">
        <pc:chgData name="Christo Shaji(UST,IN)" userId="S::245052@ust.com::a5529113-8e3c-462f-a048-a00b120ed3c8" providerId="AD" clId="Web-{A2FE70FF-B41C-440C-BD24-5048E2FB4D9B}" dt="2023-05-19T10:11:20.201" v="291" actId="14100"/>
        <pc:sldMkLst>
          <pc:docMk/>
          <pc:sldMk cId="4034929851" sldId="2147468805"/>
        </pc:sldMkLst>
        <pc:spChg chg="mod">
          <ac:chgData name="Christo Shaji(UST,IN)" userId="S::245052@ust.com::a5529113-8e3c-462f-a048-a00b120ed3c8" providerId="AD" clId="Web-{A2FE70FF-B41C-440C-BD24-5048E2FB4D9B}" dt="2023-05-19T10:07:27.209" v="270" actId="20577"/>
          <ac:spMkLst>
            <pc:docMk/>
            <pc:sldMk cId="4034929851" sldId="2147468805"/>
            <ac:spMk id="2" creationId="{2FA46827-E60B-86D7-DA02-3F166C06DEE7}"/>
          </ac:spMkLst>
        </pc:spChg>
        <pc:spChg chg="mod">
          <ac:chgData name="Christo Shaji(UST,IN)" userId="S::245052@ust.com::a5529113-8e3c-462f-a048-a00b120ed3c8" providerId="AD" clId="Web-{A2FE70FF-B41C-440C-BD24-5048E2FB4D9B}" dt="2023-05-19T10:08:33.461" v="281" actId="20577"/>
          <ac:spMkLst>
            <pc:docMk/>
            <pc:sldMk cId="4034929851" sldId="2147468805"/>
            <ac:spMk id="3" creationId="{44B009EC-E28D-A2A8-D679-1AECDB1D32FF}"/>
          </ac:spMkLst>
        </pc:spChg>
        <pc:picChg chg="add mod">
          <ac:chgData name="Christo Shaji(UST,IN)" userId="S::245052@ust.com::a5529113-8e3c-462f-a048-a00b120ed3c8" providerId="AD" clId="Web-{A2FE70FF-B41C-440C-BD24-5048E2FB4D9B}" dt="2023-05-19T10:11:20.201" v="291" actId="14100"/>
          <ac:picMkLst>
            <pc:docMk/>
            <pc:sldMk cId="4034929851" sldId="2147468805"/>
            <ac:picMk id="6" creationId="{9DAE83DD-CA90-0D72-D4B1-37C7EB0E011B}"/>
          </ac:picMkLst>
        </pc:picChg>
        <pc:picChg chg="del">
          <ac:chgData name="Christo Shaji(UST,IN)" userId="S::245052@ust.com::a5529113-8e3c-462f-a048-a00b120ed3c8" providerId="AD" clId="Web-{A2FE70FF-B41C-440C-BD24-5048E2FB4D9B}" dt="2023-05-19T10:10:27.543" v="282"/>
          <ac:picMkLst>
            <pc:docMk/>
            <pc:sldMk cId="4034929851" sldId="2147468805"/>
            <ac:picMk id="7" creationId="{A51EA5E2-AE60-519E-6668-EE0CCDE79AFA}"/>
          </ac:picMkLst>
        </pc:picChg>
      </pc:sldChg>
      <pc:sldChg chg="addSp modSp new">
        <pc:chgData name="Christo Shaji(UST,IN)" userId="S::245052@ust.com::a5529113-8e3c-462f-a048-a00b120ed3c8" providerId="AD" clId="Web-{A2FE70FF-B41C-440C-BD24-5048E2FB4D9B}" dt="2023-05-19T10:14:52.896" v="314" actId="14100"/>
        <pc:sldMkLst>
          <pc:docMk/>
          <pc:sldMk cId="2696674952" sldId="2147468813"/>
        </pc:sldMkLst>
        <pc:spChg chg="mod">
          <ac:chgData name="Christo Shaji(UST,IN)" userId="S::245052@ust.com::a5529113-8e3c-462f-a048-a00b120ed3c8" providerId="AD" clId="Web-{A2FE70FF-B41C-440C-BD24-5048E2FB4D9B}" dt="2023-05-19T10:12:18.391" v="298" actId="20577"/>
          <ac:spMkLst>
            <pc:docMk/>
            <pc:sldMk cId="2696674952" sldId="2147468813"/>
            <ac:spMk id="2" creationId="{DAC8149B-34EA-ECB2-E916-630FC0E810A7}"/>
          </ac:spMkLst>
        </pc:spChg>
        <pc:spChg chg="mod">
          <ac:chgData name="Christo Shaji(UST,IN)" userId="S::245052@ust.com::a5529113-8e3c-462f-a048-a00b120ed3c8" providerId="AD" clId="Web-{A2FE70FF-B41C-440C-BD24-5048E2FB4D9B}" dt="2023-05-19T10:14:14.113" v="307" actId="20577"/>
          <ac:spMkLst>
            <pc:docMk/>
            <pc:sldMk cId="2696674952" sldId="2147468813"/>
            <ac:spMk id="3" creationId="{FF2D4291-1CC5-40CE-DB51-C48727E8FD2E}"/>
          </ac:spMkLst>
        </pc:spChg>
        <pc:picChg chg="add mod">
          <ac:chgData name="Christo Shaji(UST,IN)" userId="S::245052@ust.com::a5529113-8e3c-462f-a048-a00b120ed3c8" providerId="AD" clId="Web-{A2FE70FF-B41C-440C-BD24-5048E2FB4D9B}" dt="2023-05-19T10:14:52.896" v="314" actId="14100"/>
          <ac:picMkLst>
            <pc:docMk/>
            <pc:sldMk cId="2696674952" sldId="2147468813"/>
            <ac:picMk id="6" creationId="{EC7A416B-F8B2-38C1-6D00-D59A07BB2B73}"/>
          </ac:picMkLst>
        </pc:picChg>
      </pc:sldChg>
      <pc:sldChg chg="addSp modSp new">
        <pc:chgData name="Christo Shaji(UST,IN)" userId="S::245052@ust.com::a5529113-8e3c-462f-a048-a00b120ed3c8" providerId="AD" clId="Web-{A2FE70FF-B41C-440C-BD24-5048E2FB4D9B}" dt="2023-05-19T10:19:05.045" v="342" actId="14100"/>
        <pc:sldMkLst>
          <pc:docMk/>
          <pc:sldMk cId="2405057996" sldId="2147468820"/>
        </pc:sldMkLst>
        <pc:spChg chg="mod">
          <ac:chgData name="Christo Shaji(UST,IN)" userId="S::245052@ust.com::a5529113-8e3c-462f-a048-a00b120ed3c8" providerId="AD" clId="Web-{A2FE70FF-B41C-440C-BD24-5048E2FB4D9B}" dt="2023-05-19T10:16:52.478" v="323" actId="20577"/>
          <ac:spMkLst>
            <pc:docMk/>
            <pc:sldMk cId="2405057996" sldId="2147468820"/>
            <ac:spMk id="2" creationId="{CCC944B0-80BC-69A1-F49C-86E1A3C8BB1A}"/>
          </ac:spMkLst>
        </pc:spChg>
        <pc:spChg chg="mod">
          <ac:chgData name="Christo Shaji(UST,IN)" userId="S::245052@ust.com::a5529113-8e3c-462f-a048-a00b120ed3c8" providerId="AD" clId="Web-{A2FE70FF-B41C-440C-BD24-5048E2FB4D9B}" dt="2023-05-19T10:18:44.201" v="336" actId="20577"/>
          <ac:spMkLst>
            <pc:docMk/>
            <pc:sldMk cId="2405057996" sldId="2147468820"/>
            <ac:spMk id="3" creationId="{9FA11770-2C74-2D6E-5F21-7BD6F673408F}"/>
          </ac:spMkLst>
        </pc:spChg>
        <pc:picChg chg="add mod">
          <ac:chgData name="Christo Shaji(UST,IN)" userId="S::245052@ust.com::a5529113-8e3c-462f-a048-a00b120ed3c8" providerId="AD" clId="Web-{A2FE70FF-B41C-440C-BD24-5048E2FB4D9B}" dt="2023-05-19T10:19:05.045" v="342" actId="14100"/>
          <ac:picMkLst>
            <pc:docMk/>
            <pc:sldMk cId="2405057996" sldId="2147468820"/>
            <ac:picMk id="6" creationId="{1DE76D35-D138-4545-FBE9-EEE5C80D2D05}"/>
          </ac:picMkLst>
        </pc:picChg>
      </pc:sldChg>
      <pc:sldChg chg="addSp modSp new">
        <pc:chgData name="Christo Shaji(UST,IN)" userId="S::245052@ust.com::a5529113-8e3c-462f-a048-a00b120ed3c8" providerId="AD" clId="Web-{A2FE70FF-B41C-440C-BD24-5048E2FB4D9B}" dt="2023-05-19T10:22:43.115" v="359" actId="20577"/>
        <pc:sldMkLst>
          <pc:docMk/>
          <pc:sldMk cId="3320123043" sldId="2147468825"/>
        </pc:sldMkLst>
        <pc:spChg chg="mod">
          <ac:chgData name="Christo Shaji(UST,IN)" userId="S::245052@ust.com::a5529113-8e3c-462f-a048-a00b120ed3c8" providerId="AD" clId="Web-{A2FE70FF-B41C-440C-BD24-5048E2FB4D9B}" dt="2023-05-19T10:20:25.923" v="345" actId="20577"/>
          <ac:spMkLst>
            <pc:docMk/>
            <pc:sldMk cId="3320123043" sldId="2147468825"/>
            <ac:spMk id="2" creationId="{BB100AD8-2804-BF38-B15F-250254C71E4E}"/>
          </ac:spMkLst>
        </pc:spChg>
        <pc:spChg chg="mod">
          <ac:chgData name="Christo Shaji(UST,IN)" userId="S::245052@ust.com::a5529113-8e3c-462f-a048-a00b120ed3c8" providerId="AD" clId="Web-{A2FE70FF-B41C-440C-BD24-5048E2FB4D9B}" dt="2023-05-19T10:22:43.115" v="359" actId="20577"/>
          <ac:spMkLst>
            <pc:docMk/>
            <pc:sldMk cId="3320123043" sldId="2147468825"/>
            <ac:spMk id="3" creationId="{2DE983D2-4141-BF70-6A5B-5AA17DEE440A}"/>
          </ac:spMkLst>
        </pc:spChg>
        <pc:picChg chg="add mod">
          <ac:chgData name="Christo Shaji(UST,IN)" userId="S::245052@ust.com::a5529113-8e3c-462f-a048-a00b120ed3c8" providerId="AD" clId="Web-{A2FE70FF-B41C-440C-BD24-5048E2FB4D9B}" dt="2023-05-19T10:22:41.677" v="358" actId="14100"/>
          <ac:picMkLst>
            <pc:docMk/>
            <pc:sldMk cId="3320123043" sldId="2147468825"/>
            <ac:picMk id="6" creationId="{A0F59DF9-D5A3-7FD7-8B3C-0C330C1BA239}"/>
          </ac:picMkLst>
        </pc:picChg>
      </pc:sldChg>
      <pc:sldChg chg="addSp modSp new">
        <pc:chgData name="Christo Shaji(UST,IN)" userId="S::245052@ust.com::a5529113-8e3c-462f-a048-a00b120ed3c8" providerId="AD" clId="Web-{A2FE70FF-B41C-440C-BD24-5048E2FB4D9B}" dt="2023-05-19T10:27:12.030" v="382" actId="14100"/>
        <pc:sldMkLst>
          <pc:docMk/>
          <pc:sldMk cId="933668592" sldId="2147468827"/>
        </pc:sldMkLst>
        <pc:spChg chg="mod">
          <ac:chgData name="Christo Shaji(UST,IN)" userId="S::245052@ust.com::a5529113-8e3c-462f-a048-a00b120ed3c8" providerId="AD" clId="Web-{A2FE70FF-B41C-440C-BD24-5048E2FB4D9B}" dt="2023-05-19T10:23:18.382" v="361" actId="20577"/>
          <ac:spMkLst>
            <pc:docMk/>
            <pc:sldMk cId="933668592" sldId="2147468827"/>
            <ac:spMk id="2" creationId="{716BF22A-2CAD-5DCE-1CE3-16506831F8FC}"/>
          </ac:spMkLst>
        </pc:spChg>
        <pc:spChg chg="mod">
          <ac:chgData name="Christo Shaji(UST,IN)" userId="S::245052@ust.com::a5529113-8e3c-462f-a048-a00b120ed3c8" providerId="AD" clId="Web-{A2FE70FF-B41C-440C-BD24-5048E2FB4D9B}" dt="2023-05-19T10:26:50.155" v="377" actId="20577"/>
          <ac:spMkLst>
            <pc:docMk/>
            <pc:sldMk cId="933668592" sldId="2147468827"/>
            <ac:spMk id="3" creationId="{C5514BE5-B817-324B-A711-A721BFA54F80}"/>
          </ac:spMkLst>
        </pc:spChg>
        <pc:picChg chg="add mod">
          <ac:chgData name="Christo Shaji(UST,IN)" userId="S::245052@ust.com::a5529113-8e3c-462f-a048-a00b120ed3c8" providerId="AD" clId="Web-{A2FE70FF-B41C-440C-BD24-5048E2FB4D9B}" dt="2023-05-19T10:27:12.030" v="382" actId="14100"/>
          <ac:picMkLst>
            <pc:docMk/>
            <pc:sldMk cId="933668592" sldId="2147468827"/>
            <ac:picMk id="6" creationId="{6D590AE5-8E35-FEAE-8669-5A4853E580D3}"/>
          </ac:picMkLst>
        </pc:picChg>
      </pc:sldChg>
      <pc:sldChg chg="addSp modSp new add del">
        <pc:chgData name="Christo Shaji(UST,IN)" userId="S::245052@ust.com::a5529113-8e3c-462f-a048-a00b120ed3c8" providerId="AD" clId="Web-{A2FE70FF-B41C-440C-BD24-5048E2FB4D9B}" dt="2023-05-19T12:12:33.894" v="424"/>
        <pc:sldMkLst>
          <pc:docMk/>
          <pc:sldMk cId="2591882538" sldId="2147468831"/>
        </pc:sldMkLst>
        <pc:spChg chg="mod">
          <ac:chgData name="Christo Shaji(UST,IN)" userId="S::245052@ust.com::a5529113-8e3c-462f-a048-a00b120ed3c8" providerId="AD" clId="Web-{A2FE70FF-B41C-440C-BD24-5048E2FB4D9B}" dt="2023-05-19T10:28:57.190" v="391" actId="20577"/>
          <ac:spMkLst>
            <pc:docMk/>
            <pc:sldMk cId="2591882538" sldId="2147468831"/>
            <ac:spMk id="2" creationId="{D49E6977-6243-B025-0BE3-C8CF919FFC5A}"/>
          </ac:spMkLst>
        </pc:spChg>
        <pc:spChg chg="mod">
          <ac:chgData name="Christo Shaji(UST,IN)" userId="S::245052@ust.com::a5529113-8e3c-462f-a048-a00b120ed3c8" providerId="AD" clId="Web-{A2FE70FF-B41C-440C-BD24-5048E2FB4D9B}" dt="2023-05-19T10:29:51.755" v="401" actId="20577"/>
          <ac:spMkLst>
            <pc:docMk/>
            <pc:sldMk cId="2591882538" sldId="2147468831"/>
            <ac:spMk id="3" creationId="{CCE48C64-B9E8-7A38-6863-77930AEE740D}"/>
          </ac:spMkLst>
        </pc:spChg>
        <pc:picChg chg="add mod">
          <ac:chgData name="Christo Shaji(UST,IN)" userId="S::245052@ust.com::a5529113-8e3c-462f-a048-a00b120ed3c8" providerId="AD" clId="Web-{A2FE70FF-B41C-440C-BD24-5048E2FB4D9B}" dt="2023-05-19T10:31:22.305" v="406" actId="14100"/>
          <ac:picMkLst>
            <pc:docMk/>
            <pc:sldMk cId="2591882538" sldId="2147468831"/>
            <ac:picMk id="6" creationId="{079538E7-E667-0F27-BB72-56DF36841C32}"/>
          </ac:picMkLst>
        </pc:picChg>
      </pc:sldChg>
      <pc:sldChg chg="addSp delSp modSp new">
        <pc:chgData name="Christo Shaji(UST,IN)" userId="S::245052@ust.com::a5529113-8e3c-462f-a048-a00b120ed3c8" providerId="AD" clId="Web-{A2FE70FF-B41C-440C-BD24-5048E2FB4D9B}" dt="2023-05-19T12:11:31.252" v="422" actId="14100"/>
        <pc:sldMkLst>
          <pc:docMk/>
          <pc:sldMk cId="3489529499" sldId="2147468834"/>
        </pc:sldMkLst>
        <pc:spChg chg="mod">
          <ac:chgData name="Christo Shaji(UST,IN)" userId="S::245052@ust.com::a5529113-8e3c-462f-a048-a00b120ed3c8" providerId="AD" clId="Web-{A2FE70FF-B41C-440C-BD24-5048E2FB4D9B}" dt="2023-05-19T10:32:01.822" v="412" actId="20577"/>
          <ac:spMkLst>
            <pc:docMk/>
            <pc:sldMk cId="3489529499" sldId="2147468834"/>
            <ac:spMk id="2" creationId="{62E2D998-C105-BC83-8462-9D8324D91E4B}"/>
          </ac:spMkLst>
        </pc:spChg>
        <pc:spChg chg="mod">
          <ac:chgData name="Christo Shaji(UST,IN)" userId="S::245052@ust.com::a5529113-8e3c-462f-a048-a00b120ed3c8" providerId="AD" clId="Web-{A2FE70FF-B41C-440C-BD24-5048E2FB4D9B}" dt="2023-05-19T10:32:54.901" v="418" actId="20577"/>
          <ac:spMkLst>
            <pc:docMk/>
            <pc:sldMk cId="3489529499" sldId="2147468834"/>
            <ac:spMk id="3" creationId="{96347393-ACEA-5C6A-4CD5-35663DA02F95}"/>
          </ac:spMkLst>
        </pc:spChg>
        <pc:spChg chg="add del mod">
          <ac:chgData name="Christo Shaji(UST,IN)" userId="S::245052@ust.com::a5529113-8e3c-462f-a048-a00b120ed3c8" providerId="AD" clId="Web-{A2FE70FF-B41C-440C-BD24-5048E2FB4D9B}" dt="2023-05-19T10:31:58.681" v="411"/>
          <ac:spMkLst>
            <pc:docMk/>
            <pc:sldMk cId="3489529499" sldId="2147468834"/>
            <ac:spMk id="6" creationId="{B813E033-1F5D-FAFC-E33C-F7E7377DE6E0}"/>
          </ac:spMkLst>
        </pc:spChg>
        <pc:picChg chg="add mod">
          <ac:chgData name="Christo Shaji(UST,IN)" userId="S::245052@ust.com::a5529113-8e3c-462f-a048-a00b120ed3c8" providerId="AD" clId="Web-{A2FE70FF-B41C-440C-BD24-5048E2FB4D9B}" dt="2023-05-19T12:11:31.252" v="422" actId="14100"/>
          <ac:picMkLst>
            <pc:docMk/>
            <pc:sldMk cId="3489529499" sldId="2147468834"/>
            <ac:picMk id="6" creationId="{BFA5D851-7490-E0BE-CAC4-344BBBC04CC3}"/>
          </ac:picMkLst>
        </pc:picChg>
      </pc:sldChg>
      <pc:sldChg chg="addSp modSp new">
        <pc:chgData name="Christo Shaji(UST,IN)" userId="S::245052@ust.com::a5529113-8e3c-462f-a048-a00b120ed3c8" providerId="AD" clId="Web-{A2FE70FF-B41C-440C-BD24-5048E2FB4D9B}" dt="2023-05-19T12:16:17.354" v="439" actId="1076"/>
        <pc:sldMkLst>
          <pc:docMk/>
          <pc:sldMk cId="3104224611" sldId="2147468859"/>
        </pc:sldMkLst>
        <pc:spChg chg="mod">
          <ac:chgData name="Christo Shaji(UST,IN)" userId="S::245052@ust.com::a5529113-8e3c-462f-a048-a00b120ed3c8" providerId="AD" clId="Web-{A2FE70FF-B41C-440C-BD24-5048E2FB4D9B}" dt="2023-05-19T12:12:45.676" v="426" actId="20577"/>
          <ac:spMkLst>
            <pc:docMk/>
            <pc:sldMk cId="3104224611" sldId="2147468859"/>
            <ac:spMk id="2" creationId="{1A9FEDFA-E6BA-9D8C-C5C3-30C4F7D8F133}"/>
          </ac:spMkLst>
        </pc:spChg>
        <pc:spChg chg="mod">
          <ac:chgData name="Christo Shaji(UST,IN)" userId="S::245052@ust.com::a5529113-8e3c-462f-a048-a00b120ed3c8" providerId="AD" clId="Web-{A2FE70FF-B41C-440C-BD24-5048E2FB4D9B}" dt="2023-05-19T12:15:07.664" v="436" actId="20577"/>
          <ac:spMkLst>
            <pc:docMk/>
            <pc:sldMk cId="3104224611" sldId="2147468859"/>
            <ac:spMk id="3" creationId="{23F45F9D-8A0B-AB66-E085-EF7B733D04D1}"/>
          </ac:spMkLst>
        </pc:spChg>
        <pc:picChg chg="add mod">
          <ac:chgData name="Christo Shaji(UST,IN)" userId="S::245052@ust.com::a5529113-8e3c-462f-a048-a00b120ed3c8" providerId="AD" clId="Web-{A2FE70FF-B41C-440C-BD24-5048E2FB4D9B}" dt="2023-05-19T12:16:17.354" v="439" actId="1076"/>
          <ac:picMkLst>
            <pc:docMk/>
            <pc:sldMk cId="3104224611" sldId="2147468859"/>
            <ac:picMk id="6" creationId="{D3ED7C7A-FBB6-55EB-505B-9714E4941B7A}"/>
          </ac:picMkLst>
        </pc:picChg>
      </pc:sldChg>
    </pc:docChg>
  </pc:docChgLst>
  <pc:docChgLst>
    <pc:chgData name="Aysha Cherupilly Rasheed(UST,IN)" userId="S::245254@ust.com::9fdda201-626c-4f4d-ab87-468c768ac55a" providerId="AD" clId="Web-{15C6BF41-07C0-4D45-BEC2-AC81AB285CDC}"/>
    <pc:docChg chg="addSld delSld modSld">
      <pc:chgData name="Aysha Cherupilly Rasheed(UST,IN)" userId="S::245254@ust.com::9fdda201-626c-4f4d-ab87-468c768ac55a" providerId="AD" clId="Web-{15C6BF41-07C0-4D45-BEC2-AC81AB285CDC}" dt="2023-05-19T11:43:31.366" v="165"/>
      <pc:docMkLst>
        <pc:docMk/>
      </pc:docMkLst>
      <pc:sldChg chg="addSp delSp modSp mod setBg modClrScheme chgLayout">
        <pc:chgData name="Aysha Cherupilly Rasheed(UST,IN)" userId="S::245254@ust.com::9fdda201-626c-4f4d-ab87-468c768ac55a" providerId="AD" clId="Web-{15C6BF41-07C0-4D45-BEC2-AC81AB285CDC}" dt="2023-05-19T11:38:39.105" v="119" actId="1076"/>
        <pc:sldMkLst>
          <pc:docMk/>
          <pc:sldMk cId="1652978306" sldId="2147468653"/>
        </pc:sldMkLst>
        <pc:spChg chg="mod ord">
          <ac:chgData name="Aysha Cherupilly Rasheed(UST,IN)" userId="S::245254@ust.com::9fdda201-626c-4f4d-ab87-468c768ac55a" providerId="AD" clId="Web-{15C6BF41-07C0-4D45-BEC2-AC81AB285CDC}" dt="2023-05-19T11:37:56.634" v="115"/>
          <ac:spMkLst>
            <pc:docMk/>
            <pc:sldMk cId="1652978306" sldId="2147468653"/>
            <ac:spMk id="2" creationId="{57943DCE-D0AA-4F09-A731-75956C5D498E}"/>
          </ac:spMkLst>
        </pc:spChg>
        <pc:spChg chg="mod ord">
          <ac:chgData name="Aysha Cherupilly Rasheed(UST,IN)" userId="S::245254@ust.com::9fdda201-626c-4f4d-ab87-468c768ac55a" providerId="AD" clId="Web-{15C6BF41-07C0-4D45-BEC2-AC81AB285CDC}" dt="2023-05-19T11:37:56.634" v="115"/>
          <ac:spMkLst>
            <pc:docMk/>
            <pc:sldMk cId="1652978306" sldId="2147468653"/>
            <ac:spMk id="3" creationId="{E32FC6E4-481D-4C76-BDF1-1591601FE0A5}"/>
          </ac:spMkLst>
        </pc:spChg>
        <pc:spChg chg="add mod ord">
          <ac:chgData name="Aysha Cherupilly Rasheed(UST,IN)" userId="S::245254@ust.com::9fdda201-626c-4f4d-ab87-468c768ac55a" providerId="AD" clId="Web-{15C6BF41-07C0-4D45-BEC2-AC81AB285CDC}" dt="2023-05-19T11:37:56.634" v="115"/>
          <ac:spMkLst>
            <pc:docMk/>
            <pc:sldMk cId="1652978306" sldId="2147468653"/>
            <ac:spMk id="5" creationId="{E1ED2300-0254-0792-8666-4ABDD5531288}"/>
          </ac:spMkLst>
        </pc:spChg>
        <pc:spChg chg="add del mod ord">
          <ac:chgData name="Aysha Cherupilly Rasheed(UST,IN)" userId="S::245254@ust.com::9fdda201-626c-4f4d-ab87-468c768ac55a" providerId="AD" clId="Web-{15C6BF41-07C0-4D45-BEC2-AC81AB285CDC}" dt="2023-05-19T11:22:19.627" v="8"/>
          <ac:spMkLst>
            <pc:docMk/>
            <pc:sldMk cId="1652978306" sldId="2147468653"/>
            <ac:spMk id="6" creationId="{52E56775-D408-6DE2-47F8-B08C335B16F8}"/>
          </ac:spMkLst>
        </pc:spChg>
        <pc:spChg chg="add del">
          <ac:chgData name="Aysha Cherupilly Rasheed(UST,IN)" userId="S::245254@ust.com::9fdda201-626c-4f4d-ab87-468c768ac55a" providerId="AD" clId="Web-{15C6BF41-07C0-4D45-BEC2-AC81AB285CDC}" dt="2023-05-19T11:37:37.790" v="110"/>
          <ac:spMkLst>
            <pc:docMk/>
            <pc:sldMk cId="1652978306" sldId="2147468653"/>
            <ac:spMk id="11" creationId="{6FC06F5D-1210-FC95-D744-C18354EC7AA2}"/>
          </ac:spMkLst>
        </pc:spChg>
        <pc:spChg chg="add del">
          <ac:chgData name="Aysha Cherupilly Rasheed(UST,IN)" userId="S::245254@ust.com::9fdda201-626c-4f4d-ab87-468c768ac55a" providerId="AD" clId="Web-{15C6BF41-07C0-4D45-BEC2-AC81AB285CDC}" dt="2023-05-19T11:37:37.790" v="110"/>
          <ac:spMkLst>
            <pc:docMk/>
            <pc:sldMk cId="1652978306" sldId="2147468653"/>
            <ac:spMk id="14" creationId="{7D07B7BC-3270-4CF3-A7AA-0937908AD58A}"/>
          </ac:spMkLst>
        </pc:spChg>
        <pc:spChg chg="add del">
          <ac:chgData name="Aysha Cherupilly Rasheed(UST,IN)" userId="S::245254@ust.com::9fdda201-626c-4f4d-ab87-468c768ac55a" providerId="AD" clId="Web-{15C6BF41-07C0-4D45-BEC2-AC81AB285CDC}" dt="2023-05-19T11:37:46.868" v="113"/>
          <ac:spMkLst>
            <pc:docMk/>
            <pc:sldMk cId="1652978306" sldId="2147468653"/>
            <ac:spMk id="29" creationId="{CED4ADB3-C6E5-44F4-960B-D8CDEC8E8A29}"/>
          </ac:spMkLst>
        </pc:spChg>
        <pc:spChg chg="add del">
          <ac:chgData name="Aysha Cherupilly Rasheed(UST,IN)" userId="S::245254@ust.com::9fdda201-626c-4f4d-ab87-468c768ac55a" providerId="AD" clId="Web-{15C6BF41-07C0-4D45-BEC2-AC81AB285CDC}" dt="2023-05-19T11:37:46.868" v="113"/>
          <ac:spMkLst>
            <pc:docMk/>
            <pc:sldMk cId="1652978306" sldId="2147468653"/>
            <ac:spMk id="31" creationId="{E46B98A5-2874-4160-A801-37F774304EC1}"/>
          </ac:spMkLst>
        </pc:spChg>
        <pc:spChg chg="add del">
          <ac:chgData name="Aysha Cherupilly Rasheed(UST,IN)" userId="S::245254@ust.com::9fdda201-626c-4f4d-ab87-468c768ac55a" providerId="AD" clId="Web-{15C6BF41-07C0-4D45-BEC2-AC81AB285CDC}" dt="2023-05-19T11:37:41.853" v="112"/>
          <ac:spMkLst>
            <pc:docMk/>
            <pc:sldMk cId="1652978306" sldId="2147468653"/>
            <ac:spMk id="32" creationId="{E79FE5C0-378A-E298-44BD-9E206F9C409C}"/>
          </ac:spMkLst>
        </pc:spChg>
        <pc:spChg chg="add del">
          <ac:chgData name="Aysha Cherupilly Rasheed(UST,IN)" userId="S::245254@ust.com::9fdda201-626c-4f4d-ab87-468c768ac55a" providerId="AD" clId="Web-{15C6BF41-07C0-4D45-BEC2-AC81AB285CDC}" dt="2023-05-19T11:37:56.634" v="115"/>
          <ac:spMkLst>
            <pc:docMk/>
            <pc:sldMk cId="1652978306" sldId="2147468653"/>
            <ac:spMk id="36" creationId="{D4771268-CB57-404A-9271-370EB28F6090}"/>
          </ac:spMkLst>
        </pc:spChg>
        <pc:spChg chg="add">
          <ac:chgData name="Aysha Cherupilly Rasheed(UST,IN)" userId="S::245254@ust.com::9fdda201-626c-4f4d-ab87-468c768ac55a" providerId="AD" clId="Web-{15C6BF41-07C0-4D45-BEC2-AC81AB285CDC}" dt="2023-05-19T11:37:56.634" v="115"/>
          <ac:spMkLst>
            <pc:docMk/>
            <pc:sldMk cId="1652978306" sldId="2147468653"/>
            <ac:spMk id="41" creationId="{6753252F-4873-4F63-801D-CC719279A7D5}"/>
          </ac:spMkLst>
        </pc:spChg>
        <pc:spChg chg="add">
          <ac:chgData name="Aysha Cherupilly Rasheed(UST,IN)" userId="S::245254@ust.com::9fdda201-626c-4f4d-ab87-468c768ac55a" providerId="AD" clId="Web-{15C6BF41-07C0-4D45-BEC2-AC81AB285CDC}" dt="2023-05-19T11:37:56.634" v="115"/>
          <ac:spMkLst>
            <pc:docMk/>
            <pc:sldMk cId="1652978306" sldId="2147468653"/>
            <ac:spMk id="43" creationId="{047C8CCB-F95D-4249-92DD-651249D3535A}"/>
          </ac:spMkLst>
        </pc:spChg>
        <pc:grpChg chg="add del">
          <ac:chgData name="Aysha Cherupilly Rasheed(UST,IN)" userId="S::245254@ust.com::9fdda201-626c-4f4d-ab87-468c768ac55a" providerId="AD" clId="Web-{15C6BF41-07C0-4D45-BEC2-AC81AB285CDC}" dt="2023-05-19T11:37:37.790" v="110"/>
          <ac:grpSpMkLst>
            <pc:docMk/>
            <pc:sldMk cId="1652978306" sldId="2147468653"/>
            <ac:grpSpMk id="16" creationId="{3248F5E6-4377-481A-9615-8B26AF96A076}"/>
          </ac:grpSpMkLst>
        </pc:grpChg>
        <pc:grpChg chg="add del">
          <ac:chgData name="Aysha Cherupilly Rasheed(UST,IN)" userId="S::245254@ust.com::9fdda201-626c-4f4d-ab87-468c768ac55a" providerId="AD" clId="Web-{15C6BF41-07C0-4D45-BEC2-AC81AB285CDC}" dt="2023-05-19T11:37:37.790" v="110"/>
          <ac:grpSpMkLst>
            <pc:docMk/>
            <pc:sldMk cId="1652978306" sldId="2147468653"/>
            <ac:grpSpMk id="20" creationId="{E27AF472-EAE3-4572-AB69-B92BD10DBC6D}"/>
          </ac:grpSpMkLst>
        </pc:grpChg>
        <pc:grpChg chg="add del">
          <ac:chgData name="Aysha Cherupilly Rasheed(UST,IN)" userId="S::245254@ust.com::9fdda201-626c-4f4d-ab87-468c768ac55a" providerId="AD" clId="Web-{15C6BF41-07C0-4D45-BEC2-AC81AB285CDC}" dt="2023-05-19T11:37:46.868" v="113"/>
          <ac:grpSpMkLst>
            <pc:docMk/>
            <pc:sldMk cId="1652978306" sldId="2147468653"/>
            <ac:grpSpMk id="22" creationId="{21DDE79B-A5E7-4416-9FDF-A11E385102C9}"/>
          </ac:grpSpMkLst>
        </pc:grpChg>
        <pc:grpChg chg="add del">
          <ac:chgData name="Aysha Cherupilly Rasheed(UST,IN)" userId="S::245254@ust.com::9fdda201-626c-4f4d-ab87-468c768ac55a" providerId="AD" clId="Web-{15C6BF41-07C0-4D45-BEC2-AC81AB285CDC}" dt="2023-05-19T11:37:46.868" v="113"/>
          <ac:grpSpMkLst>
            <pc:docMk/>
            <pc:sldMk cId="1652978306" sldId="2147468653"/>
            <ac:grpSpMk id="30" creationId="{D2A542E6-1924-4FE2-89D1-3CB19468C1F6}"/>
          </ac:grpSpMkLst>
        </pc:grpChg>
        <pc:picChg chg="add mod ord">
          <ac:chgData name="Aysha Cherupilly Rasheed(UST,IN)" userId="S::245254@ust.com::9fdda201-626c-4f4d-ab87-468c768ac55a" providerId="AD" clId="Web-{15C6BF41-07C0-4D45-BEC2-AC81AB285CDC}" dt="2023-05-19T11:38:39.105" v="119" actId="1076"/>
          <ac:picMkLst>
            <pc:docMk/>
            <pc:sldMk cId="1652978306" sldId="2147468653"/>
            <ac:picMk id="7" creationId="{7402925A-76A4-4ECC-DDA8-9062F1792A3C}"/>
          </ac:picMkLst>
        </pc:picChg>
      </pc:sldChg>
      <pc:sldChg chg="addSp delSp modSp new">
        <pc:chgData name="Aysha Cherupilly Rasheed(UST,IN)" userId="S::245254@ust.com::9fdda201-626c-4f4d-ab87-468c768ac55a" providerId="AD" clId="Web-{15C6BF41-07C0-4D45-BEC2-AC81AB285CDC}" dt="2023-05-19T11:25:08.652" v="36" actId="14100"/>
        <pc:sldMkLst>
          <pc:docMk/>
          <pc:sldMk cId="1125104131" sldId="2147468837"/>
        </pc:sldMkLst>
        <pc:spChg chg="add del mod">
          <ac:chgData name="Aysha Cherupilly Rasheed(UST,IN)" userId="S::245254@ust.com::9fdda201-626c-4f4d-ab87-468c768ac55a" providerId="AD" clId="Web-{15C6BF41-07C0-4D45-BEC2-AC81AB285CDC}" dt="2023-05-19T11:24:32.101" v="29"/>
          <ac:spMkLst>
            <pc:docMk/>
            <pc:sldMk cId="1125104131" sldId="2147468837"/>
            <ac:spMk id="2" creationId="{195591AF-FEA4-809F-1ADE-5C5E304353ED}"/>
          </ac:spMkLst>
        </pc:spChg>
        <pc:spChg chg="del">
          <ac:chgData name="Aysha Cherupilly Rasheed(UST,IN)" userId="S::245254@ust.com::9fdda201-626c-4f4d-ab87-468c768ac55a" providerId="AD" clId="Web-{15C6BF41-07C0-4D45-BEC2-AC81AB285CDC}" dt="2023-05-19T11:22:54.160" v="10"/>
          <ac:spMkLst>
            <pc:docMk/>
            <pc:sldMk cId="1125104131" sldId="2147468837"/>
            <ac:spMk id="3" creationId="{9F9DA040-80D1-907C-445F-8D92DF781CAF}"/>
          </ac:spMkLst>
        </pc:spChg>
        <pc:spChg chg="add del mod">
          <ac:chgData name="Aysha Cherupilly Rasheed(UST,IN)" userId="S::245254@ust.com::9fdda201-626c-4f4d-ab87-468c768ac55a" providerId="AD" clId="Web-{15C6BF41-07C0-4D45-BEC2-AC81AB285CDC}" dt="2023-05-19T11:23:34.271" v="19"/>
          <ac:spMkLst>
            <pc:docMk/>
            <pc:sldMk cId="1125104131" sldId="2147468837"/>
            <ac:spMk id="8" creationId="{15F10DAF-DFC2-EC7D-4217-561CDBC0BE06}"/>
          </ac:spMkLst>
        </pc:spChg>
        <pc:picChg chg="add del mod ord">
          <ac:chgData name="Aysha Cherupilly Rasheed(UST,IN)" userId="S::245254@ust.com::9fdda201-626c-4f4d-ab87-468c768ac55a" providerId="AD" clId="Web-{15C6BF41-07C0-4D45-BEC2-AC81AB285CDC}" dt="2023-05-19T11:23:30.911" v="18"/>
          <ac:picMkLst>
            <pc:docMk/>
            <pc:sldMk cId="1125104131" sldId="2147468837"/>
            <ac:picMk id="6" creationId="{99906D12-E751-BABF-E4EF-337DEC7E2B1E}"/>
          </ac:picMkLst>
        </pc:picChg>
        <pc:picChg chg="add mod ord">
          <ac:chgData name="Aysha Cherupilly Rasheed(UST,IN)" userId="S::245254@ust.com::9fdda201-626c-4f4d-ab87-468c768ac55a" providerId="AD" clId="Web-{15C6BF41-07C0-4D45-BEC2-AC81AB285CDC}" dt="2023-05-19T11:24:38.367" v="30" actId="1076"/>
          <ac:picMkLst>
            <pc:docMk/>
            <pc:sldMk cId="1125104131" sldId="2147468837"/>
            <ac:picMk id="9" creationId="{71B8E475-4590-D2AF-C1AC-A3B422060FD9}"/>
          </ac:picMkLst>
        </pc:picChg>
        <pc:picChg chg="add del mod">
          <ac:chgData name="Aysha Cherupilly Rasheed(UST,IN)" userId="S::245254@ust.com::9fdda201-626c-4f4d-ab87-468c768ac55a" providerId="AD" clId="Web-{15C6BF41-07C0-4D45-BEC2-AC81AB285CDC}" dt="2023-05-19T11:24:23.601" v="26"/>
          <ac:picMkLst>
            <pc:docMk/>
            <pc:sldMk cId="1125104131" sldId="2147468837"/>
            <ac:picMk id="10" creationId="{64243C39-DDD4-8671-41AD-5AAEA2959100}"/>
          </ac:picMkLst>
        </pc:picChg>
        <pc:picChg chg="add mod">
          <ac:chgData name="Aysha Cherupilly Rasheed(UST,IN)" userId="S::245254@ust.com::9fdda201-626c-4f4d-ab87-468c768ac55a" providerId="AD" clId="Web-{15C6BF41-07C0-4D45-BEC2-AC81AB285CDC}" dt="2023-05-19T11:24:47.555" v="33" actId="14100"/>
          <ac:picMkLst>
            <pc:docMk/>
            <pc:sldMk cId="1125104131" sldId="2147468837"/>
            <ac:picMk id="11" creationId="{D7EAA0C5-AA61-CC59-37DF-EFBDB59B2B20}"/>
          </ac:picMkLst>
        </pc:picChg>
        <pc:picChg chg="add mod">
          <ac:chgData name="Aysha Cherupilly Rasheed(UST,IN)" userId="S::245254@ust.com::9fdda201-626c-4f4d-ab87-468c768ac55a" providerId="AD" clId="Web-{15C6BF41-07C0-4D45-BEC2-AC81AB285CDC}" dt="2023-05-19T11:25:08.652" v="36" actId="14100"/>
          <ac:picMkLst>
            <pc:docMk/>
            <pc:sldMk cId="1125104131" sldId="2147468837"/>
            <ac:picMk id="12" creationId="{98AFFFD7-E750-2D84-882B-C37E29A9DB82}"/>
          </ac:picMkLst>
        </pc:picChg>
      </pc:sldChg>
      <pc:sldChg chg="addSp delSp modSp new mod setBg">
        <pc:chgData name="Aysha Cherupilly Rasheed(UST,IN)" userId="S::245254@ust.com::9fdda201-626c-4f4d-ab87-468c768ac55a" providerId="AD" clId="Web-{15C6BF41-07C0-4D45-BEC2-AC81AB285CDC}" dt="2023-05-19T11:41:13.673" v="137" actId="14100"/>
        <pc:sldMkLst>
          <pc:docMk/>
          <pc:sldMk cId="433921840" sldId="2147468838"/>
        </pc:sldMkLst>
        <pc:spChg chg="del">
          <ac:chgData name="Aysha Cherupilly Rasheed(UST,IN)" userId="S::245254@ust.com::9fdda201-626c-4f4d-ab87-468c768ac55a" providerId="AD" clId="Web-{15C6BF41-07C0-4D45-BEC2-AC81AB285CDC}" dt="2023-05-19T11:25:46.201" v="39"/>
          <ac:spMkLst>
            <pc:docMk/>
            <pc:sldMk cId="433921840" sldId="2147468838"/>
            <ac:spMk id="2" creationId="{A7C32097-1F38-EDD5-5B1A-8D5FCE5C6286}"/>
          </ac:spMkLst>
        </pc:spChg>
        <pc:spChg chg="del">
          <ac:chgData name="Aysha Cherupilly Rasheed(UST,IN)" userId="S::245254@ust.com::9fdda201-626c-4f4d-ab87-468c768ac55a" providerId="AD" clId="Web-{15C6BF41-07C0-4D45-BEC2-AC81AB285CDC}" dt="2023-05-19T11:25:39.092" v="38"/>
          <ac:spMkLst>
            <pc:docMk/>
            <pc:sldMk cId="433921840" sldId="2147468838"/>
            <ac:spMk id="3" creationId="{A37C33D9-DD25-8C6A-3BB3-36A80AD7A4F5}"/>
          </ac:spMkLst>
        </pc:spChg>
        <pc:spChg chg="mod">
          <ac:chgData name="Aysha Cherupilly Rasheed(UST,IN)" userId="S::245254@ust.com::9fdda201-626c-4f4d-ab87-468c768ac55a" providerId="AD" clId="Web-{15C6BF41-07C0-4D45-BEC2-AC81AB285CDC}" dt="2023-05-19T11:40:43.078" v="130"/>
          <ac:spMkLst>
            <pc:docMk/>
            <pc:sldMk cId="433921840" sldId="2147468838"/>
            <ac:spMk id="4" creationId="{B705264F-F63A-3EEF-DE95-12B439ED75DA}"/>
          </ac:spMkLst>
        </pc:spChg>
        <pc:spChg chg="mod ord">
          <ac:chgData name="Aysha Cherupilly Rasheed(UST,IN)" userId="S::245254@ust.com::9fdda201-626c-4f4d-ab87-468c768ac55a" providerId="AD" clId="Web-{15C6BF41-07C0-4D45-BEC2-AC81AB285CDC}" dt="2023-05-19T11:40:43.078" v="130"/>
          <ac:spMkLst>
            <pc:docMk/>
            <pc:sldMk cId="433921840" sldId="2147468838"/>
            <ac:spMk id="5" creationId="{C878CAD5-BB37-C76A-BD19-C02D3478F6CB}"/>
          </ac:spMkLst>
        </pc:spChg>
        <pc:spChg chg="add del">
          <ac:chgData name="Aysha Cherupilly Rasheed(UST,IN)" userId="S::245254@ust.com::9fdda201-626c-4f4d-ab87-468c768ac55a" providerId="AD" clId="Web-{15C6BF41-07C0-4D45-BEC2-AC81AB285CDC}" dt="2023-05-19T11:39:43.295" v="121"/>
          <ac:spMkLst>
            <pc:docMk/>
            <pc:sldMk cId="433921840" sldId="2147468838"/>
            <ac:spMk id="12" creationId="{5D1D4658-32CD-4903-BDA6-7B54EEA4ED6F}"/>
          </ac:spMkLst>
        </pc:spChg>
        <pc:spChg chg="add del">
          <ac:chgData name="Aysha Cherupilly Rasheed(UST,IN)" userId="S::245254@ust.com::9fdda201-626c-4f4d-ab87-468c768ac55a" providerId="AD" clId="Web-{15C6BF41-07C0-4D45-BEC2-AC81AB285CDC}" dt="2023-05-19T11:39:43.295" v="121"/>
          <ac:spMkLst>
            <pc:docMk/>
            <pc:sldMk cId="433921840" sldId="2147468838"/>
            <ac:spMk id="14" creationId="{7A29A97C-0C3C-4F06-9CA4-68DFD1CE4039}"/>
          </ac:spMkLst>
        </pc:spChg>
        <pc:spChg chg="add del">
          <ac:chgData name="Aysha Cherupilly Rasheed(UST,IN)" userId="S::245254@ust.com::9fdda201-626c-4f4d-ab87-468c768ac55a" providerId="AD" clId="Web-{15C6BF41-07C0-4D45-BEC2-AC81AB285CDC}" dt="2023-05-19T11:39:43.295" v="121"/>
          <ac:spMkLst>
            <pc:docMk/>
            <pc:sldMk cId="433921840" sldId="2147468838"/>
            <ac:spMk id="16" creationId="{801292C1-8B12-4AF2-9B59-8851A132E5E2}"/>
          </ac:spMkLst>
        </pc:spChg>
        <pc:spChg chg="add del">
          <ac:chgData name="Aysha Cherupilly Rasheed(UST,IN)" userId="S::245254@ust.com::9fdda201-626c-4f4d-ab87-468c768ac55a" providerId="AD" clId="Web-{15C6BF41-07C0-4D45-BEC2-AC81AB285CDC}" dt="2023-05-19T11:40:43.078" v="130"/>
          <ac:spMkLst>
            <pc:docMk/>
            <pc:sldMk cId="433921840" sldId="2147468838"/>
            <ac:spMk id="19" creationId="{69D184B2-2226-4E31-BCCB-444330767440}"/>
          </ac:spMkLst>
        </pc:spChg>
        <pc:spChg chg="add del">
          <ac:chgData name="Aysha Cherupilly Rasheed(UST,IN)" userId="S::245254@ust.com::9fdda201-626c-4f4d-ab87-468c768ac55a" providerId="AD" clId="Web-{15C6BF41-07C0-4D45-BEC2-AC81AB285CDC}" dt="2023-05-19T11:40:43.078" v="130"/>
          <ac:spMkLst>
            <pc:docMk/>
            <pc:sldMk cId="433921840" sldId="2147468838"/>
            <ac:spMk id="20" creationId="{1AC4D4E3-486A-464A-8EC8-D44881097267}"/>
          </ac:spMkLst>
        </pc:spChg>
        <pc:spChg chg="add del">
          <ac:chgData name="Aysha Cherupilly Rasheed(UST,IN)" userId="S::245254@ust.com::9fdda201-626c-4f4d-ab87-468c768ac55a" providerId="AD" clId="Web-{15C6BF41-07C0-4D45-BEC2-AC81AB285CDC}" dt="2023-05-19T11:40:43.078" v="130"/>
          <ac:spMkLst>
            <pc:docMk/>
            <pc:sldMk cId="433921840" sldId="2147468838"/>
            <ac:spMk id="21" creationId="{864DE13E-58EB-4475-B79C-0D4FC651239B}"/>
          </ac:spMkLst>
        </pc:spChg>
        <pc:spChg chg="add del">
          <ac:chgData name="Aysha Cherupilly Rasheed(UST,IN)" userId="S::245254@ust.com::9fdda201-626c-4f4d-ab87-468c768ac55a" providerId="AD" clId="Web-{15C6BF41-07C0-4D45-BEC2-AC81AB285CDC}" dt="2023-05-19T11:40:48.172" v="131"/>
          <ac:spMkLst>
            <pc:docMk/>
            <pc:sldMk cId="433921840" sldId="2147468838"/>
            <ac:spMk id="25" creationId="{81BD8F06-A7FA-0072-8C71-16D84845A319}"/>
          </ac:spMkLst>
        </pc:spChg>
        <pc:spChg chg="add">
          <ac:chgData name="Aysha Cherupilly Rasheed(UST,IN)" userId="S::245254@ust.com::9fdda201-626c-4f4d-ab87-468c768ac55a" providerId="AD" clId="Web-{15C6BF41-07C0-4D45-BEC2-AC81AB285CDC}" dt="2023-05-19T11:40:43.078" v="130"/>
          <ac:spMkLst>
            <pc:docMk/>
            <pc:sldMk cId="433921840" sldId="2147468838"/>
            <ac:spMk id="28" creationId="{04695F26-39DB-450E-B464-9C76CD233B36}"/>
          </ac:spMkLst>
        </pc:spChg>
        <pc:spChg chg="add">
          <ac:chgData name="Aysha Cherupilly Rasheed(UST,IN)" userId="S::245254@ust.com::9fdda201-626c-4f4d-ab87-468c768ac55a" providerId="AD" clId="Web-{15C6BF41-07C0-4D45-BEC2-AC81AB285CDC}" dt="2023-05-19T11:40:43.078" v="130"/>
          <ac:spMkLst>
            <pc:docMk/>
            <pc:sldMk cId="433921840" sldId="2147468838"/>
            <ac:spMk id="30" creationId="{2F42E55F-A297-474F-AF2D-6D3A15822BCA}"/>
          </ac:spMkLst>
        </pc:spChg>
        <pc:grpChg chg="add">
          <ac:chgData name="Aysha Cherupilly Rasheed(UST,IN)" userId="S::245254@ust.com::9fdda201-626c-4f4d-ab87-468c768ac55a" providerId="AD" clId="Web-{15C6BF41-07C0-4D45-BEC2-AC81AB285CDC}" dt="2023-05-19T11:40:43.078" v="130"/>
          <ac:grpSpMkLst>
            <pc:docMk/>
            <pc:sldMk cId="433921840" sldId="2147468838"/>
            <ac:grpSpMk id="32" creationId="{972070F7-E065-4D60-8938-9FB8CDB8ACB0}"/>
          </ac:grpSpMkLst>
        </pc:grpChg>
        <pc:picChg chg="add mod ord">
          <ac:chgData name="Aysha Cherupilly Rasheed(UST,IN)" userId="S::245254@ust.com::9fdda201-626c-4f4d-ab87-468c768ac55a" providerId="AD" clId="Web-{15C6BF41-07C0-4D45-BEC2-AC81AB285CDC}" dt="2023-05-19T11:41:03.298" v="135" actId="14100"/>
          <ac:picMkLst>
            <pc:docMk/>
            <pc:sldMk cId="433921840" sldId="2147468838"/>
            <ac:picMk id="6" creationId="{E1E08DF1-AAFD-0B47-3F3A-FB384C848871}"/>
          </ac:picMkLst>
        </pc:picChg>
        <pc:picChg chg="add mod ord">
          <ac:chgData name="Aysha Cherupilly Rasheed(UST,IN)" userId="S::245254@ust.com::9fdda201-626c-4f4d-ab87-468c768ac55a" providerId="AD" clId="Web-{15C6BF41-07C0-4D45-BEC2-AC81AB285CDC}" dt="2023-05-19T11:41:13.673" v="137" actId="14100"/>
          <ac:picMkLst>
            <pc:docMk/>
            <pc:sldMk cId="433921840" sldId="2147468838"/>
            <ac:picMk id="7" creationId="{33DA3163-01F3-C56E-87E0-1814B98214EE}"/>
          </ac:picMkLst>
        </pc:picChg>
        <pc:cxnChg chg="add del">
          <ac:chgData name="Aysha Cherupilly Rasheed(UST,IN)" userId="S::245254@ust.com::9fdda201-626c-4f4d-ab87-468c768ac55a" providerId="AD" clId="Web-{15C6BF41-07C0-4D45-BEC2-AC81AB285CDC}" dt="2023-05-19T11:40:43.078" v="130"/>
          <ac:cxnSpMkLst>
            <pc:docMk/>
            <pc:sldMk cId="433921840" sldId="2147468838"/>
            <ac:cxnSpMk id="18" creationId="{02E9B2EE-76CA-47F3-9977-3F2FCB7FD252}"/>
          </ac:cxnSpMkLst>
        </pc:cxnChg>
      </pc:sldChg>
      <pc:sldChg chg="addSp delSp modSp new mod setBg">
        <pc:chgData name="Aysha Cherupilly Rasheed(UST,IN)" userId="S::245254@ust.com::9fdda201-626c-4f4d-ab87-468c768ac55a" providerId="AD" clId="Web-{15C6BF41-07C0-4D45-BEC2-AC81AB285CDC}" dt="2023-05-19T11:42:42.536" v="153" actId="1076"/>
        <pc:sldMkLst>
          <pc:docMk/>
          <pc:sldMk cId="2034345" sldId="2147468839"/>
        </pc:sldMkLst>
        <pc:spChg chg="del">
          <ac:chgData name="Aysha Cherupilly Rasheed(UST,IN)" userId="S::245254@ust.com::9fdda201-626c-4f4d-ab87-468c768ac55a" providerId="AD" clId="Web-{15C6BF41-07C0-4D45-BEC2-AC81AB285CDC}" dt="2023-05-19T11:26:54.813" v="47"/>
          <ac:spMkLst>
            <pc:docMk/>
            <pc:sldMk cId="2034345" sldId="2147468839"/>
            <ac:spMk id="2" creationId="{0BEE3B48-A890-D25B-22FD-152E3657DCC9}"/>
          </ac:spMkLst>
        </pc:spChg>
        <pc:spChg chg="del">
          <ac:chgData name="Aysha Cherupilly Rasheed(UST,IN)" userId="S::245254@ust.com::9fdda201-626c-4f4d-ab87-468c768ac55a" providerId="AD" clId="Web-{15C6BF41-07C0-4D45-BEC2-AC81AB285CDC}" dt="2023-05-19T11:26:48.094" v="46"/>
          <ac:spMkLst>
            <pc:docMk/>
            <pc:sldMk cId="2034345" sldId="2147468839"/>
            <ac:spMk id="3" creationId="{F3F2F18E-3E85-1BEB-DF80-323E140B2D8B}"/>
          </ac:spMkLst>
        </pc:spChg>
        <pc:spChg chg="mod">
          <ac:chgData name="Aysha Cherupilly Rasheed(UST,IN)" userId="S::245254@ust.com::9fdda201-626c-4f4d-ab87-468c768ac55a" providerId="AD" clId="Web-{15C6BF41-07C0-4D45-BEC2-AC81AB285CDC}" dt="2023-05-19T11:42:11.738" v="146"/>
          <ac:spMkLst>
            <pc:docMk/>
            <pc:sldMk cId="2034345" sldId="2147468839"/>
            <ac:spMk id="4" creationId="{31FEA5EA-2577-D57E-6AC9-FE1E883D6D25}"/>
          </ac:spMkLst>
        </pc:spChg>
        <pc:spChg chg="mod ord">
          <ac:chgData name="Aysha Cherupilly Rasheed(UST,IN)" userId="S::245254@ust.com::9fdda201-626c-4f4d-ab87-468c768ac55a" providerId="AD" clId="Web-{15C6BF41-07C0-4D45-BEC2-AC81AB285CDC}" dt="2023-05-19T11:42:11.738" v="146"/>
          <ac:spMkLst>
            <pc:docMk/>
            <pc:sldMk cId="2034345" sldId="2147468839"/>
            <ac:spMk id="5" creationId="{C7BCAA94-F2D8-FB13-CC8E-94410D85D46F}"/>
          </ac:spMkLst>
        </pc:spChg>
        <pc:spChg chg="add del">
          <ac:chgData name="Aysha Cherupilly Rasheed(UST,IN)" userId="S::245254@ust.com::9fdda201-626c-4f4d-ab87-468c768ac55a" providerId="AD" clId="Web-{15C6BF41-07C0-4D45-BEC2-AC81AB285CDC}" dt="2023-05-19T11:41:48.502" v="139"/>
          <ac:spMkLst>
            <pc:docMk/>
            <pc:sldMk cId="2034345" sldId="2147468839"/>
            <ac:spMk id="11" creationId="{427BE134-D0CC-926B-3C39-B87DAD8067AA}"/>
          </ac:spMkLst>
        </pc:spChg>
        <pc:spChg chg="add">
          <ac:chgData name="Aysha Cherupilly Rasheed(UST,IN)" userId="S::245254@ust.com::9fdda201-626c-4f4d-ab87-468c768ac55a" providerId="AD" clId="Web-{15C6BF41-07C0-4D45-BEC2-AC81AB285CDC}" dt="2023-05-19T11:42:11.738" v="146"/>
          <ac:spMkLst>
            <pc:docMk/>
            <pc:sldMk cId="2034345" sldId="2147468839"/>
            <ac:spMk id="12" creationId="{8950AD4C-6AF3-49F8-94E1-DBCAFB39478B}"/>
          </ac:spMkLst>
        </pc:spChg>
        <pc:spChg chg="add del">
          <ac:chgData name="Aysha Cherupilly Rasheed(UST,IN)" userId="S::245254@ust.com::9fdda201-626c-4f4d-ab87-468c768ac55a" providerId="AD" clId="Web-{15C6BF41-07C0-4D45-BEC2-AC81AB285CDC}" dt="2023-05-19T11:41:48.502" v="139"/>
          <ac:spMkLst>
            <pc:docMk/>
            <pc:sldMk cId="2034345" sldId="2147468839"/>
            <ac:spMk id="14" creationId="{03AF1C04-3FEF-41BD-BB84-2F263765BEBC}"/>
          </ac:spMkLst>
        </pc:spChg>
        <pc:spChg chg="add del">
          <ac:chgData name="Aysha Cherupilly Rasheed(UST,IN)" userId="S::245254@ust.com::9fdda201-626c-4f4d-ab87-468c768ac55a" providerId="AD" clId="Web-{15C6BF41-07C0-4D45-BEC2-AC81AB285CDC}" dt="2023-05-19T11:41:53.221" v="141"/>
          <ac:spMkLst>
            <pc:docMk/>
            <pc:sldMk cId="2034345" sldId="2147468839"/>
            <ac:spMk id="18" creationId="{450D3AD2-FA80-415F-A9CE-54D884561CD7}"/>
          </ac:spMkLst>
        </pc:spChg>
        <pc:spChg chg="add del">
          <ac:chgData name="Aysha Cherupilly Rasheed(UST,IN)" userId="S::245254@ust.com::9fdda201-626c-4f4d-ab87-468c768ac55a" providerId="AD" clId="Web-{15C6BF41-07C0-4D45-BEC2-AC81AB285CDC}" dt="2023-05-19T11:41:53.221" v="141"/>
          <ac:spMkLst>
            <pc:docMk/>
            <pc:sldMk cId="2034345" sldId="2147468839"/>
            <ac:spMk id="33" creationId="{C3896A03-3945-419A-B66B-4EE266EDD152}"/>
          </ac:spMkLst>
        </pc:spChg>
        <pc:spChg chg="add del">
          <ac:chgData name="Aysha Cherupilly Rasheed(UST,IN)" userId="S::245254@ust.com::9fdda201-626c-4f4d-ab87-468c768ac55a" providerId="AD" clId="Web-{15C6BF41-07C0-4D45-BEC2-AC81AB285CDC}" dt="2023-05-19T11:41:53.221" v="141"/>
          <ac:spMkLst>
            <pc:docMk/>
            <pc:sldMk cId="2034345" sldId="2147468839"/>
            <ac:spMk id="34" creationId="{B34F5AD2-EDBD-4BBD-A55C-EAFFD0C7097A}"/>
          </ac:spMkLst>
        </pc:spChg>
        <pc:spChg chg="add del">
          <ac:chgData name="Aysha Cherupilly Rasheed(UST,IN)" userId="S::245254@ust.com::9fdda201-626c-4f4d-ab87-468c768ac55a" providerId="AD" clId="Web-{15C6BF41-07C0-4D45-BEC2-AC81AB285CDC}" dt="2023-05-19T11:41:53.221" v="141"/>
          <ac:spMkLst>
            <pc:docMk/>
            <pc:sldMk cId="2034345" sldId="2147468839"/>
            <ac:spMk id="35" creationId="{D2E6CEE9-DA66-955A-71D3-FDCB78426CBA}"/>
          </ac:spMkLst>
        </pc:spChg>
        <pc:spChg chg="add del">
          <ac:chgData name="Aysha Cherupilly Rasheed(UST,IN)" userId="S::245254@ust.com::9fdda201-626c-4f4d-ab87-468c768ac55a" providerId="AD" clId="Web-{15C6BF41-07C0-4D45-BEC2-AC81AB285CDC}" dt="2023-05-19T11:41:57.440" v="143"/>
          <ac:spMkLst>
            <pc:docMk/>
            <pc:sldMk cId="2034345" sldId="2147468839"/>
            <ac:spMk id="37" creationId="{A51A0227-072A-4F5F-928C-E2C3E5CCD10C}"/>
          </ac:spMkLst>
        </pc:spChg>
        <pc:spChg chg="add del">
          <ac:chgData name="Aysha Cherupilly Rasheed(UST,IN)" userId="S::245254@ust.com::9fdda201-626c-4f4d-ab87-468c768ac55a" providerId="AD" clId="Web-{15C6BF41-07C0-4D45-BEC2-AC81AB285CDC}" dt="2023-05-19T11:41:57.440" v="143"/>
          <ac:spMkLst>
            <pc:docMk/>
            <pc:sldMk cId="2034345" sldId="2147468839"/>
            <ac:spMk id="38" creationId="{35D99776-4B38-47DF-A302-11AD9AF87ACA}"/>
          </ac:spMkLst>
        </pc:spChg>
        <pc:spChg chg="add del">
          <ac:chgData name="Aysha Cherupilly Rasheed(UST,IN)" userId="S::245254@ust.com::9fdda201-626c-4f4d-ab87-468c768ac55a" providerId="AD" clId="Web-{15C6BF41-07C0-4D45-BEC2-AC81AB285CDC}" dt="2023-05-19T11:41:57.440" v="143"/>
          <ac:spMkLst>
            <pc:docMk/>
            <pc:sldMk cId="2034345" sldId="2147468839"/>
            <ac:spMk id="39" creationId="{24C5A917-DBAF-CEEF-700D-954CC3539B39}"/>
          </ac:spMkLst>
        </pc:spChg>
        <pc:spChg chg="add del">
          <ac:chgData name="Aysha Cherupilly Rasheed(UST,IN)" userId="S::245254@ust.com::9fdda201-626c-4f4d-ab87-468c768ac55a" providerId="AD" clId="Web-{15C6BF41-07C0-4D45-BEC2-AC81AB285CDC}" dt="2023-05-19T11:42:11.738" v="145"/>
          <ac:spMkLst>
            <pc:docMk/>
            <pc:sldMk cId="2034345" sldId="2147468839"/>
            <ac:spMk id="41" creationId="{8181FC64-B306-4821-98E2-780662EFC486}"/>
          </ac:spMkLst>
        </pc:spChg>
        <pc:spChg chg="add del">
          <ac:chgData name="Aysha Cherupilly Rasheed(UST,IN)" userId="S::245254@ust.com::9fdda201-626c-4f4d-ab87-468c768ac55a" providerId="AD" clId="Web-{15C6BF41-07C0-4D45-BEC2-AC81AB285CDC}" dt="2023-05-19T11:42:11.738" v="145"/>
          <ac:spMkLst>
            <pc:docMk/>
            <pc:sldMk cId="2034345" sldId="2147468839"/>
            <ac:spMk id="42" creationId="{CC0388A8-3200-42F9-A84D-3F5F72381F87}"/>
          </ac:spMkLst>
        </pc:spChg>
        <pc:spChg chg="add del">
          <ac:chgData name="Aysha Cherupilly Rasheed(UST,IN)" userId="S::245254@ust.com::9fdda201-626c-4f4d-ab87-468c768ac55a" providerId="AD" clId="Web-{15C6BF41-07C0-4D45-BEC2-AC81AB285CDC}" dt="2023-05-19T11:42:11.738" v="145"/>
          <ac:spMkLst>
            <pc:docMk/>
            <pc:sldMk cId="2034345" sldId="2147468839"/>
            <ac:spMk id="43" creationId="{BC0385E9-02B2-4941-889A-EAD43F5BB0A3}"/>
          </ac:spMkLst>
        </pc:spChg>
        <pc:spChg chg="add del">
          <ac:chgData name="Aysha Cherupilly Rasheed(UST,IN)" userId="S::245254@ust.com::9fdda201-626c-4f4d-ab87-468c768ac55a" providerId="AD" clId="Web-{15C6BF41-07C0-4D45-BEC2-AC81AB285CDC}" dt="2023-05-19T11:42:11.738" v="145"/>
          <ac:spMkLst>
            <pc:docMk/>
            <pc:sldMk cId="2034345" sldId="2147468839"/>
            <ac:spMk id="44" creationId="{829A1E2C-5AC8-40FC-99E9-832069D39792}"/>
          </ac:spMkLst>
        </pc:spChg>
        <pc:spChg chg="add del">
          <ac:chgData name="Aysha Cherupilly Rasheed(UST,IN)" userId="S::245254@ust.com::9fdda201-626c-4f4d-ab87-468c768ac55a" providerId="AD" clId="Web-{15C6BF41-07C0-4D45-BEC2-AC81AB285CDC}" dt="2023-05-19T11:42:11.738" v="145"/>
          <ac:spMkLst>
            <pc:docMk/>
            <pc:sldMk cId="2034345" sldId="2147468839"/>
            <ac:spMk id="45" creationId="{0D7A0D66-756C-B362-00E1-D67AA4D2BD97}"/>
          </ac:spMkLst>
        </pc:spChg>
        <pc:spChg chg="add">
          <ac:chgData name="Aysha Cherupilly Rasheed(UST,IN)" userId="S::245254@ust.com::9fdda201-626c-4f4d-ab87-468c768ac55a" providerId="AD" clId="Web-{15C6BF41-07C0-4D45-BEC2-AC81AB285CDC}" dt="2023-05-19T11:42:11.738" v="146"/>
          <ac:spMkLst>
            <pc:docMk/>
            <pc:sldMk cId="2034345" sldId="2147468839"/>
            <ac:spMk id="47" creationId="{0ACBD85E-A404-45CB-B532-1039E479D4C6}"/>
          </ac:spMkLst>
        </pc:spChg>
        <pc:spChg chg="add">
          <ac:chgData name="Aysha Cherupilly Rasheed(UST,IN)" userId="S::245254@ust.com::9fdda201-626c-4f4d-ab87-468c768ac55a" providerId="AD" clId="Web-{15C6BF41-07C0-4D45-BEC2-AC81AB285CDC}" dt="2023-05-19T11:42:11.738" v="146"/>
          <ac:spMkLst>
            <pc:docMk/>
            <pc:sldMk cId="2034345" sldId="2147468839"/>
            <ac:spMk id="48" creationId="{DB1626B1-BAC7-4893-A5AC-620597685187}"/>
          </ac:spMkLst>
        </pc:spChg>
        <pc:spChg chg="add">
          <ac:chgData name="Aysha Cherupilly Rasheed(UST,IN)" userId="S::245254@ust.com::9fdda201-626c-4f4d-ab87-468c768ac55a" providerId="AD" clId="Web-{15C6BF41-07C0-4D45-BEC2-AC81AB285CDC}" dt="2023-05-19T11:42:11.738" v="146"/>
          <ac:spMkLst>
            <pc:docMk/>
            <pc:sldMk cId="2034345" sldId="2147468839"/>
            <ac:spMk id="49" creationId="{D64E9910-51FE-45BF-973D-9D2401FD3C63}"/>
          </ac:spMkLst>
        </pc:spChg>
        <pc:grpChg chg="add del">
          <ac:chgData name="Aysha Cherupilly Rasheed(UST,IN)" userId="S::245254@ust.com::9fdda201-626c-4f4d-ab87-468c768ac55a" providerId="AD" clId="Web-{15C6BF41-07C0-4D45-BEC2-AC81AB285CDC}" dt="2023-05-19T11:41:48.502" v="139"/>
          <ac:grpSpMkLst>
            <pc:docMk/>
            <pc:sldMk cId="2034345" sldId="2147468839"/>
            <ac:grpSpMk id="16" creationId="{094DE5E8-C080-45A4-B2F4-8FE7D8F8EEE8}"/>
          </ac:grpSpMkLst>
        </pc:grpChg>
        <pc:grpChg chg="add del">
          <ac:chgData name="Aysha Cherupilly Rasheed(UST,IN)" userId="S::245254@ust.com::9fdda201-626c-4f4d-ab87-468c768ac55a" providerId="AD" clId="Web-{15C6BF41-07C0-4D45-BEC2-AC81AB285CDC}" dt="2023-05-19T11:41:48.502" v="139"/>
          <ac:grpSpMkLst>
            <pc:docMk/>
            <pc:sldMk cId="2034345" sldId="2147468839"/>
            <ac:grpSpMk id="20" creationId="{9A28EBCD-582B-4E3B-AB95-15EA16034C64}"/>
          </ac:grpSpMkLst>
        </pc:grpChg>
        <pc:grpChg chg="add del">
          <ac:chgData name="Aysha Cherupilly Rasheed(UST,IN)" userId="S::245254@ust.com::9fdda201-626c-4f4d-ab87-468c768ac55a" providerId="AD" clId="Web-{15C6BF41-07C0-4D45-BEC2-AC81AB285CDC}" dt="2023-05-19T11:41:48.502" v="139"/>
          <ac:grpSpMkLst>
            <pc:docMk/>
            <pc:sldMk cId="2034345" sldId="2147468839"/>
            <ac:grpSpMk id="24" creationId="{E27AF472-EAE3-4572-AB69-B92BD10DBC6D}"/>
          </ac:grpSpMkLst>
        </pc:grpChg>
        <pc:picChg chg="add mod ord">
          <ac:chgData name="Aysha Cherupilly Rasheed(UST,IN)" userId="S::245254@ust.com::9fdda201-626c-4f4d-ab87-468c768ac55a" providerId="AD" clId="Web-{15C6BF41-07C0-4D45-BEC2-AC81AB285CDC}" dt="2023-05-19T11:42:42.536" v="153" actId="1076"/>
          <ac:picMkLst>
            <pc:docMk/>
            <pc:sldMk cId="2034345" sldId="2147468839"/>
            <ac:picMk id="6" creationId="{E19E0645-8C4D-53B6-50F4-141239D54C8E}"/>
          </ac:picMkLst>
        </pc:picChg>
        <pc:picChg chg="add mod ord">
          <ac:chgData name="Aysha Cherupilly Rasheed(UST,IN)" userId="S::245254@ust.com::9fdda201-626c-4f4d-ab87-468c768ac55a" providerId="AD" clId="Web-{15C6BF41-07C0-4D45-BEC2-AC81AB285CDC}" dt="2023-05-19T11:42:30.801" v="150" actId="14100"/>
          <ac:picMkLst>
            <pc:docMk/>
            <pc:sldMk cId="2034345" sldId="2147468839"/>
            <ac:picMk id="7" creationId="{B11D03AD-CEE4-27EF-DFE6-DA743C682D0B}"/>
          </ac:picMkLst>
        </pc:picChg>
      </pc:sldChg>
      <pc:sldChg chg="addSp delSp modSp new mod setBg">
        <pc:chgData name="Aysha Cherupilly Rasheed(UST,IN)" userId="S::245254@ust.com::9fdda201-626c-4f4d-ab87-468c768ac55a" providerId="AD" clId="Web-{15C6BF41-07C0-4D45-BEC2-AC81AB285CDC}" dt="2023-05-19T11:43:31.366" v="165"/>
        <pc:sldMkLst>
          <pc:docMk/>
          <pc:sldMk cId="78123653" sldId="2147468840"/>
        </pc:sldMkLst>
        <pc:spChg chg="mod">
          <ac:chgData name="Aysha Cherupilly Rasheed(UST,IN)" userId="S::245254@ust.com::9fdda201-626c-4f4d-ab87-468c768ac55a" providerId="AD" clId="Web-{15C6BF41-07C0-4D45-BEC2-AC81AB285CDC}" dt="2023-05-19T11:43:31.366" v="165"/>
          <ac:spMkLst>
            <pc:docMk/>
            <pc:sldMk cId="78123653" sldId="2147468840"/>
            <ac:spMk id="2" creationId="{47B1381C-0235-9339-57FE-F8F130C52FDD}"/>
          </ac:spMkLst>
        </pc:spChg>
        <pc:spChg chg="del">
          <ac:chgData name="Aysha Cherupilly Rasheed(UST,IN)" userId="S::245254@ust.com::9fdda201-626c-4f4d-ab87-468c768ac55a" providerId="AD" clId="Web-{15C6BF41-07C0-4D45-BEC2-AC81AB285CDC}" dt="2023-05-19T11:27:58.925" v="55"/>
          <ac:spMkLst>
            <pc:docMk/>
            <pc:sldMk cId="78123653" sldId="2147468840"/>
            <ac:spMk id="3" creationId="{F6A95ABA-BAA9-9E64-14F3-0B051A73F81B}"/>
          </ac:spMkLst>
        </pc:spChg>
        <pc:spChg chg="mod">
          <ac:chgData name="Aysha Cherupilly Rasheed(UST,IN)" userId="S::245254@ust.com::9fdda201-626c-4f4d-ab87-468c768ac55a" providerId="AD" clId="Web-{15C6BF41-07C0-4D45-BEC2-AC81AB285CDC}" dt="2023-05-19T11:43:31.366" v="165"/>
          <ac:spMkLst>
            <pc:docMk/>
            <pc:sldMk cId="78123653" sldId="2147468840"/>
            <ac:spMk id="4" creationId="{55F37BB0-064E-C306-0EED-925509BF6EB0}"/>
          </ac:spMkLst>
        </pc:spChg>
        <pc:spChg chg="mod">
          <ac:chgData name="Aysha Cherupilly Rasheed(UST,IN)" userId="S::245254@ust.com::9fdda201-626c-4f4d-ab87-468c768ac55a" providerId="AD" clId="Web-{15C6BF41-07C0-4D45-BEC2-AC81AB285CDC}" dt="2023-05-19T11:43:31.366" v="165"/>
          <ac:spMkLst>
            <pc:docMk/>
            <pc:sldMk cId="78123653" sldId="2147468840"/>
            <ac:spMk id="5" creationId="{8F9E37D1-7EE0-9210-715F-2DE1FA7BE0CC}"/>
          </ac:spMkLst>
        </pc:spChg>
        <pc:spChg chg="add del">
          <ac:chgData name="Aysha Cherupilly Rasheed(UST,IN)" userId="S::245254@ust.com::9fdda201-626c-4f4d-ab87-468c768ac55a" providerId="AD" clId="Web-{15C6BF41-07C0-4D45-BEC2-AC81AB285CDC}" dt="2023-05-19T11:43:31.366" v="165"/>
          <ac:spMkLst>
            <pc:docMk/>
            <pc:sldMk cId="78123653" sldId="2147468840"/>
            <ac:spMk id="11" creationId="{16C5FA50-8D52-4617-AF91-5C7B1C8352F1}"/>
          </ac:spMkLst>
        </pc:spChg>
        <pc:spChg chg="add del">
          <ac:chgData name="Aysha Cherupilly Rasheed(UST,IN)" userId="S::245254@ust.com::9fdda201-626c-4f4d-ab87-468c768ac55a" providerId="AD" clId="Web-{15C6BF41-07C0-4D45-BEC2-AC81AB285CDC}" dt="2023-05-19T11:43:31.366" v="165"/>
          <ac:spMkLst>
            <pc:docMk/>
            <pc:sldMk cId="78123653" sldId="2147468840"/>
            <ac:spMk id="13" creationId="{E223798C-12AD-4B0C-A50C-D676347D67CF}"/>
          </ac:spMkLst>
        </pc:spChg>
        <pc:picChg chg="add mod ord">
          <ac:chgData name="Aysha Cherupilly Rasheed(UST,IN)" userId="S::245254@ust.com::9fdda201-626c-4f4d-ab87-468c768ac55a" providerId="AD" clId="Web-{15C6BF41-07C0-4D45-BEC2-AC81AB285CDC}" dt="2023-05-19T11:43:31.366" v="165"/>
          <ac:picMkLst>
            <pc:docMk/>
            <pc:sldMk cId="78123653" sldId="2147468840"/>
            <ac:picMk id="6" creationId="{3086F4F7-A23B-F7C4-93E7-B990B1D4F61F}"/>
          </ac:picMkLst>
        </pc:picChg>
      </pc:sldChg>
      <pc:sldChg chg="addSp delSp modSp new">
        <pc:chgData name="Aysha Cherupilly Rasheed(UST,IN)" userId="S::245254@ust.com::9fdda201-626c-4f4d-ab87-468c768ac55a" providerId="AD" clId="Web-{15C6BF41-07C0-4D45-BEC2-AC81AB285CDC}" dt="2023-05-19T11:29:43.523" v="68" actId="14100"/>
        <pc:sldMkLst>
          <pc:docMk/>
          <pc:sldMk cId="3105958301" sldId="2147468841"/>
        </pc:sldMkLst>
        <pc:spChg chg="mod">
          <ac:chgData name="Aysha Cherupilly Rasheed(UST,IN)" userId="S::245254@ust.com::9fdda201-626c-4f4d-ab87-468c768ac55a" providerId="AD" clId="Web-{15C6BF41-07C0-4D45-BEC2-AC81AB285CDC}" dt="2023-05-19T11:29:25.397" v="63" actId="20577"/>
          <ac:spMkLst>
            <pc:docMk/>
            <pc:sldMk cId="3105958301" sldId="2147468841"/>
            <ac:spMk id="2" creationId="{E2F7E2C1-4AE4-7CDF-7F8F-8DD1A19C50DD}"/>
          </ac:spMkLst>
        </pc:spChg>
        <pc:spChg chg="add del">
          <ac:chgData name="Aysha Cherupilly Rasheed(UST,IN)" userId="S::245254@ust.com::9fdda201-626c-4f4d-ab87-468c768ac55a" providerId="AD" clId="Web-{15C6BF41-07C0-4D45-BEC2-AC81AB285CDC}" dt="2023-05-19T11:29:35.038" v="66"/>
          <ac:spMkLst>
            <pc:docMk/>
            <pc:sldMk cId="3105958301" sldId="2147468841"/>
            <ac:spMk id="3" creationId="{6B1D4933-5188-DBFF-C9D7-81615477E601}"/>
          </ac:spMkLst>
        </pc:spChg>
        <pc:graphicFrameChg chg="add del mod ord modGraphic">
          <ac:chgData name="Aysha Cherupilly Rasheed(UST,IN)" userId="S::245254@ust.com::9fdda201-626c-4f4d-ab87-468c768ac55a" providerId="AD" clId="Web-{15C6BF41-07C0-4D45-BEC2-AC81AB285CDC}" dt="2023-05-19T11:29:31.960" v="65"/>
          <ac:graphicFrameMkLst>
            <pc:docMk/>
            <pc:sldMk cId="3105958301" sldId="2147468841"/>
            <ac:graphicFrameMk id="6" creationId="{EF09A439-40A1-75A4-5469-FD78A0ABECC6}"/>
          </ac:graphicFrameMkLst>
        </pc:graphicFrameChg>
        <pc:picChg chg="add mod ord">
          <ac:chgData name="Aysha Cherupilly Rasheed(UST,IN)" userId="S::245254@ust.com::9fdda201-626c-4f4d-ab87-468c768ac55a" providerId="AD" clId="Web-{15C6BF41-07C0-4D45-BEC2-AC81AB285CDC}" dt="2023-05-19T11:29:43.523" v="68" actId="14100"/>
          <ac:picMkLst>
            <pc:docMk/>
            <pc:sldMk cId="3105958301" sldId="2147468841"/>
            <ac:picMk id="13" creationId="{3DBF8130-70D9-109D-2A4A-8A14EB7E0286}"/>
          </ac:picMkLst>
        </pc:picChg>
      </pc:sldChg>
      <pc:sldChg chg="addSp delSp modSp new">
        <pc:chgData name="Aysha Cherupilly Rasheed(UST,IN)" userId="S::245254@ust.com::9fdda201-626c-4f4d-ab87-468c768ac55a" providerId="AD" clId="Web-{15C6BF41-07C0-4D45-BEC2-AC81AB285CDC}" dt="2023-05-19T11:31:09.073" v="77" actId="14100"/>
        <pc:sldMkLst>
          <pc:docMk/>
          <pc:sldMk cId="156494485" sldId="2147468842"/>
        </pc:sldMkLst>
        <pc:spChg chg="del">
          <ac:chgData name="Aysha Cherupilly Rasheed(UST,IN)" userId="S::245254@ust.com::9fdda201-626c-4f4d-ab87-468c768ac55a" providerId="AD" clId="Web-{15C6BF41-07C0-4D45-BEC2-AC81AB285CDC}" dt="2023-05-19T11:30:48.197" v="73"/>
          <ac:spMkLst>
            <pc:docMk/>
            <pc:sldMk cId="156494485" sldId="2147468842"/>
            <ac:spMk id="2" creationId="{0727FBCB-2CB4-A91B-D10F-7621D952EB12}"/>
          </ac:spMkLst>
        </pc:spChg>
        <pc:spChg chg="del">
          <ac:chgData name="Aysha Cherupilly Rasheed(UST,IN)" userId="S::245254@ust.com::9fdda201-626c-4f4d-ab87-468c768ac55a" providerId="AD" clId="Web-{15C6BF41-07C0-4D45-BEC2-AC81AB285CDC}" dt="2023-05-19T11:30:44.056" v="72"/>
          <ac:spMkLst>
            <pc:docMk/>
            <pc:sldMk cId="156494485" sldId="2147468842"/>
            <ac:spMk id="3" creationId="{54801279-4CCD-C518-D941-427374A42290}"/>
          </ac:spMkLst>
        </pc:spChg>
        <pc:picChg chg="add mod ord">
          <ac:chgData name="Aysha Cherupilly Rasheed(UST,IN)" userId="S::245254@ust.com::9fdda201-626c-4f4d-ab87-468c768ac55a" providerId="AD" clId="Web-{15C6BF41-07C0-4D45-BEC2-AC81AB285CDC}" dt="2023-05-19T11:31:09.073" v="77" actId="14100"/>
          <ac:picMkLst>
            <pc:docMk/>
            <pc:sldMk cId="156494485" sldId="2147468842"/>
            <ac:picMk id="6" creationId="{3EF6D822-6121-BD0D-37CE-62395F6C68A7}"/>
          </ac:picMkLst>
        </pc:picChg>
      </pc:sldChg>
      <pc:sldChg chg="new del">
        <pc:chgData name="Aysha Cherupilly Rasheed(UST,IN)" userId="S::245254@ust.com::9fdda201-626c-4f4d-ab87-468c768ac55a" providerId="AD" clId="Web-{15C6BF41-07C0-4D45-BEC2-AC81AB285CDC}" dt="2023-05-19T11:30:21.524" v="70"/>
        <pc:sldMkLst>
          <pc:docMk/>
          <pc:sldMk cId="785419461" sldId="2147468842"/>
        </pc:sldMkLst>
      </pc:sldChg>
      <pc:sldChg chg="addSp delSp modSp new">
        <pc:chgData name="Aysha Cherupilly Rasheed(UST,IN)" userId="S::245254@ust.com::9fdda201-626c-4f4d-ab87-468c768ac55a" providerId="AD" clId="Web-{15C6BF41-07C0-4D45-BEC2-AC81AB285CDC}" dt="2023-05-19T11:33:24.140" v="82" actId="14100"/>
        <pc:sldMkLst>
          <pc:docMk/>
          <pc:sldMk cId="3130894416" sldId="2147468843"/>
        </pc:sldMkLst>
        <pc:spChg chg="mod">
          <ac:chgData name="Aysha Cherupilly Rasheed(UST,IN)" userId="S::245254@ust.com::9fdda201-626c-4f4d-ab87-468c768ac55a" providerId="AD" clId="Web-{15C6BF41-07C0-4D45-BEC2-AC81AB285CDC}" dt="2023-05-19T11:32:26.294" v="80" actId="20577"/>
          <ac:spMkLst>
            <pc:docMk/>
            <pc:sldMk cId="3130894416" sldId="2147468843"/>
            <ac:spMk id="2" creationId="{CC9C9468-D394-99A2-D452-CE2B36E5FD80}"/>
          </ac:spMkLst>
        </pc:spChg>
        <pc:spChg chg="del">
          <ac:chgData name="Aysha Cherupilly Rasheed(UST,IN)" userId="S::245254@ust.com::9fdda201-626c-4f4d-ab87-468c768ac55a" providerId="AD" clId="Web-{15C6BF41-07C0-4D45-BEC2-AC81AB285CDC}" dt="2023-05-19T11:33:07.999" v="81"/>
          <ac:spMkLst>
            <pc:docMk/>
            <pc:sldMk cId="3130894416" sldId="2147468843"/>
            <ac:spMk id="3" creationId="{968FBC06-BC64-A893-E43A-D62F9805A698}"/>
          </ac:spMkLst>
        </pc:spChg>
        <pc:picChg chg="add mod ord">
          <ac:chgData name="Aysha Cherupilly Rasheed(UST,IN)" userId="S::245254@ust.com::9fdda201-626c-4f4d-ab87-468c768ac55a" providerId="AD" clId="Web-{15C6BF41-07C0-4D45-BEC2-AC81AB285CDC}" dt="2023-05-19T11:33:24.140" v="82" actId="14100"/>
          <ac:picMkLst>
            <pc:docMk/>
            <pc:sldMk cId="3130894416" sldId="2147468843"/>
            <ac:picMk id="6" creationId="{83B36174-8B79-C51E-4ADD-53FD81B6357A}"/>
          </ac:picMkLst>
        </pc:picChg>
      </pc:sldChg>
      <pc:sldChg chg="addSp delSp modSp new">
        <pc:chgData name="Aysha Cherupilly Rasheed(UST,IN)" userId="S::245254@ust.com::9fdda201-626c-4f4d-ab87-468c768ac55a" providerId="AD" clId="Web-{15C6BF41-07C0-4D45-BEC2-AC81AB285CDC}" dt="2023-05-19T11:34:09.142" v="88" actId="14100"/>
        <pc:sldMkLst>
          <pc:docMk/>
          <pc:sldMk cId="4093201778" sldId="2147468844"/>
        </pc:sldMkLst>
        <pc:spChg chg="del">
          <ac:chgData name="Aysha Cherupilly Rasheed(UST,IN)" userId="S::245254@ust.com::9fdda201-626c-4f4d-ab87-468c768ac55a" providerId="AD" clId="Web-{15C6BF41-07C0-4D45-BEC2-AC81AB285CDC}" dt="2023-05-19T11:33:56.235" v="85"/>
          <ac:spMkLst>
            <pc:docMk/>
            <pc:sldMk cId="4093201778" sldId="2147468844"/>
            <ac:spMk id="2" creationId="{6AFF2D67-B505-6B4A-24D3-7760DF36EA0F}"/>
          </ac:spMkLst>
        </pc:spChg>
        <pc:spChg chg="del">
          <ac:chgData name="Aysha Cherupilly Rasheed(UST,IN)" userId="S::245254@ust.com::9fdda201-626c-4f4d-ab87-468c768ac55a" providerId="AD" clId="Web-{15C6BF41-07C0-4D45-BEC2-AC81AB285CDC}" dt="2023-05-19T11:33:47.907" v="84"/>
          <ac:spMkLst>
            <pc:docMk/>
            <pc:sldMk cId="4093201778" sldId="2147468844"/>
            <ac:spMk id="3" creationId="{92CC9D28-0C9C-0C7E-19AB-AA452F148933}"/>
          </ac:spMkLst>
        </pc:spChg>
        <pc:picChg chg="add mod ord">
          <ac:chgData name="Aysha Cherupilly Rasheed(UST,IN)" userId="S::245254@ust.com::9fdda201-626c-4f4d-ab87-468c768ac55a" providerId="AD" clId="Web-{15C6BF41-07C0-4D45-BEC2-AC81AB285CDC}" dt="2023-05-19T11:34:09.142" v="88" actId="14100"/>
          <ac:picMkLst>
            <pc:docMk/>
            <pc:sldMk cId="4093201778" sldId="2147468844"/>
            <ac:picMk id="6" creationId="{265C30A7-8964-5F5F-E7CA-483FC95FE65B}"/>
          </ac:picMkLst>
        </pc:picChg>
      </pc:sldChg>
      <pc:sldChg chg="addSp delSp modSp new">
        <pc:chgData name="Aysha Cherupilly Rasheed(UST,IN)" userId="S::245254@ust.com::9fdda201-626c-4f4d-ab87-468c768ac55a" providerId="AD" clId="Web-{15C6BF41-07C0-4D45-BEC2-AC81AB285CDC}" dt="2023-05-19T11:35:14.394" v="95" actId="1076"/>
        <pc:sldMkLst>
          <pc:docMk/>
          <pc:sldMk cId="2663256610" sldId="2147468845"/>
        </pc:sldMkLst>
        <pc:spChg chg="del">
          <ac:chgData name="Aysha Cherupilly Rasheed(UST,IN)" userId="S::245254@ust.com::9fdda201-626c-4f4d-ab87-468c768ac55a" providerId="AD" clId="Web-{15C6BF41-07C0-4D45-BEC2-AC81AB285CDC}" dt="2023-05-19T11:34:50.674" v="91"/>
          <ac:spMkLst>
            <pc:docMk/>
            <pc:sldMk cId="2663256610" sldId="2147468845"/>
            <ac:spMk id="2" creationId="{DAB6C322-FC7E-ECF4-89A2-D188CD708625}"/>
          </ac:spMkLst>
        </pc:spChg>
        <pc:spChg chg="del">
          <ac:chgData name="Aysha Cherupilly Rasheed(UST,IN)" userId="S::245254@ust.com::9fdda201-626c-4f4d-ab87-468c768ac55a" providerId="AD" clId="Web-{15C6BF41-07C0-4D45-BEC2-AC81AB285CDC}" dt="2023-05-19T11:34:47.956" v="90"/>
          <ac:spMkLst>
            <pc:docMk/>
            <pc:sldMk cId="2663256610" sldId="2147468845"/>
            <ac:spMk id="3" creationId="{A4662EC3-5FB2-DE32-3CD2-DDBED21C55D9}"/>
          </ac:spMkLst>
        </pc:spChg>
        <pc:picChg chg="add mod ord">
          <ac:chgData name="Aysha Cherupilly Rasheed(UST,IN)" userId="S::245254@ust.com::9fdda201-626c-4f4d-ab87-468c768ac55a" providerId="AD" clId="Web-{15C6BF41-07C0-4D45-BEC2-AC81AB285CDC}" dt="2023-05-19T11:35:14.394" v="95" actId="1076"/>
          <ac:picMkLst>
            <pc:docMk/>
            <pc:sldMk cId="2663256610" sldId="2147468845"/>
            <ac:picMk id="6" creationId="{C3935E84-B06F-CB82-A62D-D7333887CBD6}"/>
          </ac:picMkLst>
        </pc:picChg>
      </pc:sldChg>
      <pc:sldChg chg="addSp delSp modSp new">
        <pc:chgData name="Aysha Cherupilly Rasheed(UST,IN)" userId="S::245254@ust.com::9fdda201-626c-4f4d-ab87-468c768ac55a" providerId="AD" clId="Web-{15C6BF41-07C0-4D45-BEC2-AC81AB285CDC}" dt="2023-05-19T11:36:24.709" v="101" actId="14100"/>
        <pc:sldMkLst>
          <pc:docMk/>
          <pc:sldMk cId="898231665" sldId="2147468846"/>
        </pc:sldMkLst>
        <pc:spChg chg="del">
          <ac:chgData name="Aysha Cherupilly Rasheed(UST,IN)" userId="S::245254@ust.com::9fdda201-626c-4f4d-ab87-468c768ac55a" providerId="AD" clId="Web-{15C6BF41-07C0-4D45-BEC2-AC81AB285CDC}" dt="2023-05-19T11:36:04.443" v="98"/>
          <ac:spMkLst>
            <pc:docMk/>
            <pc:sldMk cId="898231665" sldId="2147468846"/>
            <ac:spMk id="2" creationId="{B90626F7-4B1C-7B0E-5655-140131249BD9}"/>
          </ac:spMkLst>
        </pc:spChg>
        <pc:spChg chg="del">
          <ac:chgData name="Aysha Cherupilly Rasheed(UST,IN)" userId="S::245254@ust.com::9fdda201-626c-4f4d-ab87-468c768ac55a" providerId="AD" clId="Web-{15C6BF41-07C0-4D45-BEC2-AC81AB285CDC}" dt="2023-05-19T11:36:01.833" v="97"/>
          <ac:spMkLst>
            <pc:docMk/>
            <pc:sldMk cId="898231665" sldId="2147468846"/>
            <ac:spMk id="3" creationId="{D0813868-028B-71EC-C50E-F11D07389F29}"/>
          </ac:spMkLst>
        </pc:spChg>
        <pc:picChg chg="add mod ord">
          <ac:chgData name="Aysha Cherupilly Rasheed(UST,IN)" userId="S::245254@ust.com::9fdda201-626c-4f4d-ab87-468c768ac55a" providerId="AD" clId="Web-{15C6BF41-07C0-4D45-BEC2-AC81AB285CDC}" dt="2023-05-19T11:36:24.709" v="101" actId="14100"/>
          <ac:picMkLst>
            <pc:docMk/>
            <pc:sldMk cId="898231665" sldId="2147468846"/>
            <ac:picMk id="6" creationId="{7845DFAB-4E8E-C195-07CA-26342DB1BE0B}"/>
          </ac:picMkLst>
        </pc:picChg>
      </pc:sldChg>
      <pc:sldChg chg="addSp delSp modSp new">
        <pc:chgData name="Aysha Cherupilly Rasheed(UST,IN)" userId="S::245254@ust.com::9fdda201-626c-4f4d-ab87-468c768ac55a" providerId="AD" clId="Web-{15C6BF41-07C0-4D45-BEC2-AC81AB285CDC}" dt="2023-05-19T11:36:53.945" v="107" actId="14100"/>
        <pc:sldMkLst>
          <pc:docMk/>
          <pc:sldMk cId="1678099864" sldId="2147468847"/>
        </pc:sldMkLst>
        <pc:spChg chg="del">
          <ac:chgData name="Aysha Cherupilly Rasheed(UST,IN)" userId="S::245254@ust.com::9fdda201-626c-4f4d-ab87-468c768ac55a" providerId="AD" clId="Web-{15C6BF41-07C0-4D45-BEC2-AC81AB285CDC}" dt="2023-05-19T11:36:42.944" v="104"/>
          <ac:spMkLst>
            <pc:docMk/>
            <pc:sldMk cId="1678099864" sldId="2147468847"/>
            <ac:spMk id="2" creationId="{D191143F-8962-4C9F-A691-0D09D0467BCF}"/>
          </ac:spMkLst>
        </pc:spChg>
        <pc:spChg chg="del">
          <ac:chgData name="Aysha Cherupilly Rasheed(UST,IN)" userId="S::245254@ust.com::9fdda201-626c-4f4d-ab87-468c768ac55a" providerId="AD" clId="Web-{15C6BF41-07C0-4D45-BEC2-AC81AB285CDC}" dt="2023-05-19T11:36:39.413" v="103"/>
          <ac:spMkLst>
            <pc:docMk/>
            <pc:sldMk cId="1678099864" sldId="2147468847"/>
            <ac:spMk id="3" creationId="{E4D9E9AA-01DD-BF06-07C4-CC612073B840}"/>
          </ac:spMkLst>
        </pc:spChg>
        <pc:picChg chg="add mod ord">
          <ac:chgData name="Aysha Cherupilly Rasheed(UST,IN)" userId="S::245254@ust.com::9fdda201-626c-4f4d-ab87-468c768ac55a" providerId="AD" clId="Web-{15C6BF41-07C0-4D45-BEC2-AC81AB285CDC}" dt="2023-05-19T11:36:53.945" v="107" actId="14100"/>
          <ac:picMkLst>
            <pc:docMk/>
            <pc:sldMk cId="1678099864" sldId="2147468847"/>
            <ac:picMk id="6" creationId="{015D334A-5098-C924-3CEA-CA8841BEE6F9}"/>
          </ac:picMkLst>
        </pc:picChg>
      </pc:sldChg>
    </pc:docChg>
  </pc:docChgLst>
  <pc:docChgLst>
    <pc:chgData name="Aadil Abu Antrollil(UST,IN)" userId="S::245268@ust.com::e0c7ace3-bf33-4aed-9591-4c20ab6f59a2" providerId="AD" clId="Web-{EE173703-FF50-4DEB-BB3B-CE3B8AC10051}"/>
    <pc:docChg chg="modSld">
      <pc:chgData name="Aadil Abu Antrollil(UST,IN)" userId="S::245268@ust.com::e0c7ace3-bf33-4aed-9591-4c20ab6f59a2" providerId="AD" clId="Web-{EE173703-FF50-4DEB-BB3B-CE3B8AC10051}" dt="2023-05-19T09:40:19.798" v="7" actId="20577"/>
      <pc:docMkLst>
        <pc:docMk/>
      </pc:docMkLst>
      <pc:sldChg chg="modSp">
        <pc:chgData name="Aadil Abu Antrollil(UST,IN)" userId="S::245268@ust.com::e0c7ace3-bf33-4aed-9591-4c20ab6f59a2" providerId="AD" clId="Web-{EE173703-FF50-4DEB-BB3B-CE3B8AC10051}" dt="2023-05-19T09:40:19.798" v="7" actId="20577"/>
        <pc:sldMkLst>
          <pc:docMk/>
          <pc:sldMk cId="2757777611" sldId="2147468680"/>
        </pc:sldMkLst>
        <pc:spChg chg="mod">
          <ac:chgData name="Aadil Abu Antrollil(UST,IN)" userId="S::245268@ust.com::e0c7ace3-bf33-4aed-9591-4c20ab6f59a2" providerId="AD" clId="Web-{EE173703-FF50-4DEB-BB3B-CE3B8AC10051}" dt="2023-05-19T09:40:19.798" v="7" actId="20577"/>
          <ac:spMkLst>
            <pc:docMk/>
            <pc:sldMk cId="2757777611" sldId="2147468680"/>
            <ac:spMk id="3" creationId="{DA2E09EA-543F-6586-F197-BB0B31979925}"/>
          </ac:spMkLst>
        </pc:spChg>
      </pc:sldChg>
    </pc:docChg>
  </pc:docChgLst>
  <pc:docChgLst>
    <pc:chgData name="Athulya Vijayan(UST,IN)" userId="S::245283@ust.com::b2ffc530-2f85-4d90-9917-d34961605e21" providerId="AD" clId="Web-{AC1BA987-D267-41F0-8108-F8E433361F2A}"/>
    <pc:docChg chg="addSld delSld modSld sldOrd">
      <pc:chgData name="Athulya Vijayan(UST,IN)" userId="S::245283@ust.com::b2ffc530-2f85-4d90-9917-d34961605e21" providerId="AD" clId="Web-{AC1BA987-D267-41F0-8108-F8E433361F2A}" dt="2023-05-19T10:22:42.607" v="600"/>
      <pc:docMkLst>
        <pc:docMk/>
      </pc:docMkLst>
      <pc:sldChg chg="addSp delSp modSp">
        <pc:chgData name="Athulya Vijayan(UST,IN)" userId="S::245283@ust.com::b2ffc530-2f85-4d90-9917-d34961605e21" providerId="AD" clId="Web-{AC1BA987-D267-41F0-8108-F8E433361F2A}" dt="2023-05-19T10:16:23.625" v="578" actId="20577"/>
        <pc:sldMkLst>
          <pc:docMk/>
          <pc:sldMk cId="1336392590" sldId="2147468658"/>
        </pc:sldMkLst>
        <pc:spChg chg="add mod">
          <ac:chgData name="Athulya Vijayan(UST,IN)" userId="S::245283@ust.com::b2ffc530-2f85-4d90-9917-d34961605e21" providerId="AD" clId="Web-{AC1BA987-D267-41F0-8108-F8E433361F2A}" dt="2023-05-19T09:14:44.113" v="22" actId="20577"/>
          <ac:spMkLst>
            <pc:docMk/>
            <pc:sldMk cId="1336392590" sldId="2147468658"/>
            <ac:spMk id="5" creationId="{D0C9D410-9E9A-2293-1EC1-9EB2B243C30B}"/>
          </ac:spMkLst>
        </pc:spChg>
        <pc:spChg chg="add mod">
          <ac:chgData name="Athulya Vijayan(UST,IN)" userId="S::245283@ust.com::b2ffc530-2f85-4d90-9917-d34961605e21" providerId="AD" clId="Web-{AC1BA987-D267-41F0-8108-F8E433361F2A}" dt="2023-05-19T09:15:11.333" v="24" actId="20577"/>
          <ac:spMkLst>
            <pc:docMk/>
            <pc:sldMk cId="1336392590" sldId="2147468658"/>
            <ac:spMk id="6" creationId="{BE14B5DF-0F6E-2B4C-782C-2F52AF905323}"/>
          </ac:spMkLst>
        </pc:spChg>
        <pc:spChg chg="add mod">
          <ac:chgData name="Athulya Vijayan(UST,IN)" userId="S::245283@ust.com::b2ffc530-2f85-4d90-9917-d34961605e21" providerId="AD" clId="Web-{AC1BA987-D267-41F0-8108-F8E433361F2A}" dt="2023-05-19T09:16:52.242" v="66" actId="20577"/>
          <ac:spMkLst>
            <pc:docMk/>
            <pc:sldMk cId="1336392590" sldId="2147468658"/>
            <ac:spMk id="7" creationId="{A07FC640-4989-CAE8-5DFD-0475FF44A174}"/>
          </ac:spMkLst>
        </pc:spChg>
        <pc:spChg chg="add mod">
          <ac:chgData name="Athulya Vijayan(UST,IN)" userId="S::245283@ust.com::b2ffc530-2f85-4d90-9917-d34961605e21" providerId="AD" clId="Web-{AC1BA987-D267-41F0-8108-F8E433361F2A}" dt="2023-05-19T10:16:23.625" v="578" actId="20577"/>
          <ac:spMkLst>
            <pc:docMk/>
            <pc:sldMk cId="1336392590" sldId="2147468658"/>
            <ac:spMk id="9" creationId="{75307DC1-FCA1-8A14-7FBF-48EC855F6EEB}"/>
          </ac:spMkLst>
        </pc:spChg>
        <pc:picChg chg="add del mod">
          <ac:chgData name="Athulya Vijayan(UST,IN)" userId="S::245283@ust.com::b2ffc530-2f85-4d90-9917-d34961605e21" providerId="AD" clId="Web-{AC1BA987-D267-41F0-8108-F8E433361F2A}" dt="2023-05-19T09:18:34.511" v="80"/>
          <ac:picMkLst>
            <pc:docMk/>
            <pc:sldMk cId="1336392590" sldId="2147468658"/>
            <ac:picMk id="8" creationId="{758AB2B8-BE15-F442-5D60-A04387D1D6C2}"/>
          </ac:picMkLst>
        </pc:picChg>
        <pc:picChg chg="add mod">
          <ac:chgData name="Athulya Vijayan(UST,IN)" userId="S::245283@ust.com::b2ffc530-2f85-4d90-9917-d34961605e21" providerId="AD" clId="Web-{AC1BA987-D267-41F0-8108-F8E433361F2A}" dt="2023-05-19T09:18:51.559" v="84" actId="1076"/>
          <ac:picMkLst>
            <pc:docMk/>
            <pc:sldMk cId="1336392590" sldId="2147468658"/>
            <ac:picMk id="10" creationId="{712A494A-E639-0567-19B3-A91ABEA4A801}"/>
          </ac:picMkLst>
        </pc:picChg>
      </pc:sldChg>
      <pc:sldChg chg="addSp delSp modSp add replId">
        <pc:chgData name="Athulya Vijayan(UST,IN)" userId="S::245283@ust.com::b2ffc530-2f85-4d90-9917-d34961605e21" providerId="AD" clId="Web-{AC1BA987-D267-41F0-8108-F8E433361F2A}" dt="2023-05-19T10:17:02.908" v="582" actId="20577"/>
        <pc:sldMkLst>
          <pc:docMk/>
          <pc:sldMk cId="4241999124" sldId="2147468701"/>
        </pc:sldMkLst>
        <pc:spChg chg="mod">
          <ac:chgData name="Athulya Vijayan(UST,IN)" userId="S::245283@ust.com::b2ffc530-2f85-4d90-9917-d34961605e21" providerId="AD" clId="Web-{AC1BA987-D267-41F0-8108-F8E433361F2A}" dt="2023-05-19T09:20:05.843" v="95" actId="20577"/>
          <ac:spMkLst>
            <pc:docMk/>
            <pc:sldMk cId="4241999124" sldId="2147468701"/>
            <ac:spMk id="5" creationId="{D0C9D410-9E9A-2293-1EC1-9EB2B243C30B}"/>
          </ac:spMkLst>
        </pc:spChg>
        <pc:spChg chg="mod">
          <ac:chgData name="Athulya Vijayan(UST,IN)" userId="S::245283@ust.com::b2ffc530-2f85-4d90-9917-d34961605e21" providerId="AD" clId="Web-{AC1BA987-D267-41F0-8108-F8E433361F2A}" dt="2023-05-19T09:20:15.280" v="98" actId="20577"/>
          <ac:spMkLst>
            <pc:docMk/>
            <pc:sldMk cId="4241999124" sldId="2147468701"/>
            <ac:spMk id="6" creationId="{BE14B5DF-0F6E-2B4C-782C-2F52AF905323}"/>
          </ac:spMkLst>
        </pc:spChg>
        <pc:spChg chg="mod">
          <ac:chgData name="Athulya Vijayan(UST,IN)" userId="S::245283@ust.com::b2ffc530-2f85-4d90-9917-d34961605e21" providerId="AD" clId="Web-{AC1BA987-D267-41F0-8108-F8E433361F2A}" dt="2023-05-19T09:20:20.468" v="99" actId="20577"/>
          <ac:spMkLst>
            <pc:docMk/>
            <pc:sldMk cId="4241999124" sldId="2147468701"/>
            <ac:spMk id="7" creationId="{A07FC640-4989-CAE8-5DFD-0475FF44A174}"/>
          </ac:spMkLst>
        </pc:spChg>
        <pc:spChg chg="add mod">
          <ac:chgData name="Athulya Vijayan(UST,IN)" userId="S::245283@ust.com::b2ffc530-2f85-4d90-9917-d34961605e21" providerId="AD" clId="Web-{AC1BA987-D267-41F0-8108-F8E433361F2A}" dt="2023-05-19T10:17:02.908" v="582" actId="20577"/>
          <ac:spMkLst>
            <pc:docMk/>
            <pc:sldMk cId="4241999124" sldId="2147468701"/>
            <ac:spMk id="8" creationId="{CDEFF7CF-E00F-1CA5-1377-F1044F526253}"/>
          </ac:spMkLst>
        </pc:spChg>
        <pc:spChg chg="mod">
          <ac:chgData name="Athulya Vijayan(UST,IN)" userId="S::245283@ust.com::b2ffc530-2f85-4d90-9917-d34961605e21" providerId="AD" clId="Web-{AC1BA987-D267-41F0-8108-F8E433361F2A}" dt="2023-05-19T09:20:31.296" v="102" actId="20577"/>
          <ac:spMkLst>
            <pc:docMk/>
            <pc:sldMk cId="4241999124" sldId="2147468701"/>
            <ac:spMk id="9" creationId="{75307DC1-FCA1-8A14-7FBF-48EC855F6EEB}"/>
          </ac:spMkLst>
        </pc:spChg>
        <pc:picChg chg="del">
          <ac:chgData name="Athulya Vijayan(UST,IN)" userId="S::245283@ust.com::b2ffc530-2f85-4d90-9917-d34961605e21" providerId="AD" clId="Web-{AC1BA987-D267-41F0-8108-F8E433361F2A}" dt="2023-05-19T09:19:59.827" v="94"/>
          <ac:picMkLst>
            <pc:docMk/>
            <pc:sldMk cId="4241999124" sldId="2147468701"/>
            <ac:picMk id="10" creationId="{712A494A-E639-0567-19B3-A91ABEA4A801}"/>
          </ac:picMkLst>
        </pc:picChg>
      </pc:sldChg>
      <pc:sldChg chg="addSp delSp modSp add replId">
        <pc:chgData name="Athulya Vijayan(UST,IN)" userId="S::245283@ust.com::b2ffc530-2f85-4d90-9917-d34961605e21" providerId="AD" clId="Web-{AC1BA987-D267-41F0-8108-F8E433361F2A}" dt="2023-05-19T09:42:16.011" v="222"/>
        <pc:sldMkLst>
          <pc:docMk/>
          <pc:sldMk cId="2143499741" sldId="2147468704"/>
        </pc:sldMkLst>
        <pc:spChg chg="mod">
          <ac:chgData name="Athulya Vijayan(UST,IN)" userId="S::245283@ust.com::b2ffc530-2f85-4d90-9917-d34961605e21" providerId="AD" clId="Web-{AC1BA987-D267-41F0-8108-F8E433361F2A}" dt="2023-05-19T09:27:24.685" v="132" actId="20577"/>
          <ac:spMkLst>
            <pc:docMk/>
            <pc:sldMk cId="2143499741" sldId="2147468704"/>
            <ac:spMk id="6" creationId="{BE14B5DF-0F6E-2B4C-782C-2F52AF905323}"/>
          </ac:spMkLst>
        </pc:spChg>
        <pc:spChg chg="del mod">
          <ac:chgData name="Athulya Vijayan(UST,IN)" userId="S::245283@ust.com::b2ffc530-2f85-4d90-9917-d34961605e21" providerId="AD" clId="Web-{AC1BA987-D267-41F0-8108-F8E433361F2A}" dt="2023-05-19T09:21:56.987" v="113"/>
          <ac:spMkLst>
            <pc:docMk/>
            <pc:sldMk cId="2143499741" sldId="2147468704"/>
            <ac:spMk id="8" creationId="{CDEFF7CF-E00F-1CA5-1377-F1044F526253}"/>
          </ac:spMkLst>
        </pc:spChg>
        <pc:spChg chg="add mod">
          <ac:chgData name="Athulya Vijayan(UST,IN)" userId="S::245283@ust.com::b2ffc530-2f85-4d90-9917-d34961605e21" providerId="AD" clId="Web-{AC1BA987-D267-41F0-8108-F8E433361F2A}" dt="2023-05-19T09:39:46.866" v="215" actId="20577"/>
          <ac:spMkLst>
            <pc:docMk/>
            <pc:sldMk cId="2143499741" sldId="2147468704"/>
            <ac:spMk id="10" creationId="{3D167798-F855-A0B8-7F98-439DC550294D}"/>
          </ac:spMkLst>
        </pc:spChg>
        <pc:spChg chg="add del mod">
          <ac:chgData name="Athulya Vijayan(UST,IN)" userId="S::245283@ust.com::b2ffc530-2f85-4d90-9917-d34961605e21" providerId="AD" clId="Web-{AC1BA987-D267-41F0-8108-F8E433361F2A}" dt="2023-05-19T09:27:29.810" v="134"/>
          <ac:spMkLst>
            <pc:docMk/>
            <pc:sldMk cId="2143499741" sldId="2147468704"/>
            <ac:spMk id="11" creationId="{284E3CB9-3592-3C33-8126-30347DCD9345}"/>
          </ac:spMkLst>
        </pc:spChg>
        <pc:spChg chg="add mod">
          <ac:chgData name="Athulya Vijayan(UST,IN)" userId="S::245283@ust.com::b2ffc530-2f85-4d90-9917-d34961605e21" providerId="AD" clId="Web-{AC1BA987-D267-41F0-8108-F8E433361F2A}" dt="2023-05-19T09:40:37.446" v="219" actId="20577"/>
          <ac:spMkLst>
            <pc:docMk/>
            <pc:sldMk cId="2143499741" sldId="2147468704"/>
            <ac:spMk id="12" creationId="{46585BB5-6B9E-1086-AD21-79269285CEB3}"/>
          </ac:spMkLst>
        </pc:spChg>
        <pc:spChg chg="add mod">
          <ac:chgData name="Athulya Vijayan(UST,IN)" userId="S::245283@ust.com::b2ffc530-2f85-4d90-9917-d34961605e21" providerId="AD" clId="Web-{AC1BA987-D267-41F0-8108-F8E433361F2A}" dt="2023-05-19T09:39:08.240" v="208" actId="20577"/>
          <ac:spMkLst>
            <pc:docMk/>
            <pc:sldMk cId="2143499741" sldId="2147468704"/>
            <ac:spMk id="13" creationId="{C842B1E1-3F62-5CD0-44F4-5E5C327B5313}"/>
          </ac:spMkLst>
        </pc:spChg>
        <pc:graphicFrameChg chg="add mod modGraphic">
          <ac:chgData name="Athulya Vijayan(UST,IN)" userId="S::245283@ust.com::b2ffc530-2f85-4d90-9917-d34961605e21" providerId="AD" clId="Web-{AC1BA987-D267-41F0-8108-F8E433361F2A}" dt="2023-05-19T09:42:16.011" v="222"/>
          <ac:graphicFrameMkLst>
            <pc:docMk/>
            <pc:sldMk cId="2143499741" sldId="2147468704"/>
            <ac:graphicFrameMk id="15" creationId="{FA7A65FE-7B57-BAD3-B070-227C4359297F}"/>
          </ac:graphicFrameMkLst>
        </pc:graphicFrameChg>
      </pc:sldChg>
      <pc:sldChg chg="addSp delSp modSp add replId">
        <pc:chgData name="Athulya Vijayan(UST,IN)" userId="S::245283@ust.com::b2ffc530-2f85-4d90-9917-d34961605e21" providerId="AD" clId="Web-{AC1BA987-D267-41F0-8108-F8E433361F2A}" dt="2023-05-19T10:17:15.127" v="586" actId="20577"/>
        <pc:sldMkLst>
          <pc:docMk/>
          <pc:sldMk cId="2389334217" sldId="2147468723"/>
        </pc:sldMkLst>
        <pc:spChg chg="mod">
          <ac:chgData name="Athulya Vijayan(UST,IN)" userId="S::245283@ust.com::b2ffc530-2f85-4d90-9917-d34961605e21" providerId="AD" clId="Web-{AC1BA987-D267-41F0-8108-F8E433361F2A}" dt="2023-05-19T09:32:20.273" v="168" actId="20577"/>
          <ac:spMkLst>
            <pc:docMk/>
            <pc:sldMk cId="2389334217" sldId="2147468723"/>
            <ac:spMk id="8" creationId="{CDEFF7CF-E00F-1CA5-1377-F1044F526253}"/>
          </ac:spMkLst>
        </pc:spChg>
        <pc:spChg chg="add mod">
          <ac:chgData name="Athulya Vijayan(UST,IN)" userId="S::245283@ust.com::b2ffc530-2f85-4d90-9917-d34961605e21" providerId="AD" clId="Web-{AC1BA987-D267-41F0-8108-F8E433361F2A}" dt="2023-05-19T09:32:30.617" v="171" actId="14100"/>
          <ac:spMkLst>
            <pc:docMk/>
            <pc:sldMk cId="2389334217" sldId="2147468723"/>
            <ac:spMk id="10" creationId="{DE43D18B-C5CF-9F0C-B509-B215B75CD4F0}"/>
          </ac:spMkLst>
        </pc:spChg>
        <pc:spChg chg="add del mod">
          <ac:chgData name="Athulya Vijayan(UST,IN)" userId="S::245283@ust.com::b2ffc530-2f85-4d90-9917-d34961605e21" providerId="AD" clId="Web-{AC1BA987-D267-41F0-8108-F8E433361F2A}" dt="2023-05-19T09:35:59.327" v="192"/>
          <ac:spMkLst>
            <pc:docMk/>
            <pc:sldMk cId="2389334217" sldId="2147468723"/>
            <ac:spMk id="12" creationId="{0D67B154-9FD8-43C0-299F-8C17798D1050}"/>
          </ac:spMkLst>
        </pc:spChg>
        <pc:spChg chg="add mod">
          <ac:chgData name="Athulya Vijayan(UST,IN)" userId="S::245283@ust.com::b2ffc530-2f85-4d90-9917-d34961605e21" providerId="AD" clId="Web-{AC1BA987-D267-41F0-8108-F8E433361F2A}" dt="2023-05-19T10:17:15.127" v="586" actId="20577"/>
          <ac:spMkLst>
            <pc:docMk/>
            <pc:sldMk cId="2389334217" sldId="2147468723"/>
            <ac:spMk id="13" creationId="{A3775F17-C3DF-C60C-6565-C6ECBCDA6C22}"/>
          </ac:spMkLst>
        </pc:spChg>
        <pc:picChg chg="add mod">
          <ac:chgData name="Athulya Vijayan(UST,IN)" userId="S::245283@ust.com::b2ffc530-2f85-4d90-9917-d34961605e21" providerId="AD" clId="Web-{AC1BA987-D267-41F0-8108-F8E433361F2A}" dt="2023-05-19T09:34:31.059" v="180" actId="1076"/>
          <ac:picMkLst>
            <pc:docMk/>
            <pc:sldMk cId="2389334217" sldId="2147468723"/>
            <ac:picMk id="11" creationId="{7499C789-D702-CC7A-76C1-FB9F06E9435F}"/>
          </ac:picMkLst>
        </pc:picChg>
      </pc:sldChg>
      <pc:sldChg chg="modSp add del replId">
        <pc:chgData name="Athulya Vijayan(UST,IN)" userId="S::245283@ust.com::b2ffc530-2f85-4d90-9917-d34961605e21" providerId="AD" clId="Web-{AC1BA987-D267-41F0-8108-F8E433361F2A}" dt="2023-05-19T10:22:42.607" v="600"/>
        <pc:sldMkLst>
          <pc:docMk/>
          <pc:sldMk cId="4099661583" sldId="2147468732"/>
        </pc:sldMkLst>
        <pc:spChg chg="mod">
          <ac:chgData name="Athulya Vijayan(UST,IN)" userId="S::245283@ust.com::b2ffc530-2f85-4d90-9917-d34961605e21" providerId="AD" clId="Web-{AC1BA987-D267-41F0-8108-F8E433361F2A}" dt="2023-05-19T10:17:44.222" v="587" actId="14100"/>
          <ac:spMkLst>
            <pc:docMk/>
            <pc:sldMk cId="4099661583" sldId="2147468732"/>
            <ac:spMk id="10" creationId="{3D167798-F855-A0B8-7F98-439DC550294D}"/>
          </ac:spMkLst>
        </pc:spChg>
        <pc:spChg chg="mod">
          <ac:chgData name="Athulya Vijayan(UST,IN)" userId="S::245283@ust.com::b2ffc530-2f85-4d90-9917-d34961605e21" providerId="AD" clId="Web-{AC1BA987-D267-41F0-8108-F8E433361F2A}" dt="2023-05-19T10:18:06.894" v="590" actId="14100"/>
          <ac:spMkLst>
            <pc:docMk/>
            <pc:sldMk cId="4099661583" sldId="2147468732"/>
            <ac:spMk id="12" creationId="{46585BB5-6B9E-1086-AD21-79269285CEB3}"/>
          </ac:spMkLst>
        </pc:spChg>
      </pc:sldChg>
      <pc:sldChg chg="add ord replId">
        <pc:chgData name="Athulya Vijayan(UST,IN)" userId="S::245283@ust.com::b2ffc530-2f85-4d90-9917-d34961605e21" providerId="AD" clId="Web-{AC1BA987-D267-41F0-8108-F8E433361F2A}" dt="2023-05-19T10:21:04.556" v="597"/>
        <pc:sldMkLst>
          <pc:docMk/>
          <pc:sldMk cId="134571653" sldId="2147468733"/>
        </pc:sldMkLst>
      </pc:sldChg>
      <pc:sldChg chg="addSp delSp modSp add ord replId">
        <pc:chgData name="Athulya Vijayan(UST,IN)" userId="S::245283@ust.com::b2ffc530-2f85-4d90-9917-d34961605e21" providerId="AD" clId="Web-{AC1BA987-D267-41F0-8108-F8E433361F2A}" dt="2023-05-19T10:22:20.684" v="599"/>
        <pc:sldMkLst>
          <pc:docMk/>
          <pc:sldMk cId="1857631381" sldId="2147468741"/>
        </pc:sldMkLst>
        <pc:spChg chg="mod">
          <ac:chgData name="Athulya Vijayan(UST,IN)" userId="S::245283@ust.com::b2ffc530-2f85-4d90-9917-d34961605e21" providerId="AD" clId="Web-{AC1BA987-D267-41F0-8108-F8E433361F2A}" dt="2023-05-19T09:46:58.380" v="329" actId="20577"/>
          <ac:spMkLst>
            <pc:docMk/>
            <pc:sldMk cId="1857631381" sldId="2147468741"/>
            <ac:spMk id="6" creationId="{BE14B5DF-0F6E-2B4C-782C-2F52AF905323}"/>
          </ac:spMkLst>
        </pc:spChg>
        <pc:spChg chg="add mod">
          <ac:chgData name="Athulya Vijayan(UST,IN)" userId="S::245283@ust.com::b2ffc530-2f85-4d90-9917-d34961605e21" providerId="AD" clId="Web-{AC1BA987-D267-41F0-8108-F8E433361F2A}" dt="2023-05-19T09:48:13.132" v="345" actId="20577"/>
          <ac:spMkLst>
            <pc:docMk/>
            <pc:sldMk cId="1857631381" sldId="2147468741"/>
            <ac:spMk id="8" creationId="{4C3B9531-055B-F83D-C358-3C652AC91A24}"/>
          </ac:spMkLst>
        </pc:spChg>
        <pc:spChg chg="del mod">
          <ac:chgData name="Athulya Vijayan(UST,IN)" userId="S::245283@ust.com::b2ffc530-2f85-4d90-9917-d34961605e21" providerId="AD" clId="Web-{AC1BA987-D267-41F0-8108-F8E433361F2A}" dt="2023-05-19T09:42:53.731" v="225"/>
          <ac:spMkLst>
            <pc:docMk/>
            <pc:sldMk cId="1857631381" sldId="2147468741"/>
            <ac:spMk id="10" creationId="{3D167798-F855-A0B8-7F98-439DC550294D}"/>
          </ac:spMkLst>
        </pc:spChg>
        <pc:spChg chg="add del mod">
          <ac:chgData name="Athulya Vijayan(UST,IN)" userId="S::245283@ust.com::b2ffc530-2f85-4d90-9917-d34961605e21" providerId="AD" clId="Web-{AC1BA987-D267-41F0-8108-F8E433361F2A}" dt="2023-05-19T09:47:34.975" v="331"/>
          <ac:spMkLst>
            <pc:docMk/>
            <pc:sldMk cId="1857631381" sldId="2147468741"/>
            <ac:spMk id="11" creationId="{5A537BA3-3944-ECB8-7798-F73094E34008}"/>
          </ac:spMkLst>
        </pc:spChg>
        <pc:spChg chg="del mod">
          <ac:chgData name="Athulya Vijayan(UST,IN)" userId="S::245283@ust.com::b2ffc530-2f85-4d90-9917-d34961605e21" providerId="AD" clId="Web-{AC1BA987-D267-41F0-8108-F8E433361F2A}" dt="2023-05-19T09:47:50.210" v="343"/>
          <ac:spMkLst>
            <pc:docMk/>
            <pc:sldMk cId="1857631381" sldId="2147468741"/>
            <ac:spMk id="12" creationId="{46585BB5-6B9E-1086-AD21-79269285CEB3}"/>
          </ac:spMkLst>
        </pc:spChg>
        <pc:spChg chg="del mod">
          <ac:chgData name="Athulya Vijayan(UST,IN)" userId="S::245283@ust.com::b2ffc530-2f85-4d90-9917-d34961605e21" providerId="AD" clId="Web-{AC1BA987-D267-41F0-8108-F8E433361F2A}" dt="2023-05-19T09:43:02.950" v="229"/>
          <ac:spMkLst>
            <pc:docMk/>
            <pc:sldMk cId="1857631381" sldId="2147468741"/>
            <ac:spMk id="13" creationId="{C842B1E1-3F62-5CD0-44F4-5E5C327B5313}"/>
          </ac:spMkLst>
        </pc:spChg>
        <pc:spChg chg="add mod">
          <ac:chgData name="Athulya Vijayan(UST,IN)" userId="S::245283@ust.com::b2ffc530-2f85-4d90-9917-d34961605e21" providerId="AD" clId="Web-{AC1BA987-D267-41F0-8108-F8E433361F2A}" dt="2023-05-19T09:49:27.291" v="352" actId="20577"/>
          <ac:spMkLst>
            <pc:docMk/>
            <pc:sldMk cId="1857631381" sldId="2147468741"/>
            <ac:spMk id="14" creationId="{E86DCBE4-2FC4-F805-B584-420171C4B399}"/>
          </ac:spMkLst>
        </pc:spChg>
        <pc:spChg chg="add mod">
          <ac:chgData name="Athulya Vijayan(UST,IN)" userId="S::245283@ust.com::b2ffc530-2f85-4d90-9917-d34961605e21" providerId="AD" clId="Web-{AC1BA987-D267-41F0-8108-F8E433361F2A}" dt="2023-05-19T09:50:38.497" v="357" actId="20577"/>
          <ac:spMkLst>
            <pc:docMk/>
            <pc:sldMk cId="1857631381" sldId="2147468741"/>
            <ac:spMk id="15" creationId="{EBB04073-D0C6-A39F-DB9E-BCD4311471A3}"/>
          </ac:spMkLst>
        </pc:spChg>
        <pc:spChg chg="add mod">
          <ac:chgData name="Athulya Vijayan(UST,IN)" userId="S::245283@ust.com::b2ffc530-2f85-4d90-9917-d34961605e21" providerId="AD" clId="Web-{AC1BA987-D267-41F0-8108-F8E433361F2A}" dt="2023-05-19T09:52:32.938" v="373" actId="20577"/>
          <ac:spMkLst>
            <pc:docMk/>
            <pc:sldMk cId="1857631381" sldId="2147468741"/>
            <ac:spMk id="16" creationId="{37CEBE87-9822-3B45-A754-4036DA294119}"/>
          </ac:spMkLst>
        </pc:spChg>
      </pc:sldChg>
      <pc:sldChg chg="addSp delSp modSp add ord replId">
        <pc:chgData name="Athulya Vijayan(UST,IN)" userId="S::245283@ust.com::b2ffc530-2f85-4d90-9917-d34961605e21" providerId="AD" clId="Web-{AC1BA987-D267-41F0-8108-F8E433361F2A}" dt="2023-05-19T10:19:33.975" v="593"/>
        <pc:sldMkLst>
          <pc:docMk/>
          <pc:sldMk cId="1732675806" sldId="2147468767"/>
        </pc:sldMkLst>
        <pc:spChg chg="mod">
          <ac:chgData name="Athulya Vijayan(UST,IN)" userId="S::245283@ust.com::b2ffc530-2f85-4d90-9917-d34961605e21" providerId="AD" clId="Web-{AC1BA987-D267-41F0-8108-F8E433361F2A}" dt="2023-05-19T09:58:10.371" v="415" actId="20577"/>
          <ac:spMkLst>
            <pc:docMk/>
            <pc:sldMk cId="1732675806" sldId="2147468767"/>
            <ac:spMk id="7" creationId="{A07FC640-4989-CAE8-5DFD-0475FF44A174}"/>
          </ac:spMkLst>
        </pc:spChg>
        <pc:spChg chg="add mod">
          <ac:chgData name="Athulya Vijayan(UST,IN)" userId="S::245283@ust.com::b2ffc530-2f85-4d90-9917-d34961605e21" providerId="AD" clId="Web-{AC1BA987-D267-41F0-8108-F8E433361F2A}" dt="2023-05-19T09:56:58.712" v="410" actId="20577"/>
          <ac:spMkLst>
            <pc:docMk/>
            <pc:sldMk cId="1732675806" sldId="2147468767"/>
            <ac:spMk id="8" creationId="{AAB4EAE6-9B8E-E14F-331D-EBE41733A0EC}"/>
          </ac:spMkLst>
        </pc:spChg>
        <pc:spChg chg="del mod">
          <ac:chgData name="Athulya Vijayan(UST,IN)" userId="S::245283@ust.com::b2ffc530-2f85-4d90-9917-d34961605e21" providerId="AD" clId="Web-{AC1BA987-D267-41F0-8108-F8E433361F2A}" dt="2023-05-19T09:54:34.739" v="396"/>
          <ac:spMkLst>
            <pc:docMk/>
            <pc:sldMk cId="1732675806" sldId="2147468767"/>
            <ac:spMk id="10" creationId="{3D167798-F855-A0B8-7F98-439DC550294D}"/>
          </ac:spMkLst>
        </pc:spChg>
        <pc:spChg chg="del mod">
          <ac:chgData name="Athulya Vijayan(UST,IN)" userId="S::245283@ust.com::b2ffc530-2f85-4d90-9917-d34961605e21" providerId="AD" clId="Web-{AC1BA987-D267-41F0-8108-F8E433361F2A}" dt="2023-05-19T09:54:17.144" v="384"/>
          <ac:spMkLst>
            <pc:docMk/>
            <pc:sldMk cId="1732675806" sldId="2147468767"/>
            <ac:spMk id="12" creationId="{46585BB5-6B9E-1086-AD21-79269285CEB3}"/>
          </ac:spMkLst>
        </pc:spChg>
        <pc:spChg chg="mod">
          <ac:chgData name="Athulya Vijayan(UST,IN)" userId="S::245283@ust.com::b2ffc530-2f85-4d90-9917-d34961605e21" providerId="AD" clId="Web-{AC1BA987-D267-41F0-8108-F8E433361F2A}" dt="2023-05-19T09:55:27.694" v="403" actId="1076"/>
          <ac:spMkLst>
            <pc:docMk/>
            <pc:sldMk cId="1732675806" sldId="2147468767"/>
            <ac:spMk id="13" creationId="{C842B1E1-3F62-5CD0-44F4-5E5C327B5313}"/>
          </ac:spMkLst>
        </pc:spChg>
      </pc:sldChg>
      <pc:sldChg chg="addSp delSp modSp add ord replId">
        <pc:chgData name="Athulya Vijayan(UST,IN)" userId="S::245283@ust.com::b2ffc530-2f85-4d90-9917-d34961605e21" providerId="AD" clId="Web-{AC1BA987-D267-41F0-8108-F8E433361F2A}" dt="2023-05-19T10:19:53.882" v="594"/>
        <pc:sldMkLst>
          <pc:docMk/>
          <pc:sldMk cId="2854856900" sldId="2147468783"/>
        </pc:sldMkLst>
        <pc:spChg chg="mod">
          <ac:chgData name="Athulya Vijayan(UST,IN)" userId="S::245283@ust.com::b2ffc530-2f85-4d90-9917-d34961605e21" providerId="AD" clId="Web-{AC1BA987-D267-41F0-8108-F8E433361F2A}" dt="2023-05-19T10:01:42.581" v="436" actId="20577"/>
          <ac:spMkLst>
            <pc:docMk/>
            <pc:sldMk cId="2854856900" sldId="2147468783"/>
            <ac:spMk id="7" creationId="{A07FC640-4989-CAE8-5DFD-0475FF44A174}"/>
          </ac:spMkLst>
        </pc:spChg>
        <pc:spChg chg="add mod">
          <ac:chgData name="Athulya Vijayan(UST,IN)" userId="S::245283@ust.com::b2ffc530-2f85-4d90-9917-d34961605e21" providerId="AD" clId="Web-{AC1BA987-D267-41F0-8108-F8E433361F2A}" dt="2023-05-19T10:02:25.067" v="443" actId="20577"/>
          <ac:spMkLst>
            <pc:docMk/>
            <pc:sldMk cId="2854856900" sldId="2147468783"/>
            <ac:spMk id="8" creationId="{0C574636-F97B-6607-8626-36FC19060608}"/>
          </ac:spMkLst>
        </pc:spChg>
        <pc:spChg chg="mod">
          <ac:chgData name="Athulya Vijayan(UST,IN)" userId="S::245283@ust.com::b2ffc530-2f85-4d90-9917-d34961605e21" providerId="AD" clId="Web-{AC1BA987-D267-41F0-8108-F8E433361F2A}" dt="2023-05-19T10:00:28.938" v="427" actId="20577"/>
          <ac:spMkLst>
            <pc:docMk/>
            <pc:sldMk cId="2854856900" sldId="2147468783"/>
            <ac:spMk id="10" creationId="{3D167798-F855-A0B8-7F98-439DC550294D}"/>
          </ac:spMkLst>
        </pc:spChg>
        <pc:spChg chg="del mod">
          <ac:chgData name="Athulya Vijayan(UST,IN)" userId="S::245283@ust.com::b2ffc530-2f85-4d90-9917-d34961605e21" providerId="AD" clId="Web-{AC1BA987-D267-41F0-8108-F8E433361F2A}" dt="2023-05-19T09:59:51.999" v="423"/>
          <ac:spMkLst>
            <pc:docMk/>
            <pc:sldMk cId="2854856900" sldId="2147468783"/>
            <ac:spMk id="12" creationId="{46585BB5-6B9E-1086-AD21-79269285CEB3}"/>
          </ac:spMkLst>
        </pc:spChg>
        <pc:spChg chg="del mod">
          <ac:chgData name="Athulya Vijayan(UST,IN)" userId="S::245283@ust.com::b2ffc530-2f85-4d90-9917-d34961605e21" providerId="AD" clId="Web-{AC1BA987-D267-41F0-8108-F8E433361F2A}" dt="2023-05-19T09:59:55.499" v="425"/>
          <ac:spMkLst>
            <pc:docMk/>
            <pc:sldMk cId="2854856900" sldId="2147468783"/>
            <ac:spMk id="13" creationId="{C842B1E1-3F62-5CD0-44F4-5E5C327B5313}"/>
          </ac:spMkLst>
        </pc:spChg>
      </pc:sldChg>
      <pc:sldChg chg="addSp delSp modSp add ord replId">
        <pc:chgData name="Athulya Vijayan(UST,IN)" userId="S::245283@ust.com::b2ffc530-2f85-4d90-9917-d34961605e21" providerId="AD" clId="Web-{AC1BA987-D267-41F0-8108-F8E433361F2A}" dt="2023-05-19T10:19:58.742" v="595"/>
        <pc:sldMkLst>
          <pc:docMk/>
          <pc:sldMk cId="4240537090" sldId="2147468792"/>
        </pc:sldMkLst>
        <pc:spChg chg="add del mod">
          <ac:chgData name="Athulya Vijayan(UST,IN)" userId="S::245283@ust.com::b2ffc530-2f85-4d90-9917-d34961605e21" providerId="AD" clId="Web-{AC1BA987-D267-41F0-8108-F8E433361F2A}" dt="2023-05-19T10:05:01.400" v="466"/>
          <ac:spMkLst>
            <pc:docMk/>
            <pc:sldMk cId="4240537090" sldId="2147468792"/>
            <ac:spMk id="8" creationId="{EC74B372-66DD-3EBF-73CA-18E8F53EEEC1}"/>
          </ac:spMkLst>
        </pc:spChg>
        <pc:spChg chg="mod">
          <ac:chgData name="Athulya Vijayan(UST,IN)" userId="S::245283@ust.com::b2ffc530-2f85-4d90-9917-d34961605e21" providerId="AD" clId="Web-{AC1BA987-D267-41F0-8108-F8E433361F2A}" dt="2023-05-19T10:03:36.631" v="453" actId="20577"/>
          <ac:spMkLst>
            <pc:docMk/>
            <pc:sldMk cId="4240537090" sldId="2147468792"/>
            <ac:spMk id="10" creationId="{3D167798-F855-A0B8-7F98-439DC550294D}"/>
          </ac:spMkLst>
        </pc:spChg>
        <pc:spChg chg="add mod">
          <ac:chgData name="Athulya Vijayan(UST,IN)" userId="S::245283@ust.com::b2ffc530-2f85-4d90-9917-d34961605e21" providerId="AD" clId="Web-{AC1BA987-D267-41F0-8108-F8E433361F2A}" dt="2023-05-19T10:06:08.902" v="475" actId="20577"/>
          <ac:spMkLst>
            <pc:docMk/>
            <pc:sldMk cId="4240537090" sldId="2147468792"/>
            <ac:spMk id="11" creationId="{0F481D11-9F81-526A-E747-3AC7C4D10C5A}"/>
          </ac:spMkLst>
        </pc:spChg>
        <pc:spChg chg="mod">
          <ac:chgData name="Athulya Vijayan(UST,IN)" userId="S::245283@ust.com::b2ffc530-2f85-4d90-9917-d34961605e21" providerId="AD" clId="Web-{AC1BA987-D267-41F0-8108-F8E433361F2A}" dt="2023-05-19T10:04:27.071" v="463" actId="20577"/>
          <ac:spMkLst>
            <pc:docMk/>
            <pc:sldMk cId="4240537090" sldId="2147468792"/>
            <ac:spMk id="12" creationId="{46585BB5-6B9E-1086-AD21-79269285CEB3}"/>
          </ac:spMkLst>
        </pc:spChg>
        <pc:spChg chg="del mod">
          <ac:chgData name="Athulya Vijayan(UST,IN)" userId="S::245283@ust.com::b2ffc530-2f85-4d90-9917-d34961605e21" providerId="AD" clId="Web-{AC1BA987-D267-41F0-8108-F8E433361F2A}" dt="2023-05-19T10:02:51.224" v="450"/>
          <ac:spMkLst>
            <pc:docMk/>
            <pc:sldMk cId="4240537090" sldId="2147468792"/>
            <ac:spMk id="13" creationId="{C842B1E1-3F62-5CD0-44F4-5E5C327B5313}"/>
          </ac:spMkLst>
        </pc:spChg>
      </pc:sldChg>
      <pc:sldChg chg="add replId">
        <pc:chgData name="Athulya Vijayan(UST,IN)" userId="S::245283@ust.com::b2ffc530-2f85-4d90-9917-d34961605e21" providerId="AD" clId="Web-{AC1BA987-D267-41F0-8108-F8E433361F2A}" dt="2023-05-19T10:07:00.716" v="476"/>
        <pc:sldMkLst>
          <pc:docMk/>
          <pc:sldMk cId="1117017494" sldId="2147468807"/>
        </pc:sldMkLst>
      </pc:sldChg>
      <pc:sldChg chg="addSp delSp modSp add replId">
        <pc:chgData name="Athulya Vijayan(UST,IN)" userId="S::245283@ust.com::b2ffc530-2f85-4d90-9917-d34961605e21" providerId="AD" clId="Web-{AC1BA987-D267-41F0-8108-F8E433361F2A}" dt="2023-05-19T10:12:10.820" v="513" actId="20577"/>
        <pc:sldMkLst>
          <pc:docMk/>
          <pc:sldMk cId="291859101" sldId="2147468808"/>
        </pc:sldMkLst>
        <pc:spChg chg="mod">
          <ac:chgData name="Athulya Vijayan(UST,IN)" userId="S::245283@ust.com::b2ffc530-2f85-4d90-9917-d34961605e21" providerId="AD" clId="Web-{AC1BA987-D267-41F0-8108-F8E433361F2A}" dt="2023-05-19T10:08:42.345" v="493" actId="20577"/>
          <ac:spMkLst>
            <pc:docMk/>
            <pc:sldMk cId="291859101" sldId="2147468808"/>
            <ac:spMk id="6" creationId="{BE14B5DF-0F6E-2B4C-782C-2F52AF905323}"/>
          </ac:spMkLst>
        </pc:spChg>
        <pc:spChg chg="add mod">
          <ac:chgData name="Athulya Vijayan(UST,IN)" userId="S::245283@ust.com::b2ffc530-2f85-4d90-9917-d34961605e21" providerId="AD" clId="Web-{AC1BA987-D267-41F0-8108-F8E433361F2A}" dt="2023-05-19T10:11:25.100" v="507" actId="20577"/>
          <ac:spMkLst>
            <pc:docMk/>
            <pc:sldMk cId="291859101" sldId="2147468808"/>
            <ac:spMk id="8" creationId="{4D6167E4-8F93-7B52-8ADF-672DE6B7849B}"/>
          </ac:spMkLst>
        </pc:spChg>
        <pc:spChg chg="mod">
          <ac:chgData name="Athulya Vijayan(UST,IN)" userId="S::245283@ust.com::b2ffc530-2f85-4d90-9917-d34961605e21" providerId="AD" clId="Web-{AC1BA987-D267-41F0-8108-F8E433361F2A}" dt="2023-05-19T10:12:10.820" v="513" actId="20577"/>
          <ac:spMkLst>
            <pc:docMk/>
            <pc:sldMk cId="291859101" sldId="2147468808"/>
            <ac:spMk id="9" creationId="{75307DC1-FCA1-8A14-7FBF-48EC855F6EEB}"/>
          </ac:spMkLst>
        </pc:spChg>
        <pc:spChg chg="mod">
          <ac:chgData name="Athulya Vijayan(UST,IN)" userId="S::245283@ust.com::b2ffc530-2f85-4d90-9917-d34961605e21" providerId="AD" clId="Web-{AC1BA987-D267-41F0-8108-F8E433361F2A}" dt="2023-05-19T10:07:45.796" v="489" actId="20577"/>
          <ac:spMkLst>
            <pc:docMk/>
            <pc:sldMk cId="291859101" sldId="2147468808"/>
            <ac:spMk id="10" creationId="{3D167798-F855-A0B8-7F98-439DC550294D}"/>
          </ac:spMkLst>
        </pc:spChg>
        <pc:spChg chg="del">
          <ac:chgData name="Athulya Vijayan(UST,IN)" userId="S::245283@ust.com::b2ffc530-2f85-4d90-9917-d34961605e21" providerId="AD" clId="Web-{AC1BA987-D267-41F0-8108-F8E433361F2A}" dt="2023-05-19T10:07:14.357" v="480"/>
          <ac:spMkLst>
            <pc:docMk/>
            <pc:sldMk cId="291859101" sldId="2147468808"/>
            <ac:spMk id="12" creationId="{46585BB5-6B9E-1086-AD21-79269285CEB3}"/>
          </ac:spMkLst>
        </pc:spChg>
        <pc:spChg chg="mod">
          <ac:chgData name="Athulya Vijayan(UST,IN)" userId="S::245283@ust.com::b2ffc530-2f85-4d90-9917-d34961605e21" providerId="AD" clId="Web-{AC1BA987-D267-41F0-8108-F8E433361F2A}" dt="2023-05-19T10:10:26.207" v="498" actId="14100"/>
          <ac:spMkLst>
            <pc:docMk/>
            <pc:sldMk cId="291859101" sldId="2147468808"/>
            <ac:spMk id="13" creationId="{C842B1E1-3F62-5CD0-44F4-5E5C327B5313}"/>
          </ac:spMkLst>
        </pc:spChg>
      </pc:sldChg>
      <pc:sldChg chg="add del replId">
        <pc:chgData name="Athulya Vijayan(UST,IN)" userId="S::245283@ust.com::b2ffc530-2f85-4d90-9917-d34961605e21" providerId="AD" clId="Web-{AC1BA987-D267-41F0-8108-F8E433361F2A}" dt="2023-05-19T10:18:33.614" v="591"/>
        <pc:sldMkLst>
          <pc:docMk/>
          <pc:sldMk cId="2084209507" sldId="2147468816"/>
        </pc:sldMkLst>
      </pc:sldChg>
      <pc:sldChg chg="addSp delSp modSp add ord replId">
        <pc:chgData name="Athulya Vijayan(UST,IN)" userId="S::245283@ust.com::b2ffc530-2f85-4d90-9917-d34961605e21" providerId="AD" clId="Web-{AC1BA987-D267-41F0-8108-F8E433361F2A}" dt="2023-05-19T10:18:57.474" v="592"/>
        <pc:sldMkLst>
          <pc:docMk/>
          <pc:sldMk cId="4237904752" sldId="2147468817"/>
        </pc:sldMkLst>
        <pc:spChg chg="add mod">
          <ac:chgData name="Athulya Vijayan(UST,IN)" userId="S::245283@ust.com::b2ffc530-2f85-4d90-9917-d34961605e21" providerId="AD" clId="Web-{AC1BA987-D267-41F0-8108-F8E433361F2A}" dt="2023-05-19T10:14:58.607" v="543" actId="20577"/>
          <ac:spMkLst>
            <pc:docMk/>
            <pc:sldMk cId="4237904752" sldId="2147468817"/>
            <ac:spMk id="8" creationId="{B5DCE346-170E-ED4C-A2F1-A4B3EED146D6}"/>
          </ac:spMkLst>
        </pc:spChg>
        <pc:spChg chg="mod">
          <ac:chgData name="Athulya Vijayan(UST,IN)" userId="S::245283@ust.com::b2ffc530-2f85-4d90-9917-d34961605e21" providerId="AD" clId="Web-{AC1BA987-D267-41F0-8108-F8E433361F2A}" dt="2023-05-19T10:12:54.337" v="517" actId="20577"/>
          <ac:spMkLst>
            <pc:docMk/>
            <pc:sldMk cId="4237904752" sldId="2147468817"/>
            <ac:spMk id="10" creationId="{3D167798-F855-A0B8-7F98-439DC550294D}"/>
          </ac:spMkLst>
        </pc:spChg>
        <pc:spChg chg="add mod">
          <ac:chgData name="Athulya Vijayan(UST,IN)" userId="S::245283@ust.com::b2ffc530-2f85-4d90-9917-d34961605e21" providerId="AD" clId="Web-{AC1BA987-D267-41F0-8108-F8E433361F2A}" dt="2023-05-19T10:15:46.218" v="550" actId="20577"/>
          <ac:spMkLst>
            <pc:docMk/>
            <pc:sldMk cId="4237904752" sldId="2147468817"/>
            <ac:spMk id="11" creationId="{92E49945-778C-0252-4884-6B1723AB8964}"/>
          </ac:spMkLst>
        </pc:spChg>
        <pc:spChg chg="del mod">
          <ac:chgData name="Athulya Vijayan(UST,IN)" userId="S::245283@ust.com::b2ffc530-2f85-4d90-9917-d34961605e21" providerId="AD" clId="Web-{AC1BA987-D267-41F0-8108-F8E433361F2A}" dt="2023-05-19T10:13:01.009" v="519"/>
          <ac:spMkLst>
            <pc:docMk/>
            <pc:sldMk cId="4237904752" sldId="2147468817"/>
            <ac:spMk id="12" creationId="{46585BB5-6B9E-1086-AD21-79269285CEB3}"/>
          </ac:spMkLst>
        </pc:spChg>
        <pc:spChg chg="mod">
          <ac:chgData name="Athulya Vijayan(UST,IN)" userId="S::245283@ust.com::b2ffc530-2f85-4d90-9917-d34961605e21" providerId="AD" clId="Web-{AC1BA987-D267-41F0-8108-F8E433361F2A}" dt="2023-05-19T10:13:35.167" v="529" actId="1076"/>
          <ac:spMkLst>
            <pc:docMk/>
            <pc:sldMk cId="4237904752" sldId="2147468817"/>
            <ac:spMk id="13" creationId="{C842B1E1-3F62-5CD0-44F4-5E5C327B5313}"/>
          </ac:spMkLst>
        </pc:spChg>
      </pc:sldChg>
    </pc:docChg>
  </pc:docChgLst>
  <pc:docChgLst>
    <pc:chgData name="Yashwanth Ravula(UST,IN)" userId="S::245098@ust.com::26c642e7-a083-4a2f-87f6-e20b0ef91a94" providerId="AD" clId="Web-{716537D8-60FB-4496-B3E2-0E9240AB1B05}"/>
    <pc:docChg chg="addSld modSld">
      <pc:chgData name="Yashwanth Ravula(UST,IN)" userId="S::245098@ust.com::26c642e7-a083-4a2f-87f6-e20b0ef91a94" providerId="AD" clId="Web-{716537D8-60FB-4496-B3E2-0E9240AB1B05}" dt="2023-05-19T11:18:22.188" v="311" actId="20577"/>
      <pc:docMkLst>
        <pc:docMk/>
      </pc:docMkLst>
      <pc:sldChg chg="addSp modSp mod modClrScheme chgLayout">
        <pc:chgData name="Yashwanth Ravula(UST,IN)" userId="S::245098@ust.com::26c642e7-a083-4a2f-87f6-e20b0ef91a94" providerId="AD" clId="Web-{716537D8-60FB-4496-B3E2-0E9240AB1B05}" dt="2023-05-19T09:21:08.090" v="51" actId="20577"/>
        <pc:sldMkLst>
          <pc:docMk/>
          <pc:sldMk cId="2586862158" sldId="2147468664"/>
        </pc:sldMkLst>
        <pc:spChg chg="mod ord">
          <ac:chgData name="Yashwanth Ravula(UST,IN)" userId="S::245098@ust.com::26c642e7-a083-4a2f-87f6-e20b0ef91a94" providerId="AD" clId="Web-{716537D8-60FB-4496-B3E2-0E9240AB1B05}" dt="2023-05-19T09:13:53.092" v="20"/>
          <ac:spMkLst>
            <pc:docMk/>
            <pc:sldMk cId="2586862158" sldId="2147468664"/>
            <ac:spMk id="2" creationId="{57943DCE-D0AA-4F09-A731-75956C5D498E}"/>
          </ac:spMkLst>
        </pc:spChg>
        <pc:spChg chg="mod ord">
          <ac:chgData name="Yashwanth Ravula(UST,IN)" userId="S::245098@ust.com::26c642e7-a083-4a2f-87f6-e20b0ef91a94" providerId="AD" clId="Web-{716537D8-60FB-4496-B3E2-0E9240AB1B05}" dt="2023-05-19T09:13:53.092" v="20"/>
          <ac:spMkLst>
            <pc:docMk/>
            <pc:sldMk cId="2586862158" sldId="2147468664"/>
            <ac:spMk id="3" creationId="{E32FC6E4-481D-4C76-BDF1-1591601FE0A5}"/>
          </ac:spMkLst>
        </pc:spChg>
        <pc:spChg chg="add mod ord">
          <ac:chgData name="Yashwanth Ravula(UST,IN)" userId="S::245098@ust.com::26c642e7-a083-4a2f-87f6-e20b0ef91a94" providerId="AD" clId="Web-{716537D8-60FB-4496-B3E2-0E9240AB1B05}" dt="2023-05-19T09:14:49.422" v="29" actId="20577"/>
          <ac:spMkLst>
            <pc:docMk/>
            <pc:sldMk cId="2586862158" sldId="2147468664"/>
            <ac:spMk id="5" creationId="{0E3970A4-35F9-6098-B8CA-AF049DD17316}"/>
          </ac:spMkLst>
        </pc:spChg>
        <pc:spChg chg="add mod ord">
          <ac:chgData name="Yashwanth Ravula(UST,IN)" userId="S::245098@ust.com::26c642e7-a083-4a2f-87f6-e20b0ef91a94" providerId="AD" clId="Web-{716537D8-60FB-4496-B3E2-0E9240AB1B05}" dt="2023-05-19T09:21:08.090" v="51" actId="20577"/>
          <ac:spMkLst>
            <pc:docMk/>
            <pc:sldMk cId="2586862158" sldId="2147468664"/>
            <ac:spMk id="6" creationId="{35F3BD3E-B474-32F0-847E-4B6F0BE385FA}"/>
          </ac:spMkLst>
        </pc:spChg>
        <pc:picChg chg="add mod">
          <ac:chgData name="Yashwanth Ravula(UST,IN)" userId="S::245098@ust.com::26c642e7-a083-4a2f-87f6-e20b0ef91a94" providerId="AD" clId="Web-{716537D8-60FB-4496-B3E2-0E9240AB1B05}" dt="2023-05-19T09:20:47.636" v="49" actId="1076"/>
          <ac:picMkLst>
            <pc:docMk/>
            <pc:sldMk cId="2586862158" sldId="2147468664"/>
            <ac:picMk id="7" creationId="{C31EB7CE-078C-B948-5BBD-3D213F7548AA}"/>
          </ac:picMkLst>
        </pc:picChg>
      </pc:sldChg>
      <pc:sldChg chg="modSp">
        <pc:chgData name="Yashwanth Ravula(UST,IN)" userId="S::245098@ust.com::26c642e7-a083-4a2f-87f6-e20b0ef91a94" providerId="AD" clId="Web-{716537D8-60FB-4496-B3E2-0E9240AB1B05}" dt="2023-05-19T09:12:52.199" v="19" actId="20577"/>
        <pc:sldMkLst>
          <pc:docMk/>
          <pc:sldMk cId="680206410" sldId="2147468679"/>
        </pc:sldMkLst>
        <pc:spChg chg="mod">
          <ac:chgData name="Yashwanth Ravula(UST,IN)" userId="S::245098@ust.com::26c642e7-a083-4a2f-87f6-e20b0ef91a94" providerId="AD" clId="Web-{716537D8-60FB-4496-B3E2-0E9240AB1B05}" dt="2023-05-19T09:12:52.199" v="19" actId="20577"/>
          <ac:spMkLst>
            <pc:docMk/>
            <pc:sldMk cId="680206410" sldId="2147468679"/>
            <ac:spMk id="2" creationId="{2E4EE9ED-1AF4-9136-3161-B366DA1C7E61}"/>
          </ac:spMkLst>
        </pc:spChg>
      </pc:sldChg>
      <pc:sldChg chg="addSp delSp modSp">
        <pc:chgData name="Yashwanth Ravula(UST,IN)" userId="S::245098@ust.com::26c642e7-a083-4a2f-87f6-e20b0ef91a94" providerId="AD" clId="Web-{716537D8-60FB-4496-B3E2-0E9240AB1B05}" dt="2023-05-19T09:29:19.699" v="93" actId="20577"/>
        <pc:sldMkLst>
          <pc:docMk/>
          <pc:sldMk cId="2342006443" sldId="2147468699"/>
        </pc:sldMkLst>
        <pc:spChg chg="del mod">
          <ac:chgData name="Yashwanth Ravula(UST,IN)" userId="S::245098@ust.com::26c642e7-a083-4a2f-87f6-e20b0ef91a94" providerId="AD" clId="Web-{716537D8-60FB-4496-B3E2-0E9240AB1B05}" dt="2023-05-19T09:22:49.171" v="57"/>
          <ac:spMkLst>
            <pc:docMk/>
            <pc:sldMk cId="2342006443" sldId="2147468699"/>
            <ac:spMk id="2" creationId="{8DE5D0DE-67E9-B842-E7B6-FE36CE1D4A8D}"/>
          </ac:spMkLst>
        </pc:spChg>
        <pc:spChg chg="del">
          <ac:chgData name="Yashwanth Ravula(UST,IN)" userId="S::245098@ust.com::26c642e7-a083-4a2f-87f6-e20b0ef91a94" providerId="AD" clId="Web-{716537D8-60FB-4496-B3E2-0E9240AB1B05}" dt="2023-05-19T09:21:30.325" v="52"/>
          <ac:spMkLst>
            <pc:docMk/>
            <pc:sldMk cId="2342006443" sldId="2147468699"/>
            <ac:spMk id="3" creationId="{8A7C753E-651D-E7A4-802C-9C521D2BE1A4}"/>
          </ac:spMkLst>
        </pc:spChg>
        <pc:spChg chg="add mod">
          <ac:chgData name="Yashwanth Ravula(UST,IN)" userId="S::245098@ust.com::26c642e7-a083-4a2f-87f6-e20b0ef91a94" providerId="AD" clId="Web-{716537D8-60FB-4496-B3E2-0E9240AB1B05}" dt="2023-05-19T09:29:19.699" v="93" actId="20577"/>
          <ac:spMkLst>
            <pc:docMk/>
            <pc:sldMk cId="2342006443" sldId="2147468699"/>
            <ac:spMk id="8" creationId="{4328A83F-7525-208B-580A-4472FF978191}"/>
          </ac:spMkLst>
        </pc:spChg>
        <pc:spChg chg="add del mod">
          <ac:chgData name="Yashwanth Ravula(UST,IN)" userId="S::245098@ust.com::26c642e7-a083-4a2f-87f6-e20b0ef91a94" providerId="AD" clId="Web-{716537D8-60FB-4496-B3E2-0E9240AB1B05}" dt="2023-05-19T09:22:56.703" v="58"/>
          <ac:spMkLst>
            <pc:docMk/>
            <pc:sldMk cId="2342006443" sldId="2147468699"/>
            <ac:spMk id="10" creationId="{4D365EAB-069C-92F9-1248-64F0701A7FAE}"/>
          </ac:spMkLst>
        </pc:spChg>
        <pc:picChg chg="add del mod ord">
          <ac:chgData name="Yashwanth Ravula(UST,IN)" userId="S::245098@ust.com::26c642e7-a083-4a2f-87f6-e20b0ef91a94" providerId="AD" clId="Web-{716537D8-60FB-4496-B3E2-0E9240AB1B05}" dt="2023-05-19T09:21:40.075" v="53"/>
          <ac:picMkLst>
            <pc:docMk/>
            <pc:sldMk cId="2342006443" sldId="2147468699"/>
            <ac:picMk id="6" creationId="{1CDE0424-C8C9-921E-C7E9-B4F8B5BF32AD}"/>
          </ac:picMkLst>
        </pc:picChg>
      </pc:sldChg>
      <pc:sldChg chg="delSp modSp new">
        <pc:chgData name="Yashwanth Ravula(UST,IN)" userId="S::245098@ust.com::26c642e7-a083-4a2f-87f6-e20b0ef91a94" providerId="AD" clId="Web-{716537D8-60FB-4496-B3E2-0E9240AB1B05}" dt="2023-05-19T09:35:23.242" v="119" actId="20577"/>
        <pc:sldMkLst>
          <pc:docMk/>
          <pc:sldMk cId="3317777407" sldId="2147468715"/>
        </pc:sldMkLst>
        <pc:spChg chg="del">
          <ac:chgData name="Yashwanth Ravula(UST,IN)" userId="S::245098@ust.com::26c642e7-a083-4a2f-87f6-e20b0ef91a94" providerId="AD" clId="Web-{716537D8-60FB-4496-B3E2-0E9240AB1B05}" dt="2023-05-19T09:33:03.425" v="99"/>
          <ac:spMkLst>
            <pc:docMk/>
            <pc:sldMk cId="3317777407" sldId="2147468715"/>
            <ac:spMk id="2" creationId="{FA78E002-53DE-3B0B-DF78-17A14ADF06C1}"/>
          </ac:spMkLst>
        </pc:spChg>
        <pc:spChg chg="mod">
          <ac:chgData name="Yashwanth Ravula(UST,IN)" userId="S::245098@ust.com::26c642e7-a083-4a2f-87f6-e20b0ef91a94" providerId="AD" clId="Web-{716537D8-60FB-4496-B3E2-0E9240AB1B05}" dt="2023-05-19T09:35:23.242" v="119" actId="20577"/>
          <ac:spMkLst>
            <pc:docMk/>
            <pc:sldMk cId="3317777407" sldId="2147468715"/>
            <ac:spMk id="3" creationId="{DDC29FF3-F5AD-0F8E-C9DD-1137D817E767}"/>
          </ac:spMkLst>
        </pc:spChg>
      </pc:sldChg>
      <pc:sldChg chg="delSp modSp">
        <pc:chgData name="Yashwanth Ravula(UST,IN)" userId="S::245098@ust.com::26c642e7-a083-4a2f-87f6-e20b0ef91a94" providerId="AD" clId="Web-{716537D8-60FB-4496-B3E2-0E9240AB1B05}" dt="2023-05-19T09:32:38.393" v="98" actId="20577"/>
        <pc:sldMkLst>
          <pc:docMk/>
          <pc:sldMk cId="1392764042" sldId="2147468720"/>
        </pc:sldMkLst>
        <pc:spChg chg="del">
          <ac:chgData name="Yashwanth Ravula(UST,IN)" userId="S::245098@ust.com::26c642e7-a083-4a2f-87f6-e20b0ef91a94" providerId="AD" clId="Web-{716537D8-60FB-4496-B3E2-0E9240AB1B05}" dt="2023-05-19T09:31:43.500" v="94"/>
          <ac:spMkLst>
            <pc:docMk/>
            <pc:sldMk cId="1392764042" sldId="2147468720"/>
            <ac:spMk id="2" creationId="{3F6A7B4F-3413-6441-EF56-A2C7AB3AF397}"/>
          </ac:spMkLst>
        </pc:spChg>
        <pc:spChg chg="mod">
          <ac:chgData name="Yashwanth Ravula(UST,IN)" userId="S::245098@ust.com::26c642e7-a083-4a2f-87f6-e20b0ef91a94" providerId="AD" clId="Web-{716537D8-60FB-4496-B3E2-0E9240AB1B05}" dt="2023-05-19T09:32:38.393" v="98" actId="20577"/>
          <ac:spMkLst>
            <pc:docMk/>
            <pc:sldMk cId="1392764042" sldId="2147468720"/>
            <ac:spMk id="3" creationId="{D05F7D7A-F2B9-06A7-8071-0CEEF5C712AE}"/>
          </ac:spMkLst>
        </pc:spChg>
      </pc:sldChg>
      <pc:sldChg chg="addSp delSp modSp new">
        <pc:chgData name="Yashwanth Ravula(UST,IN)" userId="S::245098@ust.com::26c642e7-a083-4a2f-87f6-e20b0ef91a94" providerId="AD" clId="Web-{716537D8-60FB-4496-B3E2-0E9240AB1B05}" dt="2023-05-19T09:40:04.251" v="137" actId="1076"/>
        <pc:sldMkLst>
          <pc:docMk/>
          <pc:sldMk cId="1336282238" sldId="2147468728"/>
        </pc:sldMkLst>
        <pc:spChg chg="del">
          <ac:chgData name="Yashwanth Ravula(UST,IN)" userId="S::245098@ust.com::26c642e7-a083-4a2f-87f6-e20b0ef91a94" providerId="AD" clId="Web-{716537D8-60FB-4496-B3E2-0E9240AB1B05}" dt="2023-05-19T09:35:53.149" v="124"/>
          <ac:spMkLst>
            <pc:docMk/>
            <pc:sldMk cId="1336282238" sldId="2147468728"/>
            <ac:spMk id="2" creationId="{1F9257E5-6517-41D4-9D67-B89E908E7858}"/>
          </ac:spMkLst>
        </pc:spChg>
        <pc:spChg chg="mod">
          <ac:chgData name="Yashwanth Ravula(UST,IN)" userId="S::245098@ust.com::26c642e7-a083-4a2f-87f6-e20b0ef91a94" providerId="AD" clId="Web-{716537D8-60FB-4496-B3E2-0E9240AB1B05}" dt="2023-05-19T09:37:12.886" v="131" actId="14100"/>
          <ac:spMkLst>
            <pc:docMk/>
            <pc:sldMk cId="1336282238" sldId="2147468728"/>
            <ac:spMk id="3" creationId="{A0F97785-7D04-585E-E9C4-017CC61396C4}"/>
          </ac:spMkLst>
        </pc:spChg>
        <pc:picChg chg="add mod">
          <ac:chgData name="Yashwanth Ravula(UST,IN)" userId="S::245098@ust.com::26c642e7-a083-4a2f-87f6-e20b0ef91a94" providerId="AD" clId="Web-{716537D8-60FB-4496-B3E2-0E9240AB1B05}" dt="2023-05-19T09:40:04.251" v="137" actId="1076"/>
          <ac:picMkLst>
            <pc:docMk/>
            <pc:sldMk cId="1336282238" sldId="2147468728"/>
            <ac:picMk id="6" creationId="{AA6090AC-CE2E-33C1-B41A-94613F08E314}"/>
          </ac:picMkLst>
        </pc:picChg>
      </pc:sldChg>
      <pc:sldChg chg="addSp delSp modSp new">
        <pc:chgData name="Yashwanth Ravula(UST,IN)" userId="S::245098@ust.com::26c642e7-a083-4a2f-87f6-e20b0ef91a94" providerId="AD" clId="Web-{716537D8-60FB-4496-B3E2-0E9240AB1B05}" dt="2023-05-19T09:47:05.811" v="167"/>
        <pc:sldMkLst>
          <pc:docMk/>
          <pc:sldMk cId="1854847510" sldId="2147468739"/>
        </pc:sldMkLst>
        <pc:spChg chg="del">
          <ac:chgData name="Yashwanth Ravula(UST,IN)" userId="S::245098@ust.com::26c642e7-a083-4a2f-87f6-e20b0ef91a94" providerId="AD" clId="Web-{716537D8-60FB-4496-B3E2-0E9240AB1B05}" dt="2023-05-19T09:41:32.144" v="141"/>
          <ac:spMkLst>
            <pc:docMk/>
            <pc:sldMk cId="1854847510" sldId="2147468739"/>
            <ac:spMk id="2" creationId="{F250E93B-0445-1E9D-2D16-547E9A63C89F}"/>
          </ac:spMkLst>
        </pc:spChg>
        <pc:spChg chg="mod">
          <ac:chgData name="Yashwanth Ravula(UST,IN)" userId="S::245098@ust.com::26c642e7-a083-4a2f-87f6-e20b0ef91a94" providerId="AD" clId="Web-{716537D8-60FB-4496-B3E2-0E9240AB1B05}" dt="2023-05-19T09:42:47.490" v="150" actId="20577"/>
          <ac:spMkLst>
            <pc:docMk/>
            <pc:sldMk cId="1854847510" sldId="2147468739"/>
            <ac:spMk id="3" creationId="{0A89CD55-364D-2407-7A2C-E5ADD3FD5FAD}"/>
          </ac:spMkLst>
        </pc:spChg>
        <pc:picChg chg="add mod">
          <ac:chgData name="Yashwanth Ravula(UST,IN)" userId="S::245098@ust.com::26c642e7-a083-4a2f-87f6-e20b0ef91a94" providerId="AD" clId="Web-{716537D8-60FB-4496-B3E2-0E9240AB1B05}" dt="2023-05-19T09:47:05.811" v="167"/>
          <ac:picMkLst>
            <pc:docMk/>
            <pc:sldMk cId="1854847510" sldId="2147468739"/>
            <ac:picMk id="6" creationId="{84EADBC0-494E-6F89-4313-69A1B11AD338}"/>
          </ac:picMkLst>
        </pc:picChg>
      </pc:sldChg>
      <pc:sldChg chg="delSp modSp new">
        <pc:chgData name="Yashwanth Ravula(UST,IN)" userId="S::245098@ust.com::26c642e7-a083-4a2f-87f6-e20b0ef91a94" providerId="AD" clId="Web-{716537D8-60FB-4496-B3E2-0E9240AB1B05}" dt="2023-05-19T09:44:10.711" v="160" actId="20577"/>
        <pc:sldMkLst>
          <pc:docMk/>
          <pc:sldMk cId="4116688196" sldId="2147468742"/>
        </pc:sldMkLst>
        <pc:spChg chg="del">
          <ac:chgData name="Yashwanth Ravula(UST,IN)" userId="S::245098@ust.com::26c642e7-a083-4a2f-87f6-e20b0ef91a94" providerId="AD" clId="Web-{716537D8-60FB-4496-B3E2-0E9240AB1B05}" dt="2023-05-19T09:43:14.444" v="155"/>
          <ac:spMkLst>
            <pc:docMk/>
            <pc:sldMk cId="4116688196" sldId="2147468742"/>
            <ac:spMk id="2" creationId="{2B3F84BF-FE6A-ED29-2BC9-727FF3E54294}"/>
          </ac:spMkLst>
        </pc:spChg>
        <pc:spChg chg="mod">
          <ac:chgData name="Yashwanth Ravula(UST,IN)" userId="S::245098@ust.com::26c642e7-a083-4a2f-87f6-e20b0ef91a94" providerId="AD" clId="Web-{716537D8-60FB-4496-B3E2-0E9240AB1B05}" dt="2023-05-19T09:44:10.711" v="160" actId="20577"/>
          <ac:spMkLst>
            <pc:docMk/>
            <pc:sldMk cId="4116688196" sldId="2147468742"/>
            <ac:spMk id="3" creationId="{446FDD9A-10C5-62A5-916D-B8A62EF4C78F}"/>
          </ac:spMkLst>
        </pc:spChg>
      </pc:sldChg>
      <pc:sldChg chg="addSp delSp modSp new">
        <pc:chgData name="Yashwanth Ravula(UST,IN)" userId="S::245098@ust.com::26c642e7-a083-4a2f-87f6-e20b0ef91a94" providerId="AD" clId="Web-{716537D8-60FB-4496-B3E2-0E9240AB1B05}" dt="2023-05-19T09:50:21.176" v="183"/>
        <pc:sldMkLst>
          <pc:docMk/>
          <pc:sldMk cId="2032842065" sldId="2147468755"/>
        </pc:sldMkLst>
        <pc:spChg chg="del">
          <ac:chgData name="Yashwanth Ravula(UST,IN)" userId="S::245098@ust.com::26c642e7-a083-4a2f-87f6-e20b0ef91a94" providerId="AD" clId="Web-{716537D8-60FB-4496-B3E2-0E9240AB1B05}" dt="2023-05-19T09:48:38.563" v="172"/>
          <ac:spMkLst>
            <pc:docMk/>
            <pc:sldMk cId="2032842065" sldId="2147468755"/>
            <ac:spMk id="2" creationId="{240824A3-8BCA-84DC-37BE-671A6CBB6641}"/>
          </ac:spMkLst>
        </pc:spChg>
        <pc:spChg chg="mod">
          <ac:chgData name="Yashwanth Ravula(UST,IN)" userId="S::245098@ust.com::26c642e7-a083-4a2f-87f6-e20b0ef91a94" providerId="AD" clId="Web-{716537D8-60FB-4496-B3E2-0E9240AB1B05}" dt="2023-05-19T09:49:51.722" v="178" actId="20577"/>
          <ac:spMkLst>
            <pc:docMk/>
            <pc:sldMk cId="2032842065" sldId="2147468755"/>
            <ac:spMk id="3" creationId="{898F5B33-50FE-7F1E-48EF-781D6BA02AE6}"/>
          </ac:spMkLst>
        </pc:spChg>
        <pc:picChg chg="add mod">
          <ac:chgData name="Yashwanth Ravula(UST,IN)" userId="S::245098@ust.com::26c642e7-a083-4a2f-87f6-e20b0ef91a94" providerId="AD" clId="Web-{716537D8-60FB-4496-B3E2-0E9240AB1B05}" dt="2023-05-19T09:50:21.176" v="183"/>
          <ac:picMkLst>
            <pc:docMk/>
            <pc:sldMk cId="2032842065" sldId="2147468755"/>
            <ac:picMk id="6" creationId="{930DA88D-3E21-535F-6EED-C730200068AE}"/>
          </ac:picMkLst>
        </pc:picChg>
      </pc:sldChg>
      <pc:sldChg chg="addSp delSp modSp new">
        <pc:chgData name="Yashwanth Ravula(UST,IN)" userId="S::245098@ust.com::26c642e7-a083-4a2f-87f6-e20b0ef91a94" providerId="AD" clId="Web-{716537D8-60FB-4496-B3E2-0E9240AB1B05}" dt="2023-05-19T09:58:58.364" v="194"/>
        <pc:sldMkLst>
          <pc:docMk/>
          <pc:sldMk cId="3700081497" sldId="2147468762"/>
        </pc:sldMkLst>
        <pc:spChg chg="del">
          <ac:chgData name="Yashwanth Ravula(UST,IN)" userId="S::245098@ust.com::26c642e7-a083-4a2f-87f6-e20b0ef91a94" providerId="AD" clId="Web-{716537D8-60FB-4496-B3E2-0E9240AB1B05}" dt="2023-05-19T09:56:37.657" v="188"/>
          <ac:spMkLst>
            <pc:docMk/>
            <pc:sldMk cId="3700081497" sldId="2147468762"/>
            <ac:spMk id="2" creationId="{7E7B4F73-F589-3B15-5F0A-9A6CC4396B70}"/>
          </ac:spMkLst>
        </pc:spChg>
        <pc:spChg chg="mod">
          <ac:chgData name="Yashwanth Ravula(UST,IN)" userId="S::245098@ust.com::26c642e7-a083-4a2f-87f6-e20b0ef91a94" providerId="AD" clId="Web-{716537D8-60FB-4496-B3E2-0E9240AB1B05}" dt="2023-05-19T09:58:42.770" v="191" actId="20577"/>
          <ac:spMkLst>
            <pc:docMk/>
            <pc:sldMk cId="3700081497" sldId="2147468762"/>
            <ac:spMk id="3" creationId="{C87BF0FE-D6F8-E159-52FD-0BE4F3375DF3}"/>
          </ac:spMkLst>
        </pc:spChg>
        <pc:picChg chg="add mod">
          <ac:chgData name="Yashwanth Ravula(UST,IN)" userId="S::245098@ust.com::26c642e7-a083-4a2f-87f6-e20b0ef91a94" providerId="AD" clId="Web-{716537D8-60FB-4496-B3E2-0E9240AB1B05}" dt="2023-05-19T09:58:58.364" v="194"/>
          <ac:picMkLst>
            <pc:docMk/>
            <pc:sldMk cId="3700081497" sldId="2147468762"/>
            <ac:picMk id="6" creationId="{47AACB92-1FB8-9886-E749-B2E844A8658C}"/>
          </ac:picMkLst>
        </pc:picChg>
      </pc:sldChg>
      <pc:sldChg chg="delSp modSp new">
        <pc:chgData name="Yashwanth Ravula(UST,IN)" userId="S::245098@ust.com::26c642e7-a083-4a2f-87f6-e20b0ef91a94" providerId="AD" clId="Web-{716537D8-60FB-4496-B3E2-0E9240AB1B05}" dt="2023-05-19T10:01:54.041" v="205" actId="20577"/>
        <pc:sldMkLst>
          <pc:docMk/>
          <pc:sldMk cId="2587495516" sldId="2147468786"/>
        </pc:sldMkLst>
        <pc:spChg chg="del">
          <ac:chgData name="Yashwanth Ravula(UST,IN)" userId="S::245098@ust.com::26c642e7-a083-4a2f-87f6-e20b0ef91a94" providerId="AD" clId="Web-{716537D8-60FB-4496-B3E2-0E9240AB1B05}" dt="2023-05-19T10:01:19.337" v="199"/>
          <ac:spMkLst>
            <pc:docMk/>
            <pc:sldMk cId="2587495516" sldId="2147468786"/>
            <ac:spMk id="2" creationId="{41C23A66-1E7E-5769-C037-FE9C5AEE856A}"/>
          </ac:spMkLst>
        </pc:spChg>
        <pc:spChg chg="mod">
          <ac:chgData name="Yashwanth Ravula(UST,IN)" userId="S::245098@ust.com::26c642e7-a083-4a2f-87f6-e20b0ef91a94" providerId="AD" clId="Web-{716537D8-60FB-4496-B3E2-0E9240AB1B05}" dt="2023-05-19T10:01:54.041" v="205" actId="20577"/>
          <ac:spMkLst>
            <pc:docMk/>
            <pc:sldMk cId="2587495516" sldId="2147468786"/>
            <ac:spMk id="3" creationId="{9FDD2299-30A9-4B76-D147-C684587085A8}"/>
          </ac:spMkLst>
        </pc:spChg>
      </pc:sldChg>
      <pc:sldChg chg="addSp delSp modSp new">
        <pc:chgData name="Yashwanth Ravula(UST,IN)" userId="S::245098@ust.com::26c642e7-a083-4a2f-87f6-e20b0ef91a94" providerId="AD" clId="Web-{716537D8-60FB-4496-B3E2-0E9240AB1B05}" dt="2023-05-19T10:03:25.591" v="215"/>
        <pc:sldMkLst>
          <pc:docMk/>
          <pc:sldMk cId="3490797134" sldId="2147468790"/>
        </pc:sldMkLst>
        <pc:spChg chg="del">
          <ac:chgData name="Yashwanth Ravula(UST,IN)" userId="S::245098@ust.com::26c642e7-a083-4a2f-87f6-e20b0ef91a94" providerId="AD" clId="Web-{716537D8-60FB-4496-B3E2-0E9240AB1B05}" dt="2023-05-19T10:02:10.995" v="209"/>
          <ac:spMkLst>
            <pc:docMk/>
            <pc:sldMk cId="3490797134" sldId="2147468790"/>
            <ac:spMk id="2" creationId="{9E8CD863-19A8-FD6C-E612-EB728D88CD9E}"/>
          </ac:spMkLst>
        </pc:spChg>
        <pc:spChg chg="mod">
          <ac:chgData name="Yashwanth Ravula(UST,IN)" userId="S::245098@ust.com::26c642e7-a083-4a2f-87f6-e20b0ef91a94" providerId="AD" clId="Web-{716537D8-60FB-4496-B3E2-0E9240AB1B05}" dt="2023-05-19T10:02:34.480" v="212" actId="20577"/>
          <ac:spMkLst>
            <pc:docMk/>
            <pc:sldMk cId="3490797134" sldId="2147468790"/>
            <ac:spMk id="3" creationId="{E738A1CC-990F-AC15-4876-A60F84C34D15}"/>
          </ac:spMkLst>
        </pc:spChg>
        <pc:picChg chg="add mod">
          <ac:chgData name="Yashwanth Ravula(UST,IN)" userId="S::245098@ust.com::26c642e7-a083-4a2f-87f6-e20b0ef91a94" providerId="AD" clId="Web-{716537D8-60FB-4496-B3E2-0E9240AB1B05}" dt="2023-05-19T10:03:25.591" v="215"/>
          <ac:picMkLst>
            <pc:docMk/>
            <pc:sldMk cId="3490797134" sldId="2147468790"/>
            <ac:picMk id="6" creationId="{78FB3E44-0DFE-8FBE-A857-270432B1BBD1}"/>
          </ac:picMkLst>
        </pc:picChg>
      </pc:sldChg>
      <pc:sldChg chg="modSp new">
        <pc:chgData name="Yashwanth Ravula(UST,IN)" userId="S::245098@ust.com::26c642e7-a083-4a2f-87f6-e20b0ef91a94" providerId="AD" clId="Web-{716537D8-60FB-4496-B3E2-0E9240AB1B05}" dt="2023-05-19T10:08:59.227" v="244" actId="20577"/>
        <pc:sldMkLst>
          <pc:docMk/>
          <pc:sldMk cId="1696220211" sldId="2147468797"/>
        </pc:sldMkLst>
        <pc:spChg chg="mod">
          <ac:chgData name="Yashwanth Ravula(UST,IN)" userId="S::245098@ust.com::26c642e7-a083-4a2f-87f6-e20b0ef91a94" providerId="AD" clId="Web-{716537D8-60FB-4496-B3E2-0E9240AB1B05}" dt="2023-05-19T10:05:31.751" v="224" actId="20577"/>
          <ac:spMkLst>
            <pc:docMk/>
            <pc:sldMk cId="1696220211" sldId="2147468797"/>
            <ac:spMk id="2" creationId="{FB0F6E5C-C943-B4AB-9D0C-AF4E41CE47DF}"/>
          </ac:spMkLst>
        </pc:spChg>
        <pc:spChg chg="mod">
          <ac:chgData name="Yashwanth Ravula(UST,IN)" userId="S::245098@ust.com::26c642e7-a083-4a2f-87f6-e20b0ef91a94" providerId="AD" clId="Web-{716537D8-60FB-4496-B3E2-0E9240AB1B05}" dt="2023-05-19T10:08:59.227" v="244" actId="20577"/>
          <ac:spMkLst>
            <pc:docMk/>
            <pc:sldMk cId="1696220211" sldId="2147468797"/>
            <ac:spMk id="3" creationId="{4022080A-6F26-077C-C1E4-E46EB9D22160}"/>
          </ac:spMkLst>
        </pc:spChg>
      </pc:sldChg>
      <pc:sldChg chg="addSp delSp modSp new">
        <pc:chgData name="Yashwanth Ravula(UST,IN)" userId="S::245098@ust.com::26c642e7-a083-4a2f-87f6-e20b0ef91a94" providerId="AD" clId="Web-{716537D8-60FB-4496-B3E2-0E9240AB1B05}" dt="2023-05-19T10:24:15.365" v="261" actId="14100"/>
        <pc:sldMkLst>
          <pc:docMk/>
          <pc:sldMk cId="2875670130" sldId="2147468811"/>
        </pc:sldMkLst>
        <pc:spChg chg="del">
          <ac:chgData name="Yashwanth Ravula(UST,IN)" userId="S::245098@ust.com::26c642e7-a083-4a2f-87f6-e20b0ef91a94" providerId="AD" clId="Web-{716537D8-60FB-4496-B3E2-0E9240AB1B05}" dt="2023-05-19T10:09:26.149" v="249"/>
          <ac:spMkLst>
            <pc:docMk/>
            <pc:sldMk cId="2875670130" sldId="2147468811"/>
            <ac:spMk id="2" creationId="{A726065C-1618-F7FD-AF55-536C52DC6541}"/>
          </ac:spMkLst>
        </pc:spChg>
        <pc:spChg chg="mod">
          <ac:chgData name="Yashwanth Ravula(UST,IN)" userId="S::245098@ust.com::26c642e7-a083-4a2f-87f6-e20b0ef91a94" providerId="AD" clId="Web-{716537D8-60FB-4496-B3E2-0E9240AB1B05}" dt="2023-05-19T10:13:26.594" v="252" actId="20577"/>
          <ac:spMkLst>
            <pc:docMk/>
            <pc:sldMk cId="2875670130" sldId="2147468811"/>
            <ac:spMk id="3" creationId="{A9D8AE8E-9047-15F4-E0B4-482F8C5574FA}"/>
          </ac:spMkLst>
        </pc:spChg>
        <pc:picChg chg="add del mod">
          <ac:chgData name="Yashwanth Ravula(UST,IN)" userId="S::245098@ust.com::26c642e7-a083-4a2f-87f6-e20b0ef91a94" providerId="AD" clId="Web-{716537D8-60FB-4496-B3E2-0E9240AB1B05}" dt="2023-05-19T10:23:53.208" v="258"/>
          <ac:picMkLst>
            <pc:docMk/>
            <pc:sldMk cId="2875670130" sldId="2147468811"/>
            <ac:picMk id="6" creationId="{86453EB1-CB1E-C073-E5CD-B3BDF1E6E0B5}"/>
          </ac:picMkLst>
        </pc:picChg>
        <pc:picChg chg="add mod">
          <ac:chgData name="Yashwanth Ravula(UST,IN)" userId="S::245098@ust.com::26c642e7-a083-4a2f-87f6-e20b0ef91a94" providerId="AD" clId="Web-{716537D8-60FB-4496-B3E2-0E9240AB1B05}" dt="2023-05-19T10:24:15.365" v="261" actId="14100"/>
          <ac:picMkLst>
            <pc:docMk/>
            <pc:sldMk cId="2875670130" sldId="2147468811"/>
            <ac:picMk id="7" creationId="{37BFD5B4-A7BE-F98F-128A-93FB0A21F792}"/>
          </ac:picMkLst>
        </pc:picChg>
      </pc:sldChg>
      <pc:sldChg chg="addSp delSp modSp new">
        <pc:chgData name="Yashwanth Ravula(UST,IN)" userId="S::245098@ust.com::26c642e7-a083-4a2f-87f6-e20b0ef91a94" providerId="AD" clId="Web-{716537D8-60FB-4496-B3E2-0E9240AB1B05}" dt="2023-05-19T10:27:40.324" v="272" actId="1076"/>
        <pc:sldMkLst>
          <pc:docMk/>
          <pc:sldMk cId="21054712" sldId="2147468829"/>
        </pc:sldMkLst>
        <pc:spChg chg="del">
          <ac:chgData name="Yashwanth Ravula(UST,IN)" userId="S::245098@ust.com::26c642e7-a083-4a2f-87f6-e20b0ef91a94" providerId="AD" clId="Web-{716537D8-60FB-4496-B3E2-0E9240AB1B05}" dt="2023-05-19T10:25:28.429" v="266"/>
          <ac:spMkLst>
            <pc:docMk/>
            <pc:sldMk cId="21054712" sldId="2147468829"/>
            <ac:spMk id="2" creationId="{D93246FD-7394-4A98-B70C-6D9AB56CD84F}"/>
          </ac:spMkLst>
        </pc:spChg>
        <pc:spChg chg="mod">
          <ac:chgData name="Yashwanth Ravula(UST,IN)" userId="S::245098@ust.com::26c642e7-a083-4a2f-87f6-e20b0ef91a94" providerId="AD" clId="Web-{716537D8-60FB-4496-B3E2-0E9240AB1B05}" dt="2023-05-19T10:27:34.246" v="270" actId="20577"/>
          <ac:spMkLst>
            <pc:docMk/>
            <pc:sldMk cId="21054712" sldId="2147468829"/>
            <ac:spMk id="3" creationId="{B2FAD365-356C-85A2-35A3-010F56492383}"/>
          </ac:spMkLst>
        </pc:spChg>
        <pc:picChg chg="add mod">
          <ac:chgData name="Yashwanth Ravula(UST,IN)" userId="S::245098@ust.com::26c642e7-a083-4a2f-87f6-e20b0ef91a94" providerId="AD" clId="Web-{716537D8-60FB-4496-B3E2-0E9240AB1B05}" dt="2023-05-19T10:27:40.324" v="272" actId="1076"/>
          <ac:picMkLst>
            <pc:docMk/>
            <pc:sldMk cId="21054712" sldId="2147468829"/>
            <ac:picMk id="6" creationId="{DB995B51-4C87-4B7E-8DB2-D7405F9E23C4}"/>
          </ac:picMkLst>
        </pc:picChg>
      </pc:sldChg>
      <pc:sldChg chg="addSp delSp modSp new">
        <pc:chgData name="Yashwanth Ravula(UST,IN)" userId="S::245098@ust.com::26c642e7-a083-4a2f-87f6-e20b0ef91a94" providerId="AD" clId="Web-{716537D8-60FB-4496-B3E2-0E9240AB1B05}" dt="2023-05-19T10:29:49.594" v="280" actId="1076"/>
        <pc:sldMkLst>
          <pc:docMk/>
          <pc:sldMk cId="2287016878" sldId="2147468832"/>
        </pc:sldMkLst>
        <pc:spChg chg="del">
          <ac:chgData name="Yashwanth Ravula(UST,IN)" userId="S::245098@ust.com::26c642e7-a083-4a2f-87f6-e20b0ef91a94" providerId="AD" clId="Web-{716537D8-60FB-4496-B3E2-0E9240AB1B05}" dt="2023-05-19T10:28:06.153" v="274"/>
          <ac:spMkLst>
            <pc:docMk/>
            <pc:sldMk cId="2287016878" sldId="2147468832"/>
            <ac:spMk id="2" creationId="{A9BB36E2-85E2-2D6B-BDB3-626B8B06F95A}"/>
          </ac:spMkLst>
        </pc:spChg>
        <pc:spChg chg="mod">
          <ac:chgData name="Yashwanth Ravula(UST,IN)" userId="S::245098@ust.com::26c642e7-a083-4a2f-87f6-e20b0ef91a94" providerId="AD" clId="Web-{716537D8-60FB-4496-B3E2-0E9240AB1B05}" dt="2023-05-19T10:29:45.250" v="278" actId="20577"/>
          <ac:spMkLst>
            <pc:docMk/>
            <pc:sldMk cId="2287016878" sldId="2147468832"/>
            <ac:spMk id="3" creationId="{DEBCDA1C-AE92-9D23-1276-E3627043C624}"/>
          </ac:spMkLst>
        </pc:spChg>
        <pc:picChg chg="add mod">
          <ac:chgData name="Yashwanth Ravula(UST,IN)" userId="S::245098@ust.com::26c642e7-a083-4a2f-87f6-e20b0ef91a94" providerId="AD" clId="Web-{716537D8-60FB-4496-B3E2-0E9240AB1B05}" dt="2023-05-19T10:29:49.594" v="280" actId="1076"/>
          <ac:picMkLst>
            <pc:docMk/>
            <pc:sldMk cId="2287016878" sldId="2147468832"/>
            <ac:picMk id="6" creationId="{392A8456-45E7-E905-BE5E-2C482DCB1ED4}"/>
          </ac:picMkLst>
        </pc:picChg>
      </pc:sldChg>
      <pc:sldChg chg="addSp delSp modSp new">
        <pc:chgData name="Yashwanth Ravula(UST,IN)" userId="S::245098@ust.com::26c642e7-a083-4a2f-87f6-e20b0ef91a94" providerId="AD" clId="Web-{716537D8-60FB-4496-B3E2-0E9240AB1B05}" dt="2023-05-19T10:32:23.145" v="290" actId="1076"/>
        <pc:sldMkLst>
          <pc:docMk/>
          <pc:sldMk cId="2133938032" sldId="2147468833"/>
        </pc:sldMkLst>
        <pc:spChg chg="del">
          <ac:chgData name="Yashwanth Ravula(UST,IN)" userId="S::245098@ust.com::26c642e7-a083-4a2f-87f6-e20b0ef91a94" providerId="AD" clId="Web-{716537D8-60FB-4496-B3E2-0E9240AB1B05}" dt="2023-05-19T10:30:30.236" v="282"/>
          <ac:spMkLst>
            <pc:docMk/>
            <pc:sldMk cId="2133938032" sldId="2147468833"/>
            <ac:spMk id="2" creationId="{ED43DE35-06A9-FCA1-04FD-9C87E063E916}"/>
          </ac:spMkLst>
        </pc:spChg>
        <pc:spChg chg="mod">
          <ac:chgData name="Yashwanth Ravula(UST,IN)" userId="S::245098@ust.com::26c642e7-a083-4a2f-87f6-e20b0ef91a94" providerId="AD" clId="Web-{716537D8-60FB-4496-B3E2-0E9240AB1B05}" dt="2023-05-19T10:32:19.677" v="288" actId="20577"/>
          <ac:spMkLst>
            <pc:docMk/>
            <pc:sldMk cId="2133938032" sldId="2147468833"/>
            <ac:spMk id="3" creationId="{5D91C72B-742E-CCAD-094A-1E00FE7089AB}"/>
          </ac:spMkLst>
        </pc:spChg>
        <pc:picChg chg="add mod">
          <ac:chgData name="Yashwanth Ravula(UST,IN)" userId="S::245098@ust.com::26c642e7-a083-4a2f-87f6-e20b0ef91a94" providerId="AD" clId="Web-{716537D8-60FB-4496-B3E2-0E9240AB1B05}" dt="2023-05-19T10:32:23.145" v="290" actId="1076"/>
          <ac:picMkLst>
            <pc:docMk/>
            <pc:sldMk cId="2133938032" sldId="2147468833"/>
            <ac:picMk id="6" creationId="{066C7486-40D5-1538-579F-A5E856360524}"/>
          </ac:picMkLst>
        </pc:picChg>
      </pc:sldChg>
      <pc:sldChg chg="delSp modSp new">
        <pc:chgData name="Yashwanth Ravula(UST,IN)" userId="S::245098@ust.com::26c642e7-a083-4a2f-87f6-e20b0ef91a94" providerId="AD" clId="Web-{716537D8-60FB-4496-B3E2-0E9240AB1B05}" dt="2023-05-19T11:18:22.188" v="311" actId="20577"/>
        <pc:sldMkLst>
          <pc:docMk/>
          <pc:sldMk cId="2325581234" sldId="2147468835"/>
        </pc:sldMkLst>
        <pc:spChg chg="del">
          <ac:chgData name="Yashwanth Ravula(UST,IN)" userId="S::245098@ust.com::26c642e7-a083-4a2f-87f6-e20b0ef91a94" providerId="AD" clId="Web-{716537D8-60FB-4496-B3E2-0E9240AB1B05}" dt="2023-05-19T10:33:17.866" v="295"/>
          <ac:spMkLst>
            <pc:docMk/>
            <pc:sldMk cId="2325581234" sldId="2147468835"/>
            <ac:spMk id="2" creationId="{92D15280-6DD4-DC96-86BF-999D790AD926}"/>
          </ac:spMkLst>
        </pc:spChg>
        <pc:spChg chg="mod">
          <ac:chgData name="Yashwanth Ravula(UST,IN)" userId="S::245098@ust.com::26c642e7-a083-4a2f-87f6-e20b0ef91a94" providerId="AD" clId="Web-{716537D8-60FB-4496-B3E2-0E9240AB1B05}" dt="2023-05-19T11:18:22.188" v="311" actId="20577"/>
          <ac:spMkLst>
            <pc:docMk/>
            <pc:sldMk cId="2325581234" sldId="2147468835"/>
            <ac:spMk id="3" creationId="{6E4058F2-1243-7173-143A-1410A81FDE94}"/>
          </ac:spMkLst>
        </pc:spChg>
      </pc:sldChg>
      <pc:sldChg chg="addSp delSp modSp new">
        <pc:chgData name="Yashwanth Ravula(UST,IN)" userId="S::245098@ust.com::26c642e7-a083-4a2f-87f6-e20b0ef91a94" providerId="AD" clId="Web-{716537D8-60FB-4496-B3E2-0E9240AB1B05}" dt="2023-05-19T10:35:26.339" v="309" actId="14100"/>
        <pc:sldMkLst>
          <pc:docMk/>
          <pc:sldMk cId="1923674344" sldId="2147468836"/>
        </pc:sldMkLst>
        <pc:spChg chg="del">
          <ac:chgData name="Yashwanth Ravula(UST,IN)" userId="S::245098@ust.com::26c642e7-a083-4a2f-87f6-e20b0ef91a94" providerId="AD" clId="Web-{716537D8-60FB-4496-B3E2-0E9240AB1B05}" dt="2023-05-19T10:33:58.227" v="303"/>
          <ac:spMkLst>
            <pc:docMk/>
            <pc:sldMk cId="1923674344" sldId="2147468836"/>
            <ac:spMk id="2" creationId="{C80DB445-2032-5F4D-EFAD-D4F707F9FCFC}"/>
          </ac:spMkLst>
        </pc:spChg>
        <pc:spChg chg="mod">
          <ac:chgData name="Yashwanth Ravula(UST,IN)" userId="S::245098@ust.com::26c642e7-a083-4a2f-87f6-e20b0ef91a94" providerId="AD" clId="Web-{716537D8-60FB-4496-B3E2-0E9240AB1B05}" dt="2023-05-19T10:34:21.727" v="306" actId="20577"/>
          <ac:spMkLst>
            <pc:docMk/>
            <pc:sldMk cId="1923674344" sldId="2147468836"/>
            <ac:spMk id="3" creationId="{8FFC6811-2CD4-623C-975B-67C7DDDD1C24}"/>
          </ac:spMkLst>
        </pc:spChg>
        <pc:picChg chg="add mod">
          <ac:chgData name="Yashwanth Ravula(UST,IN)" userId="S::245098@ust.com::26c642e7-a083-4a2f-87f6-e20b0ef91a94" providerId="AD" clId="Web-{716537D8-60FB-4496-B3E2-0E9240AB1B05}" dt="2023-05-19T10:35:26.339" v="309" actId="14100"/>
          <ac:picMkLst>
            <pc:docMk/>
            <pc:sldMk cId="1923674344" sldId="2147468836"/>
            <ac:picMk id="6" creationId="{5967BBFC-4735-7701-826B-C833B1F4A72B}"/>
          </ac:picMkLst>
        </pc:picChg>
      </pc:sldChg>
    </pc:docChg>
  </pc:docChgLst>
  <pc:docChgLst>
    <pc:chgData name="Aiswarya Kinattukara Kalam(UST,IN)" userId="S::245182@ust.com::2b600db2-e5aa-4441-8dac-876a20cdb3ad" providerId="AD" clId="Web-{0577888B-0FC2-4766-8A78-33B7231763EA}"/>
    <pc:docChg chg="addSld modSld sldOrd">
      <pc:chgData name="Aiswarya Kinattukara Kalam(UST,IN)" userId="S::245182@ust.com::2b600db2-e5aa-4441-8dac-876a20cdb3ad" providerId="AD" clId="Web-{0577888B-0FC2-4766-8A78-33B7231763EA}" dt="2023-05-19T10:13:51.664" v="422" actId="20577"/>
      <pc:docMkLst>
        <pc:docMk/>
      </pc:docMkLst>
      <pc:sldChg chg="addSp modSp new ord">
        <pc:chgData name="Aiswarya Kinattukara Kalam(UST,IN)" userId="S::245182@ust.com::2b600db2-e5aa-4441-8dac-876a20cdb3ad" providerId="AD" clId="Web-{0577888B-0FC2-4766-8A78-33B7231763EA}" dt="2023-05-19T09:46:14.751" v="101" actId="14100"/>
        <pc:sldMkLst>
          <pc:docMk/>
          <pc:sldMk cId="1264169056" sldId="2147468712"/>
        </pc:sldMkLst>
        <pc:spChg chg="mod">
          <ac:chgData name="Aiswarya Kinattukara Kalam(UST,IN)" userId="S::245182@ust.com::2b600db2-e5aa-4441-8dac-876a20cdb3ad" providerId="AD" clId="Web-{0577888B-0FC2-4766-8A78-33B7231763EA}" dt="2023-05-19T09:28:00.054" v="14" actId="20577"/>
          <ac:spMkLst>
            <pc:docMk/>
            <pc:sldMk cId="1264169056" sldId="2147468712"/>
            <ac:spMk id="2" creationId="{FB24CBC5-98AC-CF61-D801-74092E01ABB2}"/>
          </ac:spMkLst>
        </pc:spChg>
        <pc:spChg chg="mod">
          <ac:chgData name="Aiswarya Kinattukara Kalam(UST,IN)" userId="S::245182@ust.com::2b600db2-e5aa-4441-8dac-876a20cdb3ad" providerId="AD" clId="Web-{0577888B-0FC2-4766-8A78-33B7231763EA}" dt="2023-05-19T09:41:38.760" v="72" actId="20577"/>
          <ac:spMkLst>
            <pc:docMk/>
            <pc:sldMk cId="1264169056" sldId="2147468712"/>
            <ac:spMk id="3" creationId="{91E0A891-1FB3-A8A1-341B-8A88D15C1CAB}"/>
          </ac:spMkLst>
        </pc:spChg>
        <pc:picChg chg="add mod">
          <ac:chgData name="Aiswarya Kinattukara Kalam(UST,IN)" userId="S::245182@ust.com::2b600db2-e5aa-4441-8dac-876a20cdb3ad" providerId="AD" clId="Web-{0577888B-0FC2-4766-8A78-33B7231763EA}" dt="2023-05-19T09:46:14.751" v="101" actId="14100"/>
          <ac:picMkLst>
            <pc:docMk/>
            <pc:sldMk cId="1264169056" sldId="2147468712"/>
            <ac:picMk id="6" creationId="{2773D2F6-8BDD-B358-42DA-6AF77F46C398}"/>
          </ac:picMkLst>
        </pc:picChg>
      </pc:sldChg>
      <pc:sldChg chg="addSp delSp modSp new">
        <pc:chgData name="Aiswarya Kinattukara Kalam(UST,IN)" userId="S::245182@ust.com::2b600db2-e5aa-4441-8dac-876a20cdb3ad" providerId="AD" clId="Web-{0577888B-0FC2-4766-8A78-33B7231763EA}" dt="2023-05-19T09:46:27.345" v="105" actId="14100"/>
        <pc:sldMkLst>
          <pc:docMk/>
          <pc:sldMk cId="2050097506" sldId="2147468736"/>
        </pc:sldMkLst>
        <pc:spChg chg="del">
          <ac:chgData name="Aiswarya Kinattukara Kalam(UST,IN)" userId="S::245182@ust.com::2b600db2-e5aa-4441-8dac-876a20cdb3ad" providerId="AD" clId="Web-{0577888B-0FC2-4766-8A78-33B7231763EA}" dt="2023-05-19T09:40:37.415" v="66"/>
          <ac:spMkLst>
            <pc:docMk/>
            <pc:sldMk cId="2050097506" sldId="2147468736"/>
            <ac:spMk id="2" creationId="{C93E50DB-26C5-0116-D330-40E7FA941755}"/>
          </ac:spMkLst>
        </pc:spChg>
        <pc:spChg chg="mod">
          <ac:chgData name="Aiswarya Kinattukara Kalam(UST,IN)" userId="S::245182@ust.com::2b600db2-e5aa-4441-8dac-876a20cdb3ad" providerId="AD" clId="Web-{0577888B-0FC2-4766-8A78-33B7231763EA}" dt="2023-05-19T09:45:01.046" v="95" actId="20577"/>
          <ac:spMkLst>
            <pc:docMk/>
            <pc:sldMk cId="2050097506" sldId="2147468736"/>
            <ac:spMk id="3" creationId="{0AE25381-4673-E014-1F57-42224862BF43}"/>
          </ac:spMkLst>
        </pc:spChg>
        <pc:picChg chg="add mod">
          <ac:chgData name="Aiswarya Kinattukara Kalam(UST,IN)" userId="S::245182@ust.com::2b600db2-e5aa-4441-8dac-876a20cdb3ad" providerId="AD" clId="Web-{0577888B-0FC2-4766-8A78-33B7231763EA}" dt="2023-05-19T09:46:27.345" v="105" actId="14100"/>
          <ac:picMkLst>
            <pc:docMk/>
            <pc:sldMk cId="2050097506" sldId="2147468736"/>
            <ac:picMk id="6" creationId="{DDCFC571-44D1-7B24-9774-587C945F6A11}"/>
          </ac:picMkLst>
        </pc:picChg>
      </pc:sldChg>
      <pc:sldChg chg="addSp delSp modSp new">
        <pc:chgData name="Aiswarya Kinattukara Kalam(UST,IN)" userId="S::245182@ust.com::2b600db2-e5aa-4441-8dac-876a20cdb3ad" providerId="AD" clId="Web-{0577888B-0FC2-4766-8A78-33B7231763EA}" dt="2023-05-19T09:52:48.822" v="172" actId="14100"/>
        <pc:sldMkLst>
          <pc:docMk/>
          <pc:sldMk cId="1217517652" sldId="2147468754"/>
        </pc:sldMkLst>
        <pc:spChg chg="del">
          <ac:chgData name="Aiswarya Kinattukara Kalam(UST,IN)" userId="S::245182@ust.com::2b600db2-e5aa-4441-8dac-876a20cdb3ad" providerId="AD" clId="Web-{0577888B-0FC2-4766-8A78-33B7231763EA}" dt="2023-05-19T09:47:16.315" v="107"/>
          <ac:spMkLst>
            <pc:docMk/>
            <pc:sldMk cId="1217517652" sldId="2147468754"/>
            <ac:spMk id="2" creationId="{F8AF7BF9-4B95-7E4C-B7D1-788342FDC64A}"/>
          </ac:spMkLst>
        </pc:spChg>
        <pc:spChg chg="mod">
          <ac:chgData name="Aiswarya Kinattukara Kalam(UST,IN)" userId="S::245182@ust.com::2b600db2-e5aa-4441-8dac-876a20cdb3ad" providerId="AD" clId="Web-{0577888B-0FC2-4766-8A78-33B7231763EA}" dt="2023-05-19T09:52:12.275" v="165" actId="20577"/>
          <ac:spMkLst>
            <pc:docMk/>
            <pc:sldMk cId="1217517652" sldId="2147468754"/>
            <ac:spMk id="3" creationId="{533B4A23-EB2B-5A81-9522-F4DC83939FE2}"/>
          </ac:spMkLst>
        </pc:spChg>
        <pc:picChg chg="add mod">
          <ac:chgData name="Aiswarya Kinattukara Kalam(UST,IN)" userId="S::245182@ust.com::2b600db2-e5aa-4441-8dac-876a20cdb3ad" providerId="AD" clId="Web-{0577888B-0FC2-4766-8A78-33B7231763EA}" dt="2023-05-19T09:52:48.822" v="172" actId="14100"/>
          <ac:picMkLst>
            <pc:docMk/>
            <pc:sldMk cId="1217517652" sldId="2147468754"/>
            <ac:picMk id="6" creationId="{41732BAC-61FD-86DD-1EF1-045083EFD303}"/>
          </ac:picMkLst>
        </pc:picChg>
      </pc:sldChg>
      <pc:sldChg chg="addSp delSp modSp new">
        <pc:chgData name="Aiswarya Kinattukara Kalam(UST,IN)" userId="S::245182@ust.com::2b600db2-e5aa-4441-8dac-876a20cdb3ad" providerId="AD" clId="Web-{0577888B-0FC2-4766-8A78-33B7231763EA}" dt="2023-05-19T09:56:23.187" v="217" actId="14100"/>
        <pc:sldMkLst>
          <pc:docMk/>
          <pc:sldMk cId="266315969" sldId="2147468766"/>
        </pc:sldMkLst>
        <pc:spChg chg="del">
          <ac:chgData name="Aiswarya Kinattukara Kalam(UST,IN)" userId="S::245182@ust.com::2b600db2-e5aa-4441-8dac-876a20cdb3ad" providerId="AD" clId="Web-{0577888B-0FC2-4766-8A78-33B7231763EA}" dt="2023-05-19T09:53:16.620" v="173"/>
          <ac:spMkLst>
            <pc:docMk/>
            <pc:sldMk cId="266315969" sldId="2147468766"/>
            <ac:spMk id="2" creationId="{FE2DB30E-B5F3-C089-4979-F7B5AB6E77BB}"/>
          </ac:spMkLst>
        </pc:spChg>
        <pc:spChg chg="mod">
          <ac:chgData name="Aiswarya Kinattukara Kalam(UST,IN)" userId="S::245182@ust.com::2b600db2-e5aa-4441-8dac-876a20cdb3ad" providerId="AD" clId="Web-{0577888B-0FC2-4766-8A78-33B7231763EA}" dt="2023-05-19T09:56:07.296" v="211" actId="20577"/>
          <ac:spMkLst>
            <pc:docMk/>
            <pc:sldMk cId="266315969" sldId="2147468766"/>
            <ac:spMk id="3" creationId="{FC696E72-FDDA-6320-D35A-BBFAC0C62546}"/>
          </ac:spMkLst>
        </pc:spChg>
        <pc:picChg chg="add mod">
          <ac:chgData name="Aiswarya Kinattukara Kalam(UST,IN)" userId="S::245182@ust.com::2b600db2-e5aa-4441-8dac-876a20cdb3ad" providerId="AD" clId="Web-{0577888B-0FC2-4766-8A78-33B7231763EA}" dt="2023-05-19T09:56:23.187" v="217" actId="14100"/>
          <ac:picMkLst>
            <pc:docMk/>
            <pc:sldMk cId="266315969" sldId="2147468766"/>
            <ac:picMk id="6" creationId="{C69960DD-8C66-8150-EA55-D0C00DE582A4}"/>
          </ac:picMkLst>
        </pc:picChg>
      </pc:sldChg>
      <pc:sldChg chg="addSp delSp modSp new">
        <pc:chgData name="Aiswarya Kinattukara Kalam(UST,IN)" userId="S::245182@ust.com::2b600db2-e5aa-4441-8dac-876a20cdb3ad" providerId="AD" clId="Web-{0577888B-0FC2-4766-8A78-33B7231763EA}" dt="2023-05-19T10:00:42.442" v="275" actId="14100"/>
        <pc:sldMkLst>
          <pc:docMk/>
          <pc:sldMk cId="3636168373" sldId="2147468774"/>
        </pc:sldMkLst>
        <pc:spChg chg="del">
          <ac:chgData name="Aiswarya Kinattukara Kalam(UST,IN)" userId="S::245182@ust.com::2b600db2-e5aa-4441-8dac-876a20cdb3ad" providerId="AD" clId="Web-{0577888B-0FC2-4766-8A78-33B7231763EA}" dt="2023-05-19T09:57:00.828" v="219"/>
          <ac:spMkLst>
            <pc:docMk/>
            <pc:sldMk cId="3636168373" sldId="2147468774"/>
            <ac:spMk id="2" creationId="{3C56B2B6-F3C0-8DD1-D396-3CF93C98596C}"/>
          </ac:spMkLst>
        </pc:spChg>
        <pc:spChg chg="mod">
          <ac:chgData name="Aiswarya Kinattukara Kalam(UST,IN)" userId="S::245182@ust.com::2b600db2-e5aa-4441-8dac-876a20cdb3ad" providerId="AD" clId="Web-{0577888B-0FC2-4766-8A78-33B7231763EA}" dt="2023-05-19T09:59:55.457" v="265" actId="20577"/>
          <ac:spMkLst>
            <pc:docMk/>
            <pc:sldMk cId="3636168373" sldId="2147468774"/>
            <ac:spMk id="3" creationId="{B0D96D63-82F5-61B5-1667-4F283DB19AEB}"/>
          </ac:spMkLst>
        </pc:spChg>
        <pc:picChg chg="add mod">
          <ac:chgData name="Aiswarya Kinattukara Kalam(UST,IN)" userId="S::245182@ust.com::2b600db2-e5aa-4441-8dac-876a20cdb3ad" providerId="AD" clId="Web-{0577888B-0FC2-4766-8A78-33B7231763EA}" dt="2023-05-19T10:00:42.442" v="275" actId="14100"/>
          <ac:picMkLst>
            <pc:docMk/>
            <pc:sldMk cId="3636168373" sldId="2147468774"/>
            <ac:picMk id="6" creationId="{B7EE33F5-813E-DC89-7BF5-16D2D8E7D121}"/>
          </ac:picMkLst>
        </pc:picChg>
      </pc:sldChg>
      <pc:sldChg chg="addSp delSp modSp new">
        <pc:chgData name="Aiswarya Kinattukara Kalam(UST,IN)" userId="S::245182@ust.com::2b600db2-e5aa-4441-8dac-876a20cdb3ad" providerId="AD" clId="Web-{0577888B-0FC2-4766-8A78-33B7231763EA}" dt="2023-05-19T10:06:22.325" v="326" actId="1076"/>
        <pc:sldMkLst>
          <pc:docMk/>
          <pc:sldMk cId="1923626096" sldId="2147468787"/>
        </pc:sldMkLst>
        <pc:spChg chg="del">
          <ac:chgData name="Aiswarya Kinattukara Kalam(UST,IN)" userId="S::245182@ust.com::2b600db2-e5aa-4441-8dac-876a20cdb3ad" providerId="AD" clId="Web-{0577888B-0FC2-4766-8A78-33B7231763EA}" dt="2023-05-19T10:01:05.709" v="277"/>
          <ac:spMkLst>
            <pc:docMk/>
            <pc:sldMk cId="1923626096" sldId="2147468787"/>
            <ac:spMk id="2" creationId="{B9CA9727-1CE8-38E5-5667-89C6F56DB1C1}"/>
          </ac:spMkLst>
        </pc:spChg>
        <pc:spChg chg="mod">
          <ac:chgData name="Aiswarya Kinattukara Kalam(UST,IN)" userId="S::245182@ust.com::2b600db2-e5aa-4441-8dac-876a20cdb3ad" providerId="AD" clId="Web-{0577888B-0FC2-4766-8A78-33B7231763EA}" dt="2023-05-19T10:06:04.090" v="319" actId="20577"/>
          <ac:spMkLst>
            <pc:docMk/>
            <pc:sldMk cId="1923626096" sldId="2147468787"/>
            <ac:spMk id="3" creationId="{A3A51A0D-FB69-6C2A-175D-FBFF965421D5}"/>
          </ac:spMkLst>
        </pc:spChg>
        <pc:picChg chg="add mod">
          <ac:chgData name="Aiswarya Kinattukara Kalam(UST,IN)" userId="S::245182@ust.com::2b600db2-e5aa-4441-8dac-876a20cdb3ad" providerId="AD" clId="Web-{0577888B-0FC2-4766-8A78-33B7231763EA}" dt="2023-05-19T10:06:22.325" v="326" actId="1076"/>
          <ac:picMkLst>
            <pc:docMk/>
            <pc:sldMk cId="1923626096" sldId="2147468787"/>
            <ac:picMk id="6" creationId="{12D62DA7-97F9-54F0-5B86-2F4D26E06958}"/>
          </ac:picMkLst>
        </pc:picChg>
      </pc:sldChg>
      <pc:sldChg chg="addSp delSp modSp new">
        <pc:chgData name="Aiswarya Kinattukara Kalam(UST,IN)" userId="S::245182@ust.com::2b600db2-e5aa-4441-8dac-876a20cdb3ad" providerId="AD" clId="Web-{0577888B-0FC2-4766-8A78-33B7231763EA}" dt="2023-05-19T10:11:26.582" v="386" actId="20577"/>
        <pc:sldMkLst>
          <pc:docMk/>
          <pc:sldMk cId="1784204480" sldId="2147468804"/>
        </pc:sldMkLst>
        <pc:spChg chg="del">
          <ac:chgData name="Aiswarya Kinattukara Kalam(UST,IN)" userId="S::245182@ust.com::2b600db2-e5aa-4441-8dac-876a20cdb3ad" providerId="AD" clId="Web-{0577888B-0FC2-4766-8A78-33B7231763EA}" dt="2023-05-19T10:06:37.826" v="328"/>
          <ac:spMkLst>
            <pc:docMk/>
            <pc:sldMk cId="1784204480" sldId="2147468804"/>
            <ac:spMk id="2" creationId="{F1DAB08E-1E71-1B10-DF8F-F2E5231C3339}"/>
          </ac:spMkLst>
        </pc:spChg>
        <pc:spChg chg="mod">
          <ac:chgData name="Aiswarya Kinattukara Kalam(UST,IN)" userId="S::245182@ust.com::2b600db2-e5aa-4441-8dac-876a20cdb3ad" providerId="AD" clId="Web-{0577888B-0FC2-4766-8A78-33B7231763EA}" dt="2023-05-19T10:08:35.031" v="356" actId="20577"/>
          <ac:spMkLst>
            <pc:docMk/>
            <pc:sldMk cId="1784204480" sldId="2147468804"/>
            <ac:spMk id="3" creationId="{E6B98B20-F555-2484-E9A9-C39D09C22D92}"/>
          </ac:spMkLst>
        </pc:spChg>
        <pc:spChg chg="add mod">
          <ac:chgData name="Aiswarya Kinattukara Kalam(UST,IN)" userId="S::245182@ust.com::2b600db2-e5aa-4441-8dac-876a20cdb3ad" providerId="AD" clId="Web-{0577888B-0FC2-4766-8A78-33B7231763EA}" dt="2023-05-19T10:11:26.582" v="386" actId="20577"/>
          <ac:spMkLst>
            <pc:docMk/>
            <pc:sldMk cId="1784204480" sldId="2147468804"/>
            <ac:spMk id="7" creationId="{D0BDE34D-1BD6-DB0A-DAB7-EA14283E3F14}"/>
          </ac:spMkLst>
        </pc:spChg>
        <pc:picChg chg="add mod">
          <ac:chgData name="Aiswarya Kinattukara Kalam(UST,IN)" userId="S::245182@ust.com::2b600db2-e5aa-4441-8dac-876a20cdb3ad" providerId="AD" clId="Web-{0577888B-0FC2-4766-8A78-33B7231763EA}" dt="2023-05-19T10:08:48.610" v="360" actId="1076"/>
          <ac:picMkLst>
            <pc:docMk/>
            <pc:sldMk cId="1784204480" sldId="2147468804"/>
            <ac:picMk id="6" creationId="{6EE14BEC-CE49-C95A-DF33-DC3CA0112A23}"/>
          </ac:picMkLst>
        </pc:picChg>
      </pc:sldChg>
      <pc:sldChg chg="delSp modSp new">
        <pc:chgData name="Aiswarya Kinattukara Kalam(UST,IN)" userId="S::245182@ust.com::2b600db2-e5aa-4441-8dac-876a20cdb3ad" providerId="AD" clId="Web-{0577888B-0FC2-4766-8A78-33B7231763EA}" dt="2023-05-19T10:13:51.664" v="422" actId="20577"/>
        <pc:sldMkLst>
          <pc:docMk/>
          <pc:sldMk cId="1316800256" sldId="2147468814"/>
        </pc:sldMkLst>
        <pc:spChg chg="del">
          <ac:chgData name="Aiswarya Kinattukara Kalam(UST,IN)" userId="S::245182@ust.com::2b600db2-e5aa-4441-8dac-876a20cdb3ad" providerId="AD" clId="Web-{0577888B-0FC2-4766-8A78-33B7231763EA}" dt="2023-05-19T10:12:51.272" v="388"/>
          <ac:spMkLst>
            <pc:docMk/>
            <pc:sldMk cId="1316800256" sldId="2147468814"/>
            <ac:spMk id="2" creationId="{96F7A64E-71BE-A616-B8DB-E5364A3A999C}"/>
          </ac:spMkLst>
        </pc:spChg>
        <pc:spChg chg="mod">
          <ac:chgData name="Aiswarya Kinattukara Kalam(UST,IN)" userId="S::245182@ust.com::2b600db2-e5aa-4441-8dac-876a20cdb3ad" providerId="AD" clId="Web-{0577888B-0FC2-4766-8A78-33B7231763EA}" dt="2023-05-19T10:13:51.664" v="422" actId="20577"/>
          <ac:spMkLst>
            <pc:docMk/>
            <pc:sldMk cId="1316800256" sldId="2147468814"/>
            <ac:spMk id="3" creationId="{4AE455DE-A004-E4B0-CE36-A5DFE1F10DCF}"/>
          </ac:spMkLst>
        </pc:spChg>
      </pc:sldChg>
    </pc:docChg>
  </pc:docChgLst>
  <pc:docChgLst>
    <pc:chgData name="Swetha Sasilal(UST,IN)" userId="S::245154@ust.com::0eda3cbb-1964-4e2e-abb8-466a540bb432" providerId="AD" clId="Web-{3245C867-7018-463A-9B27-CADCE3373AC3}"/>
    <pc:docChg chg="addSld delSld modSld">
      <pc:chgData name="Swetha Sasilal(UST,IN)" userId="S::245154@ust.com::0eda3cbb-1964-4e2e-abb8-466a540bb432" providerId="AD" clId="Web-{3245C867-7018-463A-9B27-CADCE3373AC3}" dt="2023-05-19T10:23:43.751" v="290"/>
      <pc:docMkLst>
        <pc:docMk/>
      </pc:docMkLst>
      <pc:sldChg chg="modSp new">
        <pc:chgData name="Swetha Sasilal(UST,IN)" userId="S::245154@ust.com::0eda3cbb-1964-4e2e-abb8-466a540bb432" providerId="AD" clId="Web-{3245C867-7018-463A-9B27-CADCE3373AC3}" dt="2023-05-19T09:54:15.822" v="169" actId="20577"/>
        <pc:sldMkLst>
          <pc:docMk/>
          <pc:sldMk cId="641999429" sldId="2147468717"/>
        </pc:sldMkLst>
        <pc:spChg chg="mod">
          <ac:chgData name="Swetha Sasilal(UST,IN)" userId="S::245154@ust.com::0eda3cbb-1964-4e2e-abb8-466a540bb432" providerId="AD" clId="Web-{3245C867-7018-463A-9B27-CADCE3373AC3}" dt="2023-05-19T09:31:27.502" v="18" actId="20577"/>
          <ac:spMkLst>
            <pc:docMk/>
            <pc:sldMk cId="641999429" sldId="2147468717"/>
            <ac:spMk id="2" creationId="{F1CB642F-A39C-23EB-C983-7EB41F6DBEE4}"/>
          </ac:spMkLst>
        </pc:spChg>
        <pc:spChg chg="mod">
          <ac:chgData name="Swetha Sasilal(UST,IN)" userId="S::245154@ust.com::0eda3cbb-1964-4e2e-abb8-466a540bb432" providerId="AD" clId="Web-{3245C867-7018-463A-9B27-CADCE3373AC3}" dt="2023-05-19T09:54:15.822" v="169" actId="20577"/>
          <ac:spMkLst>
            <pc:docMk/>
            <pc:sldMk cId="641999429" sldId="2147468717"/>
            <ac:spMk id="3" creationId="{A74E8119-CFAA-57C0-4A49-9FD98FD4A045}"/>
          </ac:spMkLst>
        </pc:spChg>
      </pc:sldChg>
      <pc:sldChg chg="modSp new">
        <pc:chgData name="Swetha Sasilal(UST,IN)" userId="S::245154@ust.com::0eda3cbb-1964-4e2e-abb8-466a540bb432" providerId="AD" clId="Web-{3245C867-7018-463A-9B27-CADCE3373AC3}" dt="2023-05-19T09:53:58.040" v="167" actId="20577"/>
        <pc:sldMkLst>
          <pc:docMk/>
          <pc:sldMk cId="3727965991" sldId="2147468731"/>
        </pc:sldMkLst>
        <pc:spChg chg="mod">
          <ac:chgData name="Swetha Sasilal(UST,IN)" userId="S::245154@ust.com::0eda3cbb-1964-4e2e-abb8-466a540bb432" providerId="AD" clId="Web-{3245C867-7018-463A-9B27-CADCE3373AC3}" dt="2023-05-19T09:40:52.899" v="97" actId="20577"/>
          <ac:spMkLst>
            <pc:docMk/>
            <pc:sldMk cId="3727965991" sldId="2147468731"/>
            <ac:spMk id="2" creationId="{165A2576-356A-A92F-514B-EB51E57DB22C}"/>
          </ac:spMkLst>
        </pc:spChg>
        <pc:spChg chg="mod">
          <ac:chgData name="Swetha Sasilal(UST,IN)" userId="S::245154@ust.com::0eda3cbb-1964-4e2e-abb8-466a540bb432" providerId="AD" clId="Web-{3245C867-7018-463A-9B27-CADCE3373AC3}" dt="2023-05-19T09:53:58.040" v="167" actId="20577"/>
          <ac:spMkLst>
            <pc:docMk/>
            <pc:sldMk cId="3727965991" sldId="2147468731"/>
            <ac:spMk id="3" creationId="{052EA271-07F4-2AA1-E5D5-C5C5A652E182}"/>
          </ac:spMkLst>
        </pc:spChg>
      </pc:sldChg>
      <pc:sldChg chg="new">
        <pc:chgData name="Swetha Sasilal(UST,IN)" userId="S::245154@ust.com::0eda3cbb-1964-4e2e-abb8-466a540bb432" providerId="AD" clId="Web-{3245C867-7018-463A-9B27-CADCE3373AC3}" dt="2023-05-19T09:45:08.113" v="129"/>
        <pc:sldMkLst>
          <pc:docMk/>
          <pc:sldMk cId="406120741" sldId="2147468750"/>
        </pc:sldMkLst>
      </pc:sldChg>
      <pc:sldChg chg="modSp new">
        <pc:chgData name="Swetha Sasilal(UST,IN)" userId="S::245154@ust.com::0eda3cbb-1964-4e2e-abb8-466a540bb432" providerId="AD" clId="Web-{3245C867-7018-463A-9B27-CADCE3373AC3}" dt="2023-05-19T10:01:08.947" v="202" actId="20577"/>
        <pc:sldMkLst>
          <pc:docMk/>
          <pc:sldMk cId="2666423470" sldId="2147468769"/>
        </pc:sldMkLst>
        <pc:spChg chg="mod">
          <ac:chgData name="Swetha Sasilal(UST,IN)" userId="S::245154@ust.com::0eda3cbb-1964-4e2e-abb8-466a540bb432" providerId="AD" clId="Web-{3245C867-7018-463A-9B27-CADCE3373AC3}" dt="2023-05-19T09:55:15.246" v="174" actId="20577"/>
          <ac:spMkLst>
            <pc:docMk/>
            <pc:sldMk cId="2666423470" sldId="2147468769"/>
            <ac:spMk id="2" creationId="{4E9FE6C7-5575-3FD7-23CA-9809667F435F}"/>
          </ac:spMkLst>
        </pc:spChg>
        <pc:spChg chg="mod">
          <ac:chgData name="Swetha Sasilal(UST,IN)" userId="S::245154@ust.com::0eda3cbb-1964-4e2e-abb8-466a540bb432" providerId="AD" clId="Web-{3245C867-7018-463A-9B27-CADCE3373AC3}" dt="2023-05-19T10:01:08.947" v="202" actId="20577"/>
          <ac:spMkLst>
            <pc:docMk/>
            <pc:sldMk cId="2666423470" sldId="2147468769"/>
            <ac:spMk id="3" creationId="{AED63EF3-3924-7E32-88F1-CAAF77262FEB}"/>
          </ac:spMkLst>
        </pc:spChg>
      </pc:sldChg>
      <pc:sldChg chg="modSp new">
        <pc:chgData name="Swetha Sasilal(UST,IN)" userId="S::245154@ust.com::0eda3cbb-1964-4e2e-abb8-466a540bb432" providerId="AD" clId="Web-{3245C867-7018-463A-9B27-CADCE3373AC3}" dt="2023-05-19T10:04:19.299" v="220" actId="20577"/>
        <pc:sldMkLst>
          <pc:docMk/>
          <pc:sldMk cId="2691793954" sldId="2147468788"/>
        </pc:sldMkLst>
        <pc:spChg chg="mod">
          <ac:chgData name="Swetha Sasilal(UST,IN)" userId="S::245154@ust.com::0eda3cbb-1964-4e2e-abb8-466a540bb432" providerId="AD" clId="Web-{3245C867-7018-463A-9B27-CADCE3373AC3}" dt="2023-05-19T10:01:31.495" v="208" actId="20577"/>
          <ac:spMkLst>
            <pc:docMk/>
            <pc:sldMk cId="2691793954" sldId="2147468788"/>
            <ac:spMk id="2" creationId="{566DCD78-8C38-2F02-9C41-854594D03040}"/>
          </ac:spMkLst>
        </pc:spChg>
        <pc:spChg chg="mod">
          <ac:chgData name="Swetha Sasilal(UST,IN)" userId="S::245154@ust.com::0eda3cbb-1964-4e2e-abb8-466a540bb432" providerId="AD" clId="Web-{3245C867-7018-463A-9B27-CADCE3373AC3}" dt="2023-05-19T10:04:19.299" v="220" actId="20577"/>
          <ac:spMkLst>
            <pc:docMk/>
            <pc:sldMk cId="2691793954" sldId="2147468788"/>
            <ac:spMk id="3" creationId="{D5BF0129-005D-ACCA-ABAA-AE9BF95FC11D}"/>
          </ac:spMkLst>
        </pc:spChg>
      </pc:sldChg>
      <pc:sldChg chg="modSp new">
        <pc:chgData name="Swetha Sasilal(UST,IN)" userId="S::245154@ust.com::0eda3cbb-1964-4e2e-abb8-466a540bb432" providerId="AD" clId="Web-{3245C867-7018-463A-9B27-CADCE3373AC3}" dt="2023-05-19T10:12:30.334" v="249" actId="20577"/>
        <pc:sldMkLst>
          <pc:docMk/>
          <pc:sldMk cId="2250670838" sldId="2147468803"/>
        </pc:sldMkLst>
        <pc:spChg chg="mod">
          <ac:chgData name="Swetha Sasilal(UST,IN)" userId="S::245154@ust.com::0eda3cbb-1964-4e2e-abb8-466a540bb432" providerId="AD" clId="Web-{3245C867-7018-463A-9B27-CADCE3373AC3}" dt="2023-05-19T10:07:32.150" v="239" actId="20577"/>
          <ac:spMkLst>
            <pc:docMk/>
            <pc:sldMk cId="2250670838" sldId="2147468803"/>
            <ac:spMk id="2" creationId="{0577EAD5-3DDA-AC45-2C46-A33B93E51EF3}"/>
          </ac:spMkLst>
        </pc:spChg>
        <pc:spChg chg="mod">
          <ac:chgData name="Swetha Sasilal(UST,IN)" userId="S::245154@ust.com::0eda3cbb-1964-4e2e-abb8-466a540bb432" providerId="AD" clId="Web-{3245C867-7018-463A-9B27-CADCE3373AC3}" dt="2023-05-19T10:12:30.334" v="249" actId="20577"/>
          <ac:spMkLst>
            <pc:docMk/>
            <pc:sldMk cId="2250670838" sldId="2147468803"/>
            <ac:spMk id="3" creationId="{A46D9C27-D704-8CC2-55F9-C39C9929DFA8}"/>
          </ac:spMkLst>
        </pc:spChg>
      </pc:sldChg>
      <pc:sldChg chg="new">
        <pc:chgData name="Swetha Sasilal(UST,IN)" userId="S::245154@ust.com::0eda3cbb-1964-4e2e-abb8-466a540bb432" providerId="AD" clId="Web-{3245C867-7018-463A-9B27-CADCE3373AC3}" dt="2023-05-19T10:12:33.349" v="250"/>
        <pc:sldMkLst>
          <pc:docMk/>
          <pc:sldMk cId="3384334282" sldId="2147468814"/>
        </pc:sldMkLst>
      </pc:sldChg>
      <pc:sldChg chg="modSp">
        <pc:chgData name="Swetha Sasilal(UST,IN)" userId="S::245154@ust.com::0eda3cbb-1964-4e2e-abb8-466a540bb432" providerId="AD" clId="Web-{3245C867-7018-463A-9B27-CADCE3373AC3}" dt="2023-05-19T10:16:36.468" v="266" actId="20577"/>
        <pc:sldMkLst>
          <pc:docMk/>
          <pc:sldMk cId="3384334282" sldId="2147468815"/>
        </pc:sldMkLst>
        <pc:spChg chg="mod">
          <ac:chgData name="Swetha Sasilal(UST,IN)" userId="S::245154@ust.com::0eda3cbb-1964-4e2e-abb8-466a540bb432" providerId="AD" clId="Web-{3245C867-7018-463A-9B27-CADCE3373AC3}" dt="2023-05-19T10:15:23.325" v="260" actId="20577"/>
          <ac:spMkLst>
            <pc:docMk/>
            <pc:sldMk cId="3384334282" sldId="2147468815"/>
            <ac:spMk id="2" creationId="{4A6EE702-7E17-F66B-A9E7-D5F4DCD31E17}"/>
          </ac:spMkLst>
        </pc:spChg>
        <pc:spChg chg="mod">
          <ac:chgData name="Swetha Sasilal(UST,IN)" userId="S::245154@ust.com::0eda3cbb-1964-4e2e-abb8-466a540bb432" providerId="AD" clId="Web-{3245C867-7018-463A-9B27-CADCE3373AC3}" dt="2023-05-19T10:16:36.468" v="266" actId="20577"/>
          <ac:spMkLst>
            <pc:docMk/>
            <pc:sldMk cId="3384334282" sldId="2147468815"/>
            <ac:spMk id="3" creationId="{C7B3972D-5638-D2C1-3A36-64B8ECD01738}"/>
          </ac:spMkLst>
        </pc:spChg>
      </pc:sldChg>
      <pc:sldChg chg="modSp new">
        <pc:chgData name="Swetha Sasilal(UST,IN)" userId="S::245154@ust.com::0eda3cbb-1964-4e2e-abb8-466a540bb432" providerId="AD" clId="Web-{3245C867-7018-463A-9B27-CADCE3373AC3}" dt="2023-05-19T10:23:10.625" v="288" actId="20577"/>
        <pc:sldMkLst>
          <pc:docMk/>
          <pc:sldMk cId="2520388089" sldId="2147468823"/>
        </pc:sldMkLst>
        <pc:spChg chg="mod">
          <ac:chgData name="Swetha Sasilal(UST,IN)" userId="S::245154@ust.com::0eda3cbb-1964-4e2e-abb8-466a540bb432" providerId="AD" clId="Web-{3245C867-7018-463A-9B27-CADCE3373AC3}" dt="2023-05-19T10:18:36.942" v="272" actId="20577"/>
          <ac:spMkLst>
            <pc:docMk/>
            <pc:sldMk cId="2520388089" sldId="2147468823"/>
            <ac:spMk id="2" creationId="{C4626680-F17B-A955-AAA6-5785E468A838}"/>
          </ac:spMkLst>
        </pc:spChg>
        <pc:spChg chg="mod">
          <ac:chgData name="Swetha Sasilal(UST,IN)" userId="S::245154@ust.com::0eda3cbb-1964-4e2e-abb8-466a540bb432" providerId="AD" clId="Web-{3245C867-7018-463A-9B27-CADCE3373AC3}" dt="2023-05-19T10:23:10.625" v="288" actId="20577"/>
          <ac:spMkLst>
            <pc:docMk/>
            <pc:sldMk cId="2520388089" sldId="2147468823"/>
            <ac:spMk id="3" creationId="{6E697044-3F18-D8FE-27A9-86049E69882D}"/>
          </ac:spMkLst>
        </pc:spChg>
      </pc:sldChg>
      <pc:sldChg chg="new del">
        <pc:chgData name="Swetha Sasilal(UST,IN)" userId="S::245154@ust.com::0eda3cbb-1964-4e2e-abb8-466a540bb432" providerId="AD" clId="Web-{3245C867-7018-463A-9B27-CADCE3373AC3}" dt="2023-05-19T10:23:43.751" v="290"/>
        <pc:sldMkLst>
          <pc:docMk/>
          <pc:sldMk cId="2942551421" sldId="2147468828"/>
        </pc:sldMkLst>
      </pc:sldChg>
    </pc:docChg>
  </pc:docChgLst>
  <pc:docChgLst>
    <pc:chgData name="Aadil Abu Antrollil(UST,IN)" userId="S::245268@ust.com::e0c7ace3-bf33-4aed-9591-4c20ab6f59a2" providerId="AD" clId="Web-{86049B89-C97C-4D5F-A14F-018B4B182684}"/>
    <pc:docChg chg="modSld sldOrd">
      <pc:chgData name="Aadil Abu Antrollil(UST,IN)" userId="S::245268@ust.com::e0c7ace3-bf33-4aed-9591-4c20ab6f59a2" providerId="AD" clId="Web-{86049B89-C97C-4D5F-A14F-018B4B182684}" dt="2023-05-19T09:20:31.809" v="25" actId="20577"/>
      <pc:docMkLst>
        <pc:docMk/>
      </pc:docMkLst>
      <pc:sldChg chg="addSp modSp mod modClrScheme chgLayout">
        <pc:chgData name="Aadil Abu Antrollil(UST,IN)" userId="S::245268@ust.com::e0c7ace3-bf33-4aed-9591-4c20ab6f59a2" providerId="AD" clId="Web-{86049B89-C97C-4D5F-A14F-018B4B182684}" dt="2023-05-19T09:20:31.809" v="25" actId="20577"/>
        <pc:sldMkLst>
          <pc:docMk/>
          <pc:sldMk cId="3205599365" sldId="2147468655"/>
        </pc:sldMkLst>
        <pc:spChg chg="mod ord">
          <ac:chgData name="Aadil Abu Antrollil(UST,IN)" userId="S::245268@ust.com::e0c7ace3-bf33-4aed-9591-4c20ab6f59a2" providerId="AD" clId="Web-{86049B89-C97C-4D5F-A14F-018B4B182684}" dt="2023-05-19T09:16:12.722" v="1"/>
          <ac:spMkLst>
            <pc:docMk/>
            <pc:sldMk cId="3205599365" sldId="2147468655"/>
            <ac:spMk id="2" creationId="{57943DCE-D0AA-4F09-A731-75956C5D498E}"/>
          </ac:spMkLst>
        </pc:spChg>
        <pc:spChg chg="mod ord">
          <ac:chgData name="Aadil Abu Antrollil(UST,IN)" userId="S::245268@ust.com::e0c7ace3-bf33-4aed-9591-4c20ab6f59a2" providerId="AD" clId="Web-{86049B89-C97C-4D5F-A14F-018B4B182684}" dt="2023-05-19T09:16:12.722" v="1"/>
          <ac:spMkLst>
            <pc:docMk/>
            <pc:sldMk cId="3205599365" sldId="2147468655"/>
            <ac:spMk id="3" creationId="{E32FC6E4-481D-4C76-BDF1-1591601FE0A5}"/>
          </ac:spMkLst>
        </pc:spChg>
        <pc:spChg chg="add mod ord">
          <ac:chgData name="Aadil Abu Antrollil(UST,IN)" userId="S::245268@ust.com::e0c7ace3-bf33-4aed-9591-4c20ab6f59a2" providerId="AD" clId="Web-{86049B89-C97C-4D5F-A14F-018B4B182684}" dt="2023-05-19T09:18:36.961" v="13" actId="20577"/>
          <ac:spMkLst>
            <pc:docMk/>
            <pc:sldMk cId="3205599365" sldId="2147468655"/>
            <ac:spMk id="5" creationId="{63685E0E-84EC-38C2-FCEF-6D5D4EF9F4F2}"/>
          </ac:spMkLst>
        </pc:spChg>
        <pc:spChg chg="add mod ord">
          <ac:chgData name="Aadil Abu Antrollil(UST,IN)" userId="S::245268@ust.com::e0c7ace3-bf33-4aed-9591-4c20ab6f59a2" providerId="AD" clId="Web-{86049B89-C97C-4D5F-A14F-018B4B182684}" dt="2023-05-19T09:20:31.809" v="25" actId="20577"/>
          <ac:spMkLst>
            <pc:docMk/>
            <pc:sldMk cId="3205599365" sldId="2147468655"/>
            <ac:spMk id="6" creationId="{BAA35CD9-8A58-4C3B-12D4-975459CB5837}"/>
          </ac:spMkLst>
        </pc:spChg>
      </pc:sldChg>
      <pc:sldChg chg="ord">
        <pc:chgData name="Aadil Abu Antrollil(UST,IN)" userId="S::245268@ust.com::e0c7ace3-bf33-4aed-9591-4c20ab6f59a2" providerId="AD" clId="Web-{86049B89-C97C-4D5F-A14F-018B4B182684}" dt="2023-05-19T09:15:39.096" v="0"/>
        <pc:sldMkLst>
          <pc:docMk/>
          <pc:sldMk cId="1871643918" sldId="2147468674"/>
        </pc:sldMkLst>
      </pc:sldChg>
    </pc:docChg>
  </pc:docChgLst>
  <pc:docChgLst>
    <pc:chgData name="Meera Javad(UST,IN)" userId="S::245217@ust.com::f3940e8e-678e-4f40-a484-7745ba880ec2" providerId="AD" clId="Web-{94182706-476C-4014-86C1-C33634B9A6E5}"/>
    <pc:docChg chg="addSld modSld">
      <pc:chgData name="Meera Javad(UST,IN)" userId="S::245217@ust.com::f3940e8e-678e-4f40-a484-7745ba880ec2" providerId="AD" clId="Web-{94182706-476C-4014-86C1-C33634B9A6E5}" dt="2023-05-19T10:22:08.069" v="224" actId="14100"/>
      <pc:docMkLst>
        <pc:docMk/>
      </pc:docMkLst>
      <pc:sldChg chg="addSp delSp modSp new">
        <pc:chgData name="Meera Javad(UST,IN)" userId="S::245217@ust.com::f3940e8e-678e-4f40-a484-7745ba880ec2" providerId="AD" clId="Web-{94182706-476C-4014-86C1-C33634B9A6E5}" dt="2023-05-19T09:36:23.175" v="76" actId="1076"/>
        <pc:sldMkLst>
          <pc:docMk/>
          <pc:sldMk cId="2256708343" sldId="2147468702"/>
        </pc:sldMkLst>
        <pc:spChg chg="del mod">
          <ac:chgData name="Meera Javad(UST,IN)" userId="S::245217@ust.com::f3940e8e-678e-4f40-a484-7745ba880ec2" providerId="AD" clId="Web-{94182706-476C-4014-86C1-C33634B9A6E5}" dt="2023-05-19T09:21:43.231" v="2"/>
          <ac:spMkLst>
            <pc:docMk/>
            <pc:sldMk cId="2256708343" sldId="2147468702"/>
            <ac:spMk id="2" creationId="{936A332B-894E-0046-F97B-65A58AF9B887}"/>
          </ac:spMkLst>
        </pc:spChg>
        <pc:spChg chg="del mod">
          <ac:chgData name="Meera Javad(UST,IN)" userId="S::245217@ust.com::f3940e8e-678e-4f40-a484-7745ba880ec2" providerId="AD" clId="Web-{94182706-476C-4014-86C1-C33634B9A6E5}" dt="2023-05-19T09:30:28.182" v="31"/>
          <ac:spMkLst>
            <pc:docMk/>
            <pc:sldMk cId="2256708343" sldId="2147468702"/>
            <ac:spMk id="3" creationId="{D4540F70-1A89-4365-92FA-7AA33358D7C7}"/>
          </ac:spMkLst>
        </pc:spChg>
        <pc:spChg chg="add mod">
          <ac:chgData name="Meera Javad(UST,IN)" userId="S::245217@ust.com::f3940e8e-678e-4f40-a484-7745ba880ec2" providerId="AD" clId="Web-{94182706-476C-4014-86C1-C33634B9A6E5}" dt="2023-05-19T09:26:54.036" v="9" actId="20577"/>
          <ac:spMkLst>
            <pc:docMk/>
            <pc:sldMk cId="2256708343" sldId="2147468702"/>
            <ac:spMk id="6" creationId="{29F28C96-C2B0-45CF-E706-E0416813AFCA}"/>
          </ac:spMkLst>
        </pc:spChg>
        <pc:spChg chg="add mod">
          <ac:chgData name="Meera Javad(UST,IN)" userId="S::245217@ust.com::f3940e8e-678e-4f40-a484-7745ba880ec2" providerId="AD" clId="Web-{94182706-476C-4014-86C1-C33634B9A6E5}" dt="2023-05-19T09:28:05.725" v="19" actId="1076"/>
          <ac:spMkLst>
            <pc:docMk/>
            <pc:sldMk cId="2256708343" sldId="2147468702"/>
            <ac:spMk id="7" creationId="{77B9E9FC-F2FE-83BA-EB48-90F04B9B233A}"/>
          </ac:spMkLst>
        </pc:spChg>
        <pc:spChg chg="add mod">
          <ac:chgData name="Meera Javad(UST,IN)" userId="S::245217@ust.com::f3940e8e-678e-4f40-a484-7745ba880ec2" providerId="AD" clId="Web-{94182706-476C-4014-86C1-C33634B9A6E5}" dt="2023-05-19T09:30:19.697" v="29" actId="1076"/>
          <ac:spMkLst>
            <pc:docMk/>
            <pc:sldMk cId="2256708343" sldId="2147468702"/>
            <ac:spMk id="8" creationId="{6A965AF9-AAE5-C9EB-5702-192D26F3AD92}"/>
          </ac:spMkLst>
        </pc:spChg>
        <pc:spChg chg="add mod">
          <ac:chgData name="Meera Javad(UST,IN)" userId="S::245217@ust.com::f3940e8e-678e-4f40-a484-7745ba880ec2" providerId="AD" clId="Web-{94182706-476C-4014-86C1-C33634B9A6E5}" dt="2023-05-19T09:36:23.175" v="76" actId="1076"/>
          <ac:spMkLst>
            <pc:docMk/>
            <pc:sldMk cId="2256708343" sldId="2147468702"/>
            <ac:spMk id="9" creationId="{4C6CA355-4D90-D625-EEF5-3C7CAFC19835}"/>
          </ac:spMkLst>
        </pc:spChg>
      </pc:sldChg>
      <pc:sldChg chg="addSp delSp modSp add replId">
        <pc:chgData name="Meera Javad(UST,IN)" userId="S::245217@ust.com::f3940e8e-678e-4f40-a484-7745ba880ec2" providerId="AD" clId="Web-{94182706-476C-4014-86C1-C33634B9A6E5}" dt="2023-05-19T09:41:48.417" v="121" actId="1076"/>
        <pc:sldMkLst>
          <pc:docMk/>
          <pc:sldMk cId="1929153067" sldId="2147468730"/>
        </pc:sldMkLst>
        <pc:spChg chg="add mod">
          <ac:chgData name="Meera Javad(UST,IN)" userId="S::245217@ust.com::f3940e8e-678e-4f40-a484-7745ba880ec2" providerId="AD" clId="Web-{94182706-476C-4014-86C1-C33634B9A6E5}" dt="2023-05-19T09:41:48.417" v="121" actId="1076"/>
          <ac:spMkLst>
            <pc:docMk/>
            <pc:sldMk cId="1929153067" sldId="2147468730"/>
            <ac:spMk id="2" creationId="{B23DA710-1FE3-23FC-9B8B-70B9B669C60D}"/>
          </ac:spMkLst>
        </pc:spChg>
        <pc:spChg chg="mod">
          <ac:chgData name="Meera Javad(UST,IN)" userId="S::245217@ust.com::f3940e8e-678e-4f40-a484-7745ba880ec2" providerId="AD" clId="Web-{94182706-476C-4014-86C1-C33634B9A6E5}" dt="2023-05-19T09:41:37.713" v="120" actId="1076"/>
          <ac:spMkLst>
            <pc:docMk/>
            <pc:sldMk cId="1929153067" sldId="2147468730"/>
            <ac:spMk id="7" creationId="{77B9E9FC-F2FE-83BA-EB48-90F04B9B233A}"/>
          </ac:spMkLst>
        </pc:spChg>
        <pc:spChg chg="del">
          <ac:chgData name="Meera Javad(UST,IN)" userId="S::245217@ust.com::f3940e8e-678e-4f40-a484-7745ba880ec2" providerId="AD" clId="Web-{94182706-476C-4014-86C1-C33634B9A6E5}" dt="2023-05-19T09:38:06.818" v="91"/>
          <ac:spMkLst>
            <pc:docMk/>
            <pc:sldMk cId="1929153067" sldId="2147468730"/>
            <ac:spMk id="8" creationId="{6A965AF9-AAE5-C9EB-5702-192D26F3AD92}"/>
          </ac:spMkLst>
        </pc:spChg>
        <pc:spChg chg="del">
          <ac:chgData name="Meera Javad(UST,IN)" userId="S::245217@ust.com::f3940e8e-678e-4f40-a484-7745ba880ec2" providerId="AD" clId="Web-{94182706-476C-4014-86C1-C33634B9A6E5}" dt="2023-05-19T09:38:03.989" v="90"/>
          <ac:spMkLst>
            <pc:docMk/>
            <pc:sldMk cId="1929153067" sldId="2147468730"/>
            <ac:spMk id="9" creationId="{4C6CA355-4D90-D625-EEF5-3C7CAFC19835}"/>
          </ac:spMkLst>
        </pc:spChg>
      </pc:sldChg>
      <pc:sldChg chg="addSp delSp modSp new mod setBg">
        <pc:chgData name="Meera Javad(UST,IN)" userId="S::245217@ust.com::f3940e8e-678e-4f40-a484-7745ba880ec2" providerId="AD" clId="Web-{94182706-476C-4014-86C1-C33634B9A6E5}" dt="2023-05-19T09:52:09.104" v="128"/>
        <pc:sldMkLst>
          <pc:docMk/>
          <pc:sldMk cId="2351064630" sldId="2147468765"/>
        </pc:sldMkLst>
        <pc:spChg chg="del mod">
          <ac:chgData name="Meera Javad(UST,IN)" userId="S::245217@ust.com::f3940e8e-678e-4f40-a484-7745ba880ec2" providerId="AD" clId="Web-{94182706-476C-4014-86C1-C33634B9A6E5}" dt="2023-05-19T09:51:57.338" v="126"/>
          <ac:spMkLst>
            <pc:docMk/>
            <pc:sldMk cId="2351064630" sldId="2147468765"/>
            <ac:spMk id="2" creationId="{D7A61CAD-6BA2-A067-B194-A612B803F638}"/>
          </ac:spMkLst>
        </pc:spChg>
        <pc:spChg chg="del mod">
          <ac:chgData name="Meera Javad(UST,IN)" userId="S::245217@ust.com::f3940e8e-678e-4f40-a484-7745ba880ec2" providerId="AD" clId="Web-{94182706-476C-4014-86C1-C33634B9A6E5}" dt="2023-05-19T09:51:50.167" v="124"/>
          <ac:spMkLst>
            <pc:docMk/>
            <pc:sldMk cId="2351064630" sldId="2147468765"/>
            <ac:spMk id="3" creationId="{B15AE6BA-1039-9C30-1481-5B262CF9EF1D}"/>
          </ac:spMkLst>
        </pc:spChg>
        <pc:spChg chg="mod">
          <ac:chgData name="Meera Javad(UST,IN)" userId="S::245217@ust.com::f3940e8e-678e-4f40-a484-7745ba880ec2" providerId="AD" clId="Web-{94182706-476C-4014-86C1-C33634B9A6E5}" dt="2023-05-19T09:52:09.104" v="128"/>
          <ac:spMkLst>
            <pc:docMk/>
            <pc:sldMk cId="2351064630" sldId="2147468765"/>
            <ac:spMk id="4" creationId="{C8C2CE99-A6B8-B9B1-AA63-68F76510777C}"/>
          </ac:spMkLst>
        </pc:spChg>
        <pc:spChg chg="mod">
          <ac:chgData name="Meera Javad(UST,IN)" userId="S::245217@ust.com::f3940e8e-678e-4f40-a484-7745ba880ec2" providerId="AD" clId="Web-{94182706-476C-4014-86C1-C33634B9A6E5}" dt="2023-05-19T09:52:09.104" v="128"/>
          <ac:spMkLst>
            <pc:docMk/>
            <pc:sldMk cId="2351064630" sldId="2147468765"/>
            <ac:spMk id="5" creationId="{1083111E-BD32-6562-D2D1-A27BA1B4C6A8}"/>
          </ac:spMkLst>
        </pc:spChg>
        <pc:picChg chg="add mod ord">
          <ac:chgData name="Meera Javad(UST,IN)" userId="S::245217@ust.com::f3940e8e-678e-4f40-a484-7745ba880ec2" providerId="AD" clId="Web-{94182706-476C-4014-86C1-C33634B9A6E5}" dt="2023-05-19T09:52:09.104" v="128"/>
          <ac:picMkLst>
            <pc:docMk/>
            <pc:sldMk cId="2351064630" sldId="2147468765"/>
            <ac:picMk id="6" creationId="{CA9DA553-ED44-4AAB-BC59-EDA1456E43E8}"/>
          </ac:picMkLst>
        </pc:picChg>
      </pc:sldChg>
      <pc:sldChg chg="addSp delSp modSp new mod setBg">
        <pc:chgData name="Meera Javad(UST,IN)" userId="S::245217@ust.com::f3940e8e-678e-4f40-a484-7745ba880ec2" providerId="AD" clId="Web-{94182706-476C-4014-86C1-C33634B9A6E5}" dt="2023-05-19T09:56:24.203" v="137" actId="1076"/>
        <pc:sldMkLst>
          <pc:docMk/>
          <pc:sldMk cId="1102357180" sldId="2147468772"/>
        </pc:sldMkLst>
        <pc:spChg chg="del mod">
          <ac:chgData name="Meera Javad(UST,IN)" userId="S::245217@ust.com::f3940e8e-678e-4f40-a484-7745ba880ec2" providerId="AD" clId="Web-{94182706-476C-4014-86C1-C33634B9A6E5}" dt="2023-05-19T09:55:54.125" v="133"/>
          <ac:spMkLst>
            <pc:docMk/>
            <pc:sldMk cId="1102357180" sldId="2147468772"/>
            <ac:spMk id="2" creationId="{D5904E0D-43B7-0045-60B5-8F3FBF058B4F}"/>
          </ac:spMkLst>
        </pc:spChg>
        <pc:spChg chg="del mod">
          <ac:chgData name="Meera Javad(UST,IN)" userId="S::245217@ust.com::f3940e8e-678e-4f40-a484-7745ba880ec2" providerId="AD" clId="Web-{94182706-476C-4014-86C1-C33634B9A6E5}" dt="2023-05-19T09:55:48.562" v="131"/>
          <ac:spMkLst>
            <pc:docMk/>
            <pc:sldMk cId="1102357180" sldId="2147468772"/>
            <ac:spMk id="3" creationId="{53539756-AFF1-48B6-26CE-523A5F56403E}"/>
          </ac:spMkLst>
        </pc:spChg>
        <pc:spChg chg="mod">
          <ac:chgData name="Meera Javad(UST,IN)" userId="S::245217@ust.com::f3940e8e-678e-4f40-a484-7745ba880ec2" providerId="AD" clId="Web-{94182706-476C-4014-86C1-C33634B9A6E5}" dt="2023-05-19T09:56:01.140" v="135"/>
          <ac:spMkLst>
            <pc:docMk/>
            <pc:sldMk cId="1102357180" sldId="2147468772"/>
            <ac:spMk id="4" creationId="{9ABA2016-73C5-6BB8-1BD6-DAFA8A42B6ED}"/>
          </ac:spMkLst>
        </pc:spChg>
        <pc:spChg chg="mod">
          <ac:chgData name="Meera Javad(UST,IN)" userId="S::245217@ust.com::f3940e8e-678e-4f40-a484-7745ba880ec2" providerId="AD" clId="Web-{94182706-476C-4014-86C1-C33634B9A6E5}" dt="2023-05-19T09:56:01.140" v="135"/>
          <ac:spMkLst>
            <pc:docMk/>
            <pc:sldMk cId="1102357180" sldId="2147468772"/>
            <ac:spMk id="5" creationId="{B7FA4A9A-615D-182B-B913-BBD7B744F200}"/>
          </ac:spMkLst>
        </pc:spChg>
        <pc:picChg chg="add mod ord">
          <ac:chgData name="Meera Javad(UST,IN)" userId="S::245217@ust.com::f3940e8e-678e-4f40-a484-7745ba880ec2" providerId="AD" clId="Web-{94182706-476C-4014-86C1-C33634B9A6E5}" dt="2023-05-19T09:56:24.203" v="137" actId="1076"/>
          <ac:picMkLst>
            <pc:docMk/>
            <pc:sldMk cId="1102357180" sldId="2147468772"/>
            <ac:picMk id="6" creationId="{8A77CE85-E9EC-F7C4-30AD-A3AE69BA4EBE}"/>
          </ac:picMkLst>
        </pc:picChg>
      </pc:sldChg>
      <pc:sldChg chg="addSp delSp modSp new">
        <pc:chgData name="Meera Javad(UST,IN)" userId="S::245217@ust.com::f3940e8e-678e-4f40-a484-7745ba880ec2" providerId="AD" clId="Web-{94182706-476C-4014-86C1-C33634B9A6E5}" dt="2023-05-19T10:08:50.893" v="183" actId="20577"/>
        <pc:sldMkLst>
          <pc:docMk/>
          <pc:sldMk cId="3656773543" sldId="2147468784"/>
        </pc:sldMkLst>
        <pc:spChg chg="del mod">
          <ac:chgData name="Meera Javad(UST,IN)" userId="S::245217@ust.com::f3940e8e-678e-4f40-a484-7745ba880ec2" providerId="AD" clId="Web-{94182706-476C-4014-86C1-C33634B9A6E5}" dt="2023-05-19T09:59:57.146" v="142"/>
          <ac:spMkLst>
            <pc:docMk/>
            <pc:sldMk cId="3656773543" sldId="2147468784"/>
            <ac:spMk id="2" creationId="{5A6407F8-AF9B-31B7-666B-3D95DB66C467}"/>
          </ac:spMkLst>
        </pc:spChg>
        <pc:spChg chg="del mod">
          <ac:chgData name="Meera Javad(UST,IN)" userId="S::245217@ust.com::f3940e8e-678e-4f40-a484-7745ba880ec2" providerId="AD" clId="Web-{94182706-476C-4014-86C1-C33634B9A6E5}" dt="2023-05-19T09:59:47.083" v="140"/>
          <ac:spMkLst>
            <pc:docMk/>
            <pc:sldMk cId="3656773543" sldId="2147468784"/>
            <ac:spMk id="3" creationId="{CB52D049-AC73-D353-E916-7A58C30DF7BC}"/>
          </ac:spMkLst>
        </pc:spChg>
        <pc:spChg chg="add mod">
          <ac:chgData name="Meera Javad(UST,IN)" userId="S::245217@ust.com::f3940e8e-678e-4f40-a484-7745ba880ec2" providerId="AD" clId="Web-{94182706-476C-4014-86C1-C33634B9A6E5}" dt="2023-05-19T10:08:28.455" v="180" actId="1076"/>
          <ac:spMkLst>
            <pc:docMk/>
            <pc:sldMk cId="3656773543" sldId="2147468784"/>
            <ac:spMk id="6" creationId="{E12976DC-85F0-72CE-9780-9D42A022BF6B}"/>
          </ac:spMkLst>
        </pc:spChg>
        <pc:spChg chg="add mod">
          <ac:chgData name="Meera Javad(UST,IN)" userId="S::245217@ust.com::f3940e8e-678e-4f40-a484-7745ba880ec2" providerId="AD" clId="Web-{94182706-476C-4014-86C1-C33634B9A6E5}" dt="2023-05-19T10:08:50.893" v="183" actId="20577"/>
          <ac:spMkLst>
            <pc:docMk/>
            <pc:sldMk cId="3656773543" sldId="2147468784"/>
            <ac:spMk id="7" creationId="{B22F8E73-B679-0E00-827C-A6B6193D1EC0}"/>
          </ac:spMkLst>
        </pc:spChg>
      </pc:sldChg>
      <pc:sldChg chg="addSp delSp modSp new mod setBg">
        <pc:chgData name="Meera Javad(UST,IN)" userId="S::245217@ust.com::f3940e8e-678e-4f40-a484-7745ba880ec2" providerId="AD" clId="Web-{94182706-476C-4014-86C1-C33634B9A6E5}" dt="2023-05-19T10:15:38.575" v="193" actId="14100"/>
        <pc:sldMkLst>
          <pc:docMk/>
          <pc:sldMk cId="3264862366" sldId="2147468819"/>
        </pc:sldMkLst>
        <pc:spChg chg="del mod">
          <ac:chgData name="Meera Javad(UST,IN)" userId="S::245217@ust.com::f3940e8e-678e-4f40-a484-7745ba880ec2" providerId="AD" clId="Web-{94182706-476C-4014-86C1-C33634B9A6E5}" dt="2023-05-19T10:14:00.104" v="188"/>
          <ac:spMkLst>
            <pc:docMk/>
            <pc:sldMk cId="3264862366" sldId="2147468819"/>
            <ac:spMk id="2" creationId="{6663A4D6-5239-E19D-E21C-654536A7F899}"/>
          </ac:spMkLst>
        </pc:spChg>
        <pc:spChg chg="del mod">
          <ac:chgData name="Meera Javad(UST,IN)" userId="S::245217@ust.com::f3940e8e-678e-4f40-a484-7745ba880ec2" providerId="AD" clId="Web-{94182706-476C-4014-86C1-C33634B9A6E5}" dt="2023-05-19T10:13:53.963" v="186"/>
          <ac:spMkLst>
            <pc:docMk/>
            <pc:sldMk cId="3264862366" sldId="2147468819"/>
            <ac:spMk id="3" creationId="{0FB6D437-5A40-E559-1653-FA5F5E8FF11D}"/>
          </ac:spMkLst>
        </pc:spChg>
        <pc:spChg chg="mod">
          <ac:chgData name="Meera Javad(UST,IN)" userId="S::245217@ust.com::f3940e8e-678e-4f40-a484-7745ba880ec2" providerId="AD" clId="Web-{94182706-476C-4014-86C1-C33634B9A6E5}" dt="2023-05-19T10:14:14.292" v="190"/>
          <ac:spMkLst>
            <pc:docMk/>
            <pc:sldMk cId="3264862366" sldId="2147468819"/>
            <ac:spMk id="4" creationId="{E57598A7-BC8F-03AB-5647-BD2CD4E5D315}"/>
          </ac:spMkLst>
        </pc:spChg>
        <pc:spChg chg="mod">
          <ac:chgData name="Meera Javad(UST,IN)" userId="S::245217@ust.com::f3940e8e-678e-4f40-a484-7745ba880ec2" providerId="AD" clId="Web-{94182706-476C-4014-86C1-C33634B9A6E5}" dt="2023-05-19T10:14:14.292" v="190"/>
          <ac:spMkLst>
            <pc:docMk/>
            <pc:sldMk cId="3264862366" sldId="2147468819"/>
            <ac:spMk id="5" creationId="{584478D3-006F-6AD3-7DD3-3FD64EF3164F}"/>
          </ac:spMkLst>
        </pc:spChg>
        <pc:picChg chg="add mod ord">
          <ac:chgData name="Meera Javad(UST,IN)" userId="S::245217@ust.com::f3940e8e-678e-4f40-a484-7745ba880ec2" providerId="AD" clId="Web-{94182706-476C-4014-86C1-C33634B9A6E5}" dt="2023-05-19T10:15:38.575" v="193" actId="14100"/>
          <ac:picMkLst>
            <pc:docMk/>
            <pc:sldMk cId="3264862366" sldId="2147468819"/>
            <ac:picMk id="6" creationId="{7CFE4400-E0B3-15A8-8858-3FE21E8FD0C7}"/>
          </ac:picMkLst>
        </pc:picChg>
      </pc:sldChg>
      <pc:sldChg chg="addSp delSp modSp new">
        <pc:chgData name="Meera Javad(UST,IN)" userId="S::245217@ust.com::f3940e8e-678e-4f40-a484-7745ba880ec2" providerId="AD" clId="Web-{94182706-476C-4014-86C1-C33634B9A6E5}" dt="2023-05-19T10:22:08.069" v="224" actId="14100"/>
        <pc:sldMkLst>
          <pc:docMk/>
          <pc:sldMk cId="2074040812" sldId="2147468824"/>
        </pc:sldMkLst>
        <pc:spChg chg="del mod">
          <ac:chgData name="Meera Javad(UST,IN)" userId="S::245217@ust.com::f3940e8e-678e-4f40-a484-7745ba880ec2" providerId="AD" clId="Web-{94182706-476C-4014-86C1-C33634B9A6E5}" dt="2023-05-19T10:19:52.003" v="206"/>
          <ac:spMkLst>
            <pc:docMk/>
            <pc:sldMk cId="2074040812" sldId="2147468824"/>
            <ac:spMk id="2" creationId="{99876829-DAB4-83FF-67E9-C9EC639E8F15}"/>
          </ac:spMkLst>
        </pc:spChg>
        <pc:spChg chg="del mod">
          <ac:chgData name="Meera Javad(UST,IN)" userId="S::245217@ust.com::f3940e8e-678e-4f40-a484-7745ba880ec2" providerId="AD" clId="Web-{94182706-476C-4014-86C1-C33634B9A6E5}" dt="2023-05-19T10:18:02.813" v="196"/>
          <ac:spMkLst>
            <pc:docMk/>
            <pc:sldMk cId="2074040812" sldId="2147468824"/>
            <ac:spMk id="3" creationId="{90E1CF00-5504-4E87-CA7D-0D65EF82E5F5}"/>
          </ac:spMkLst>
        </pc:spChg>
        <pc:spChg chg="add del mod">
          <ac:chgData name="Meera Javad(UST,IN)" userId="S::245217@ust.com::f3940e8e-678e-4f40-a484-7745ba880ec2" providerId="AD" clId="Web-{94182706-476C-4014-86C1-C33634B9A6E5}" dt="2023-05-19T10:20:08.785" v="210"/>
          <ac:spMkLst>
            <pc:docMk/>
            <pc:sldMk cId="2074040812" sldId="2147468824"/>
            <ac:spMk id="7" creationId="{E6F24D33-2DB1-9D71-C7A1-279D89520FE2}"/>
          </ac:spMkLst>
        </pc:spChg>
        <pc:spChg chg="add mod">
          <ac:chgData name="Meera Javad(UST,IN)" userId="S::245217@ust.com::f3940e8e-678e-4f40-a484-7745ba880ec2" providerId="AD" clId="Web-{94182706-476C-4014-86C1-C33634B9A6E5}" dt="2023-05-19T10:20:52.505" v="216" actId="1076"/>
          <ac:spMkLst>
            <pc:docMk/>
            <pc:sldMk cId="2074040812" sldId="2147468824"/>
            <ac:spMk id="8" creationId="{7FFA28B2-6877-2BAB-290A-9E3149F0FB4A}"/>
          </ac:spMkLst>
        </pc:spChg>
        <pc:spChg chg="add mod">
          <ac:chgData name="Meera Javad(UST,IN)" userId="S::245217@ust.com::f3940e8e-678e-4f40-a484-7745ba880ec2" providerId="AD" clId="Web-{94182706-476C-4014-86C1-C33634B9A6E5}" dt="2023-05-19T10:22:08.069" v="224" actId="14100"/>
          <ac:spMkLst>
            <pc:docMk/>
            <pc:sldMk cId="2074040812" sldId="2147468824"/>
            <ac:spMk id="9" creationId="{671B424A-6E29-6231-B91A-BFA05D47507E}"/>
          </ac:spMkLst>
        </pc:spChg>
      </pc:sldChg>
    </pc:docChg>
  </pc:docChgLst>
  <pc:docChgLst>
    <pc:chgData name="Haritha Thaipparambil Hari(UST,IN)" userId="S::245205@ust.com::866473f1-bedd-4049-bcd7-35c7dd61fce7" providerId="AD" clId="Web-{9A3273B0-CABB-4D6E-B327-330D50604CB3}"/>
    <pc:docChg chg="addSld delSld modSld">
      <pc:chgData name="Haritha Thaipparambil Hari(UST,IN)" userId="S::245205@ust.com::866473f1-bedd-4049-bcd7-35c7dd61fce7" providerId="AD" clId="Web-{9A3273B0-CABB-4D6E-B327-330D50604CB3}" dt="2023-05-19T09:56:40.446" v="272"/>
      <pc:docMkLst>
        <pc:docMk/>
      </pc:docMkLst>
      <pc:sldChg chg="new">
        <pc:chgData name="Haritha Thaipparambil Hari(UST,IN)" userId="S::245205@ust.com::866473f1-bedd-4049-bcd7-35c7dd61fce7" providerId="AD" clId="Web-{9A3273B0-CABB-4D6E-B327-330D50604CB3}" dt="2023-05-19T09:12:06.856" v="0"/>
        <pc:sldMkLst>
          <pc:docMk/>
          <pc:sldMk cId="1086869299" sldId="2147468680"/>
        </pc:sldMkLst>
      </pc:sldChg>
      <pc:sldChg chg="delSp modSp">
        <pc:chgData name="Haritha Thaipparambil Hari(UST,IN)" userId="S::245205@ust.com::866473f1-bedd-4049-bcd7-35c7dd61fce7" providerId="AD" clId="Web-{9A3273B0-CABB-4D6E-B327-330D50604CB3}" dt="2023-05-19T09:41:02.737" v="198" actId="20577"/>
        <pc:sldMkLst>
          <pc:docMk/>
          <pc:sldMk cId="1086869299" sldId="2147468681"/>
        </pc:sldMkLst>
        <pc:spChg chg="del">
          <ac:chgData name="Haritha Thaipparambil Hari(UST,IN)" userId="S::245205@ust.com::866473f1-bedd-4049-bcd7-35c7dd61fce7" providerId="AD" clId="Web-{9A3273B0-CABB-4D6E-B327-330D50604CB3}" dt="2023-05-19T09:40:36.189" v="194"/>
          <ac:spMkLst>
            <pc:docMk/>
            <pc:sldMk cId="1086869299" sldId="2147468681"/>
            <ac:spMk id="2" creationId="{358F2539-124F-9FF0-1761-28D67C725361}"/>
          </ac:spMkLst>
        </pc:spChg>
        <pc:spChg chg="mod">
          <ac:chgData name="Haritha Thaipparambil Hari(UST,IN)" userId="S::245205@ust.com::866473f1-bedd-4049-bcd7-35c7dd61fce7" providerId="AD" clId="Web-{9A3273B0-CABB-4D6E-B327-330D50604CB3}" dt="2023-05-19T09:41:02.737" v="198" actId="20577"/>
          <ac:spMkLst>
            <pc:docMk/>
            <pc:sldMk cId="1086869299" sldId="2147468681"/>
            <ac:spMk id="3" creationId="{C97AF3E1-A48A-9C43-BDC5-F115C34B0C89}"/>
          </ac:spMkLst>
        </pc:spChg>
      </pc:sldChg>
      <pc:sldChg chg="modSp new">
        <pc:chgData name="Haritha Thaipparambil Hari(UST,IN)" userId="S::245205@ust.com::866473f1-bedd-4049-bcd7-35c7dd61fce7" providerId="AD" clId="Web-{9A3273B0-CABB-4D6E-B327-330D50604CB3}" dt="2023-05-19T09:48:08.754" v="241" actId="20577"/>
        <pc:sldMkLst>
          <pc:docMk/>
          <pc:sldMk cId="3308002436" sldId="2147468684"/>
        </pc:sldMkLst>
        <pc:spChg chg="mod">
          <ac:chgData name="Haritha Thaipparambil Hari(UST,IN)" userId="S::245205@ust.com::866473f1-bedd-4049-bcd7-35c7dd61fce7" providerId="AD" clId="Web-{9A3273B0-CABB-4D6E-B327-330D50604CB3}" dt="2023-05-19T09:46:59.423" v="236" actId="20577"/>
          <ac:spMkLst>
            <pc:docMk/>
            <pc:sldMk cId="3308002436" sldId="2147468684"/>
            <ac:spMk id="2" creationId="{028FD3B5-BD5A-F12B-0DA8-776D96882EB1}"/>
          </ac:spMkLst>
        </pc:spChg>
        <pc:spChg chg="mod">
          <ac:chgData name="Haritha Thaipparambil Hari(UST,IN)" userId="S::245205@ust.com::866473f1-bedd-4049-bcd7-35c7dd61fce7" providerId="AD" clId="Web-{9A3273B0-CABB-4D6E-B327-330D50604CB3}" dt="2023-05-19T09:48:08.754" v="241" actId="20577"/>
          <ac:spMkLst>
            <pc:docMk/>
            <pc:sldMk cId="3308002436" sldId="2147468684"/>
            <ac:spMk id="3" creationId="{DB6DDF46-8020-72B8-2CCC-A0F214BF775F}"/>
          </ac:spMkLst>
        </pc:spChg>
      </pc:sldChg>
      <pc:sldChg chg="modSp new">
        <pc:chgData name="Haritha Thaipparambil Hari(UST,IN)" userId="S::245205@ust.com::866473f1-bedd-4049-bcd7-35c7dd61fce7" providerId="AD" clId="Web-{9A3273B0-CABB-4D6E-B327-330D50604CB3}" dt="2023-05-19T09:42:50.367" v="226" actId="20577"/>
        <pc:sldMkLst>
          <pc:docMk/>
          <pc:sldMk cId="2299100331" sldId="2147468685"/>
        </pc:sldMkLst>
        <pc:spChg chg="mod">
          <ac:chgData name="Haritha Thaipparambil Hari(UST,IN)" userId="S::245205@ust.com::866473f1-bedd-4049-bcd7-35c7dd61fce7" providerId="AD" clId="Web-{9A3273B0-CABB-4D6E-B327-330D50604CB3}" dt="2023-05-19T09:41:43.880" v="212" actId="20577"/>
          <ac:spMkLst>
            <pc:docMk/>
            <pc:sldMk cId="2299100331" sldId="2147468685"/>
            <ac:spMk id="2" creationId="{FEBA19A7-B023-3D8B-C294-513BDAD81B56}"/>
          </ac:spMkLst>
        </pc:spChg>
        <pc:spChg chg="mod">
          <ac:chgData name="Haritha Thaipparambil Hari(UST,IN)" userId="S::245205@ust.com::866473f1-bedd-4049-bcd7-35c7dd61fce7" providerId="AD" clId="Web-{9A3273B0-CABB-4D6E-B327-330D50604CB3}" dt="2023-05-19T09:42:50.367" v="226" actId="20577"/>
          <ac:spMkLst>
            <pc:docMk/>
            <pc:sldMk cId="2299100331" sldId="2147468685"/>
            <ac:spMk id="3" creationId="{86FD4117-E5FE-0643-93CD-94C60EE6765E}"/>
          </ac:spMkLst>
        </pc:spChg>
      </pc:sldChg>
      <pc:sldChg chg="modSp new">
        <pc:chgData name="Haritha Thaipparambil Hari(UST,IN)" userId="S::245205@ust.com::866473f1-bedd-4049-bcd7-35c7dd61fce7" providerId="AD" clId="Web-{9A3273B0-CABB-4D6E-B327-330D50604CB3}" dt="2023-05-19T09:40:31.533" v="193" actId="20577"/>
        <pc:sldMkLst>
          <pc:docMk/>
          <pc:sldMk cId="3418049962" sldId="2147468686"/>
        </pc:sldMkLst>
        <pc:spChg chg="mod">
          <ac:chgData name="Haritha Thaipparambil Hari(UST,IN)" userId="S::245205@ust.com::866473f1-bedd-4049-bcd7-35c7dd61fce7" providerId="AD" clId="Web-{9A3273B0-CABB-4D6E-B327-330D50604CB3}" dt="2023-05-19T09:38:48.076" v="181" actId="20577"/>
          <ac:spMkLst>
            <pc:docMk/>
            <pc:sldMk cId="3418049962" sldId="2147468686"/>
            <ac:spMk id="2" creationId="{64303EFA-0153-279D-AB1C-88D316B7693A}"/>
          </ac:spMkLst>
        </pc:spChg>
        <pc:spChg chg="mod">
          <ac:chgData name="Haritha Thaipparambil Hari(UST,IN)" userId="S::245205@ust.com::866473f1-bedd-4049-bcd7-35c7dd61fce7" providerId="AD" clId="Web-{9A3273B0-CABB-4D6E-B327-330D50604CB3}" dt="2023-05-19T09:40:31.533" v="193" actId="20577"/>
          <ac:spMkLst>
            <pc:docMk/>
            <pc:sldMk cId="3418049962" sldId="2147468686"/>
            <ac:spMk id="3" creationId="{3FF07E81-E7B9-7743-3123-E36A2B1228E3}"/>
          </ac:spMkLst>
        </pc:spChg>
      </pc:sldChg>
      <pc:sldChg chg="delSp modSp new">
        <pc:chgData name="Haritha Thaipparambil Hari(UST,IN)" userId="S::245205@ust.com::866473f1-bedd-4049-bcd7-35c7dd61fce7" providerId="AD" clId="Web-{9A3273B0-CABB-4D6E-B327-330D50604CB3}" dt="2023-05-19T09:38:42.341" v="178" actId="20577"/>
        <pc:sldMkLst>
          <pc:docMk/>
          <pc:sldMk cId="565720648" sldId="2147468687"/>
        </pc:sldMkLst>
        <pc:spChg chg="del">
          <ac:chgData name="Haritha Thaipparambil Hari(UST,IN)" userId="S::245205@ust.com::866473f1-bedd-4049-bcd7-35c7dd61fce7" providerId="AD" clId="Web-{9A3273B0-CABB-4D6E-B327-330D50604CB3}" dt="2023-05-19T09:36:36.524" v="153"/>
          <ac:spMkLst>
            <pc:docMk/>
            <pc:sldMk cId="565720648" sldId="2147468687"/>
            <ac:spMk id="2" creationId="{DE72BD5D-A031-000C-97CC-E3AB8685F410}"/>
          </ac:spMkLst>
        </pc:spChg>
        <pc:spChg chg="mod">
          <ac:chgData name="Haritha Thaipparambil Hari(UST,IN)" userId="S::245205@ust.com::866473f1-bedd-4049-bcd7-35c7dd61fce7" providerId="AD" clId="Web-{9A3273B0-CABB-4D6E-B327-330D50604CB3}" dt="2023-05-19T09:38:42.341" v="178" actId="20577"/>
          <ac:spMkLst>
            <pc:docMk/>
            <pc:sldMk cId="565720648" sldId="2147468687"/>
            <ac:spMk id="3" creationId="{4553ABA4-7AB9-2D5B-1323-88B85610B84D}"/>
          </ac:spMkLst>
        </pc:spChg>
      </pc:sldChg>
      <pc:sldChg chg="delSp modSp new">
        <pc:chgData name="Haritha Thaipparambil Hari(UST,IN)" userId="S::245205@ust.com::866473f1-bedd-4049-bcd7-35c7dd61fce7" providerId="AD" clId="Web-{9A3273B0-CABB-4D6E-B327-330D50604CB3}" dt="2023-05-19T09:36:29.461" v="152" actId="20577"/>
        <pc:sldMkLst>
          <pc:docMk/>
          <pc:sldMk cId="3185639787" sldId="2147468688"/>
        </pc:sldMkLst>
        <pc:spChg chg="del mod">
          <ac:chgData name="Haritha Thaipparambil Hari(UST,IN)" userId="S::245205@ust.com::866473f1-bedd-4049-bcd7-35c7dd61fce7" providerId="AD" clId="Web-{9A3273B0-CABB-4D6E-B327-330D50604CB3}" dt="2023-05-19T09:34:19.581" v="125"/>
          <ac:spMkLst>
            <pc:docMk/>
            <pc:sldMk cId="3185639787" sldId="2147468688"/>
            <ac:spMk id="2" creationId="{9796943A-6479-94BE-19DE-631CD0701D95}"/>
          </ac:spMkLst>
        </pc:spChg>
        <pc:spChg chg="mod">
          <ac:chgData name="Haritha Thaipparambil Hari(UST,IN)" userId="S::245205@ust.com::866473f1-bedd-4049-bcd7-35c7dd61fce7" providerId="AD" clId="Web-{9A3273B0-CABB-4D6E-B327-330D50604CB3}" dt="2023-05-19T09:36:29.461" v="152" actId="20577"/>
          <ac:spMkLst>
            <pc:docMk/>
            <pc:sldMk cId="3185639787" sldId="2147468688"/>
            <ac:spMk id="3" creationId="{7A76357F-6D19-B57C-398E-F3C90C60E9A3}"/>
          </ac:spMkLst>
        </pc:spChg>
      </pc:sldChg>
      <pc:sldChg chg="modSp new">
        <pc:chgData name="Haritha Thaipparambil Hari(UST,IN)" userId="S::245205@ust.com::866473f1-bedd-4049-bcd7-35c7dd61fce7" providerId="AD" clId="Web-{9A3273B0-CABB-4D6E-B327-330D50604CB3}" dt="2023-05-19T09:30:05.180" v="109" actId="20577"/>
        <pc:sldMkLst>
          <pc:docMk/>
          <pc:sldMk cId="4257871648" sldId="2147468689"/>
        </pc:sldMkLst>
        <pc:spChg chg="mod">
          <ac:chgData name="Haritha Thaipparambil Hari(UST,IN)" userId="S::245205@ust.com::866473f1-bedd-4049-bcd7-35c7dd61fce7" providerId="AD" clId="Web-{9A3273B0-CABB-4D6E-B327-330D50604CB3}" dt="2023-05-19T09:29:02.787" v="97" actId="20577"/>
          <ac:spMkLst>
            <pc:docMk/>
            <pc:sldMk cId="4257871648" sldId="2147468689"/>
            <ac:spMk id="2" creationId="{029FC43A-2601-C311-31EB-5CEA2D2E2E77}"/>
          </ac:spMkLst>
        </pc:spChg>
        <pc:spChg chg="mod">
          <ac:chgData name="Haritha Thaipparambil Hari(UST,IN)" userId="S::245205@ust.com::866473f1-bedd-4049-bcd7-35c7dd61fce7" providerId="AD" clId="Web-{9A3273B0-CABB-4D6E-B327-330D50604CB3}" dt="2023-05-19T09:30:05.180" v="109" actId="20577"/>
          <ac:spMkLst>
            <pc:docMk/>
            <pc:sldMk cId="4257871648" sldId="2147468689"/>
            <ac:spMk id="3" creationId="{BC676CEC-89B1-308F-0342-5DAB48F6E60F}"/>
          </ac:spMkLst>
        </pc:spChg>
      </pc:sldChg>
      <pc:sldChg chg="modSp new">
        <pc:chgData name="Haritha Thaipparambil Hari(UST,IN)" userId="S::245205@ust.com::866473f1-bedd-4049-bcd7-35c7dd61fce7" providerId="AD" clId="Web-{9A3273B0-CABB-4D6E-B327-330D50604CB3}" dt="2023-05-19T09:20:49.189" v="36" actId="20577"/>
        <pc:sldMkLst>
          <pc:docMk/>
          <pc:sldMk cId="1424720011" sldId="2147468690"/>
        </pc:sldMkLst>
        <pc:spChg chg="mod">
          <ac:chgData name="Haritha Thaipparambil Hari(UST,IN)" userId="S::245205@ust.com::866473f1-bedd-4049-bcd7-35c7dd61fce7" providerId="AD" clId="Web-{9A3273B0-CABB-4D6E-B327-330D50604CB3}" dt="2023-05-19T09:16:13.913" v="23" actId="20577"/>
          <ac:spMkLst>
            <pc:docMk/>
            <pc:sldMk cId="1424720011" sldId="2147468690"/>
            <ac:spMk id="2" creationId="{FB23A6D4-3E33-5394-5FCA-03AE0FC45A29}"/>
          </ac:spMkLst>
        </pc:spChg>
        <pc:spChg chg="mod">
          <ac:chgData name="Haritha Thaipparambil Hari(UST,IN)" userId="S::245205@ust.com::866473f1-bedd-4049-bcd7-35c7dd61fce7" providerId="AD" clId="Web-{9A3273B0-CABB-4D6E-B327-330D50604CB3}" dt="2023-05-19T09:20:49.189" v="36" actId="20577"/>
          <ac:spMkLst>
            <pc:docMk/>
            <pc:sldMk cId="1424720011" sldId="2147468690"/>
            <ac:spMk id="3" creationId="{944293B7-A016-8B36-3036-8ED8C40CDC62}"/>
          </ac:spMkLst>
        </pc:spChg>
      </pc:sldChg>
      <pc:sldChg chg="new">
        <pc:chgData name="Haritha Thaipparambil Hari(UST,IN)" userId="S::245205@ust.com::866473f1-bedd-4049-bcd7-35c7dd61fce7" providerId="AD" clId="Web-{9A3273B0-CABB-4D6E-B327-330D50604CB3}" dt="2023-05-19T09:12:51.436" v="8"/>
        <pc:sldMkLst>
          <pc:docMk/>
          <pc:sldMk cId="3699001209" sldId="2147468691"/>
        </pc:sldMkLst>
      </pc:sldChg>
      <pc:sldChg chg="new del">
        <pc:chgData name="Haritha Thaipparambil Hari(UST,IN)" userId="S::245205@ust.com::866473f1-bedd-4049-bcd7-35c7dd61fce7" providerId="AD" clId="Web-{9A3273B0-CABB-4D6E-B327-330D50604CB3}" dt="2023-05-19T09:48:19.895" v="243"/>
        <pc:sldMkLst>
          <pc:docMk/>
          <pc:sldMk cId="1125819641" sldId="2147468758"/>
        </pc:sldMkLst>
      </pc:sldChg>
      <pc:sldChg chg="delSp modSp new">
        <pc:chgData name="Haritha Thaipparambil Hari(UST,IN)" userId="S::245205@ust.com::866473f1-bedd-4049-bcd7-35c7dd61fce7" providerId="AD" clId="Web-{9A3273B0-CABB-4D6E-B327-330D50604CB3}" dt="2023-05-19T09:54:05.800" v="271" actId="20577"/>
        <pc:sldMkLst>
          <pc:docMk/>
          <pc:sldMk cId="1654758287" sldId="2147468758"/>
        </pc:sldMkLst>
        <pc:spChg chg="del">
          <ac:chgData name="Haritha Thaipparambil Hari(UST,IN)" userId="S::245205@ust.com::866473f1-bedd-4049-bcd7-35c7dd61fce7" providerId="AD" clId="Web-{9A3273B0-CABB-4D6E-B327-330D50604CB3}" dt="2023-05-19T09:48:31.302" v="245"/>
          <ac:spMkLst>
            <pc:docMk/>
            <pc:sldMk cId="1654758287" sldId="2147468758"/>
            <ac:spMk id="2" creationId="{A8EE78BF-1D4C-558E-EA56-1CC7F14DCF62}"/>
          </ac:spMkLst>
        </pc:spChg>
        <pc:spChg chg="mod">
          <ac:chgData name="Haritha Thaipparambil Hari(UST,IN)" userId="S::245205@ust.com::866473f1-bedd-4049-bcd7-35c7dd61fce7" providerId="AD" clId="Web-{9A3273B0-CABB-4D6E-B327-330D50604CB3}" dt="2023-05-19T09:54:05.800" v="271" actId="20577"/>
          <ac:spMkLst>
            <pc:docMk/>
            <pc:sldMk cId="1654758287" sldId="2147468758"/>
            <ac:spMk id="3" creationId="{40BBAFED-B3C8-6BFB-2D4C-B2705548798A}"/>
          </ac:spMkLst>
        </pc:spChg>
      </pc:sldChg>
      <pc:sldChg chg="new">
        <pc:chgData name="Haritha Thaipparambil Hari(UST,IN)" userId="S::245205@ust.com::866473f1-bedd-4049-bcd7-35c7dd61fce7" providerId="AD" clId="Web-{9A3273B0-CABB-4D6E-B327-330D50604CB3}" dt="2023-05-19T09:56:40.446" v="272"/>
        <pc:sldMkLst>
          <pc:docMk/>
          <pc:sldMk cId="1067073553" sldId="2147468773"/>
        </pc:sldMkLst>
      </pc:sldChg>
    </pc:docChg>
  </pc:docChgLst>
  <pc:docChgLst>
    <pc:chgData name="Samyuktha Sudhakaran(UST,IN)" userId="S::245106@ust.com::20d18b97-201a-4d0e-b6d2-189a2e62d98f" providerId="AD" clId="Web-{4A1D3914-B5E0-4D71-8860-E38360EBD4B1}"/>
    <pc:docChg chg="addSld delSld modSld">
      <pc:chgData name="Samyuktha Sudhakaran(UST,IN)" userId="S::245106@ust.com::20d18b97-201a-4d0e-b6d2-189a2e62d98f" providerId="AD" clId="Web-{4A1D3914-B5E0-4D71-8860-E38360EBD4B1}" dt="2023-05-19T09:59:07.999" v="278" actId="20577"/>
      <pc:docMkLst>
        <pc:docMk/>
      </pc:docMkLst>
      <pc:sldChg chg="addSp modSp mod modClrScheme chgLayout">
        <pc:chgData name="Samyuktha Sudhakaran(UST,IN)" userId="S::245106@ust.com::20d18b97-201a-4d0e-b6d2-189a2e62d98f" providerId="AD" clId="Web-{4A1D3914-B5E0-4D71-8860-E38360EBD4B1}" dt="2023-05-19T09:42:42.308" v="191" actId="20577"/>
        <pc:sldMkLst>
          <pc:docMk/>
          <pc:sldMk cId="3214666600" sldId="2147468672"/>
        </pc:sldMkLst>
        <pc:spChg chg="mod ord">
          <ac:chgData name="Samyuktha Sudhakaran(UST,IN)" userId="S::245106@ust.com::20d18b97-201a-4d0e-b6d2-189a2e62d98f" providerId="AD" clId="Web-{4A1D3914-B5E0-4D71-8860-E38360EBD4B1}" dt="2023-05-19T09:32:11.920" v="114"/>
          <ac:spMkLst>
            <pc:docMk/>
            <pc:sldMk cId="3214666600" sldId="2147468672"/>
            <ac:spMk id="2" creationId="{E55E4256-9182-87AE-1BC5-5E429019E7E0}"/>
          </ac:spMkLst>
        </pc:spChg>
        <pc:spChg chg="mod ord">
          <ac:chgData name="Samyuktha Sudhakaran(UST,IN)" userId="S::245106@ust.com::20d18b97-201a-4d0e-b6d2-189a2e62d98f" providerId="AD" clId="Web-{4A1D3914-B5E0-4D71-8860-E38360EBD4B1}" dt="2023-05-19T09:42:35.307" v="190" actId="20577"/>
          <ac:spMkLst>
            <pc:docMk/>
            <pc:sldMk cId="3214666600" sldId="2147468672"/>
            <ac:spMk id="3" creationId="{B07A5B54-C245-7FAF-CCB8-9C9A5C99BBBC}"/>
          </ac:spMkLst>
        </pc:spChg>
        <pc:spChg chg="mod ord">
          <ac:chgData name="Samyuktha Sudhakaran(UST,IN)" userId="S::245106@ust.com::20d18b97-201a-4d0e-b6d2-189a2e62d98f" providerId="AD" clId="Web-{4A1D3914-B5E0-4D71-8860-E38360EBD4B1}" dt="2023-05-19T09:32:11.920" v="114"/>
          <ac:spMkLst>
            <pc:docMk/>
            <pc:sldMk cId="3214666600" sldId="2147468672"/>
            <ac:spMk id="4" creationId="{45DB574B-47BB-8985-0D36-EE9001D141A0}"/>
          </ac:spMkLst>
        </pc:spChg>
        <pc:spChg chg="mod ord">
          <ac:chgData name="Samyuktha Sudhakaran(UST,IN)" userId="S::245106@ust.com::20d18b97-201a-4d0e-b6d2-189a2e62d98f" providerId="AD" clId="Web-{4A1D3914-B5E0-4D71-8860-E38360EBD4B1}" dt="2023-05-19T09:32:11.920" v="114"/>
          <ac:spMkLst>
            <pc:docMk/>
            <pc:sldMk cId="3214666600" sldId="2147468672"/>
            <ac:spMk id="5" creationId="{6017A761-1387-5974-47FF-F3F31D160CBB}"/>
          </ac:spMkLst>
        </pc:spChg>
        <pc:spChg chg="add mod ord">
          <ac:chgData name="Samyuktha Sudhakaran(UST,IN)" userId="S::245106@ust.com::20d18b97-201a-4d0e-b6d2-189a2e62d98f" providerId="AD" clId="Web-{4A1D3914-B5E0-4D71-8860-E38360EBD4B1}" dt="2023-05-19T09:42:42.308" v="191" actId="20577"/>
          <ac:spMkLst>
            <pc:docMk/>
            <pc:sldMk cId="3214666600" sldId="2147468672"/>
            <ac:spMk id="6" creationId="{A205027D-0D45-FDAB-6E84-363C08F2A0DA}"/>
          </ac:spMkLst>
        </pc:spChg>
      </pc:sldChg>
      <pc:sldChg chg="modSp new del">
        <pc:chgData name="Samyuktha Sudhakaran(UST,IN)" userId="S::245106@ust.com::20d18b97-201a-4d0e-b6d2-189a2e62d98f" providerId="AD" clId="Web-{4A1D3914-B5E0-4D71-8860-E38360EBD4B1}" dt="2023-05-19T09:30:47.777" v="110"/>
        <pc:sldMkLst>
          <pc:docMk/>
          <pc:sldMk cId="597855170" sldId="2147468693"/>
        </pc:sldMkLst>
        <pc:spChg chg="mod">
          <ac:chgData name="Samyuktha Sudhakaran(UST,IN)" userId="S::245106@ust.com::20d18b97-201a-4d0e-b6d2-189a2e62d98f" providerId="AD" clId="Web-{4A1D3914-B5E0-4D71-8860-E38360EBD4B1}" dt="2023-05-19T09:30:36.387" v="106" actId="20577"/>
          <ac:spMkLst>
            <pc:docMk/>
            <pc:sldMk cId="597855170" sldId="2147468693"/>
            <ac:spMk id="3" creationId="{C80D7404-7DE5-A08C-68A1-C62857FF260A}"/>
          </ac:spMkLst>
        </pc:spChg>
      </pc:sldChg>
      <pc:sldChg chg="addSp modSp new mod modClrScheme chgLayout">
        <pc:chgData name="Samyuktha Sudhakaran(UST,IN)" userId="S::245106@ust.com::20d18b97-201a-4d0e-b6d2-189a2e62d98f" providerId="AD" clId="Web-{4A1D3914-B5E0-4D71-8860-E38360EBD4B1}" dt="2023-05-19T09:51:13.255" v="268" actId="20577"/>
        <pc:sldMkLst>
          <pc:docMk/>
          <pc:sldMk cId="1496981353" sldId="2147468694"/>
        </pc:sldMkLst>
        <pc:spChg chg="mod ord">
          <ac:chgData name="Samyuktha Sudhakaran(UST,IN)" userId="S::245106@ust.com::20d18b97-201a-4d0e-b6d2-189a2e62d98f" providerId="AD" clId="Web-{4A1D3914-B5E0-4D71-8860-E38360EBD4B1}" dt="2023-05-19T09:35:31.580" v="132"/>
          <ac:spMkLst>
            <pc:docMk/>
            <pc:sldMk cId="1496981353" sldId="2147468694"/>
            <ac:spMk id="2" creationId="{F97A5E0A-FB53-A84E-36DF-ED8759928BE1}"/>
          </ac:spMkLst>
        </pc:spChg>
        <pc:spChg chg="mod ord">
          <ac:chgData name="Samyuktha Sudhakaran(UST,IN)" userId="S::245106@ust.com::20d18b97-201a-4d0e-b6d2-189a2e62d98f" providerId="AD" clId="Web-{4A1D3914-B5E0-4D71-8860-E38360EBD4B1}" dt="2023-05-19T09:51:13.255" v="268" actId="20577"/>
          <ac:spMkLst>
            <pc:docMk/>
            <pc:sldMk cId="1496981353" sldId="2147468694"/>
            <ac:spMk id="3" creationId="{F4706A14-B9BC-707C-BC2F-613D429884AA}"/>
          </ac:spMkLst>
        </pc:spChg>
        <pc:spChg chg="mod ord">
          <ac:chgData name="Samyuktha Sudhakaran(UST,IN)" userId="S::245106@ust.com::20d18b97-201a-4d0e-b6d2-189a2e62d98f" providerId="AD" clId="Web-{4A1D3914-B5E0-4D71-8860-E38360EBD4B1}" dt="2023-05-19T09:35:31.580" v="132"/>
          <ac:spMkLst>
            <pc:docMk/>
            <pc:sldMk cId="1496981353" sldId="2147468694"/>
            <ac:spMk id="4" creationId="{F0CD375B-4BE0-BA35-99F5-14BC4713C25C}"/>
          </ac:spMkLst>
        </pc:spChg>
        <pc:spChg chg="mod ord">
          <ac:chgData name="Samyuktha Sudhakaran(UST,IN)" userId="S::245106@ust.com::20d18b97-201a-4d0e-b6d2-189a2e62d98f" providerId="AD" clId="Web-{4A1D3914-B5E0-4D71-8860-E38360EBD4B1}" dt="2023-05-19T09:35:31.580" v="132"/>
          <ac:spMkLst>
            <pc:docMk/>
            <pc:sldMk cId="1496981353" sldId="2147468694"/>
            <ac:spMk id="5" creationId="{180578C3-62FC-FA5E-A0D1-A6792D3E0B84}"/>
          </ac:spMkLst>
        </pc:spChg>
        <pc:spChg chg="add mod ord">
          <ac:chgData name="Samyuktha Sudhakaran(UST,IN)" userId="S::245106@ust.com::20d18b97-201a-4d0e-b6d2-189a2e62d98f" providerId="AD" clId="Web-{4A1D3914-B5E0-4D71-8860-E38360EBD4B1}" dt="2023-05-19T09:42:57.386" v="195" actId="20577"/>
          <ac:spMkLst>
            <pc:docMk/>
            <pc:sldMk cId="1496981353" sldId="2147468694"/>
            <ac:spMk id="6" creationId="{939D39CB-9B0D-D2A0-315D-70A454E16655}"/>
          </ac:spMkLst>
        </pc:spChg>
      </pc:sldChg>
      <pc:sldChg chg="addSp delSp modSp new mod modClrScheme chgLayout">
        <pc:chgData name="Samyuktha Sudhakaran(UST,IN)" userId="S::245106@ust.com::20d18b97-201a-4d0e-b6d2-189a2e62d98f" providerId="AD" clId="Web-{4A1D3914-B5E0-4D71-8860-E38360EBD4B1}" dt="2023-05-19T09:57:48.107" v="270" actId="14100"/>
        <pc:sldMkLst>
          <pc:docMk/>
          <pc:sldMk cId="941386395" sldId="2147468703"/>
        </pc:sldMkLst>
        <pc:spChg chg="mod ord">
          <ac:chgData name="Samyuktha Sudhakaran(UST,IN)" userId="S::245106@ust.com::20d18b97-201a-4d0e-b6d2-189a2e62d98f" providerId="AD" clId="Web-{4A1D3914-B5E0-4D71-8860-E38360EBD4B1}" dt="2023-05-19T09:41:39.634" v="182"/>
          <ac:spMkLst>
            <pc:docMk/>
            <pc:sldMk cId="941386395" sldId="2147468703"/>
            <ac:spMk id="2" creationId="{D206CE56-CD89-848C-6AED-329B1B0B0B1E}"/>
          </ac:spMkLst>
        </pc:spChg>
        <pc:spChg chg="mod ord">
          <ac:chgData name="Samyuktha Sudhakaran(UST,IN)" userId="S::245106@ust.com::20d18b97-201a-4d0e-b6d2-189a2e62d98f" providerId="AD" clId="Web-{4A1D3914-B5E0-4D71-8860-E38360EBD4B1}" dt="2023-05-19T09:57:48.107" v="270" actId="14100"/>
          <ac:spMkLst>
            <pc:docMk/>
            <pc:sldMk cId="941386395" sldId="2147468703"/>
            <ac:spMk id="3" creationId="{619E4D95-69B3-BC7F-2E75-F1C96063BFF4}"/>
          </ac:spMkLst>
        </pc:spChg>
        <pc:spChg chg="mod ord">
          <ac:chgData name="Samyuktha Sudhakaran(UST,IN)" userId="S::245106@ust.com::20d18b97-201a-4d0e-b6d2-189a2e62d98f" providerId="AD" clId="Web-{4A1D3914-B5E0-4D71-8860-E38360EBD4B1}" dt="2023-05-19T09:41:39.634" v="182"/>
          <ac:spMkLst>
            <pc:docMk/>
            <pc:sldMk cId="941386395" sldId="2147468703"/>
            <ac:spMk id="4" creationId="{F8C4E1CA-7A4A-9D18-917F-29AA2A36C98B}"/>
          </ac:spMkLst>
        </pc:spChg>
        <pc:spChg chg="mod ord">
          <ac:chgData name="Samyuktha Sudhakaran(UST,IN)" userId="S::245106@ust.com::20d18b97-201a-4d0e-b6d2-189a2e62d98f" providerId="AD" clId="Web-{4A1D3914-B5E0-4D71-8860-E38360EBD4B1}" dt="2023-05-19T09:41:39.634" v="182"/>
          <ac:spMkLst>
            <pc:docMk/>
            <pc:sldMk cId="941386395" sldId="2147468703"/>
            <ac:spMk id="5" creationId="{5A01EBBF-EC66-53FC-B92D-58F465E1F005}"/>
          </ac:spMkLst>
        </pc:spChg>
        <pc:spChg chg="add del mod ord">
          <ac:chgData name="Samyuktha Sudhakaran(UST,IN)" userId="S::245106@ust.com::20d18b97-201a-4d0e-b6d2-189a2e62d98f" providerId="AD" clId="Web-{4A1D3914-B5E0-4D71-8860-E38360EBD4B1}" dt="2023-05-19T09:42:04.901" v="187"/>
          <ac:spMkLst>
            <pc:docMk/>
            <pc:sldMk cId="941386395" sldId="2147468703"/>
            <ac:spMk id="6" creationId="{4B4509BE-57E3-D109-34B0-EA6C94FEB471}"/>
          </ac:spMkLst>
        </pc:spChg>
      </pc:sldChg>
      <pc:sldChg chg="addSp delSp modSp new mod modClrScheme chgLayout">
        <pc:chgData name="Samyuktha Sudhakaran(UST,IN)" userId="S::245106@ust.com::20d18b97-201a-4d0e-b6d2-189a2e62d98f" providerId="AD" clId="Web-{4A1D3914-B5E0-4D71-8860-E38360EBD4B1}" dt="2023-05-19T09:57:39.482" v="269" actId="14100"/>
        <pc:sldMkLst>
          <pc:docMk/>
          <pc:sldMk cId="3785825652" sldId="2147468707"/>
        </pc:sldMkLst>
        <pc:spChg chg="mod ord">
          <ac:chgData name="Samyuktha Sudhakaran(UST,IN)" userId="S::245106@ust.com::20d18b97-201a-4d0e-b6d2-189a2e62d98f" providerId="AD" clId="Web-{4A1D3914-B5E0-4D71-8860-E38360EBD4B1}" dt="2023-05-19T09:39:46.476" v="167"/>
          <ac:spMkLst>
            <pc:docMk/>
            <pc:sldMk cId="3785825652" sldId="2147468707"/>
            <ac:spMk id="2" creationId="{F36EB3AA-2569-E0B9-526E-5D87CCB75954}"/>
          </ac:spMkLst>
        </pc:spChg>
        <pc:spChg chg="mod ord">
          <ac:chgData name="Samyuktha Sudhakaran(UST,IN)" userId="S::245106@ust.com::20d18b97-201a-4d0e-b6d2-189a2e62d98f" providerId="AD" clId="Web-{4A1D3914-B5E0-4D71-8860-E38360EBD4B1}" dt="2023-05-19T09:57:39.482" v="269" actId="14100"/>
          <ac:spMkLst>
            <pc:docMk/>
            <pc:sldMk cId="3785825652" sldId="2147468707"/>
            <ac:spMk id="3" creationId="{2B22F21D-D42B-A948-E150-46C62B396128}"/>
          </ac:spMkLst>
        </pc:spChg>
        <pc:spChg chg="mod ord">
          <ac:chgData name="Samyuktha Sudhakaran(UST,IN)" userId="S::245106@ust.com::20d18b97-201a-4d0e-b6d2-189a2e62d98f" providerId="AD" clId="Web-{4A1D3914-B5E0-4D71-8860-E38360EBD4B1}" dt="2023-05-19T09:39:46.476" v="167"/>
          <ac:spMkLst>
            <pc:docMk/>
            <pc:sldMk cId="3785825652" sldId="2147468707"/>
            <ac:spMk id="4" creationId="{2540EC4A-C296-29A4-30D8-3652F53AA4A3}"/>
          </ac:spMkLst>
        </pc:spChg>
        <pc:spChg chg="mod ord">
          <ac:chgData name="Samyuktha Sudhakaran(UST,IN)" userId="S::245106@ust.com::20d18b97-201a-4d0e-b6d2-189a2e62d98f" providerId="AD" clId="Web-{4A1D3914-B5E0-4D71-8860-E38360EBD4B1}" dt="2023-05-19T09:39:46.476" v="167"/>
          <ac:spMkLst>
            <pc:docMk/>
            <pc:sldMk cId="3785825652" sldId="2147468707"/>
            <ac:spMk id="5" creationId="{55EB2FDF-4803-5678-A2A8-D603893A143E}"/>
          </ac:spMkLst>
        </pc:spChg>
        <pc:spChg chg="add mod ord">
          <ac:chgData name="Samyuktha Sudhakaran(UST,IN)" userId="S::245106@ust.com::20d18b97-201a-4d0e-b6d2-189a2e62d98f" providerId="AD" clId="Web-{4A1D3914-B5E0-4D71-8860-E38360EBD4B1}" dt="2023-05-19T09:39:46.476" v="167"/>
          <ac:spMkLst>
            <pc:docMk/>
            <pc:sldMk cId="3785825652" sldId="2147468707"/>
            <ac:spMk id="6" creationId="{9F177F67-0C84-D2FD-09DE-1EEB76BD91A5}"/>
          </ac:spMkLst>
        </pc:spChg>
        <pc:spChg chg="add del mod ord">
          <ac:chgData name="Samyuktha Sudhakaran(UST,IN)" userId="S::245106@ust.com::20d18b97-201a-4d0e-b6d2-189a2e62d98f" providerId="AD" clId="Web-{4A1D3914-B5E0-4D71-8860-E38360EBD4B1}" dt="2023-05-19T09:39:46.476" v="167"/>
          <ac:spMkLst>
            <pc:docMk/>
            <pc:sldMk cId="3785825652" sldId="2147468707"/>
            <ac:spMk id="7" creationId="{2EA8C565-981A-606E-5996-2B19436D6B02}"/>
          </ac:spMkLst>
        </pc:spChg>
        <pc:spChg chg="add del mod ord">
          <ac:chgData name="Samyuktha Sudhakaran(UST,IN)" userId="S::245106@ust.com::20d18b97-201a-4d0e-b6d2-189a2e62d98f" providerId="AD" clId="Web-{4A1D3914-B5E0-4D71-8860-E38360EBD4B1}" dt="2023-05-19T09:39:46.476" v="167"/>
          <ac:spMkLst>
            <pc:docMk/>
            <pc:sldMk cId="3785825652" sldId="2147468707"/>
            <ac:spMk id="8" creationId="{403695AA-8CDE-D2C8-3FAC-B1885DB0E217}"/>
          </ac:spMkLst>
        </pc:spChg>
      </pc:sldChg>
      <pc:sldChg chg="new">
        <pc:chgData name="Samyuktha Sudhakaran(UST,IN)" userId="S::245106@ust.com::20d18b97-201a-4d0e-b6d2-189a2e62d98f" providerId="AD" clId="Web-{4A1D3914-B5E0-4D71-8860-E38360EBD4B1}" dt="2023-05-19T09:27:22.726" v="76"/>
        <pc:sldMkLst>
          <pc:docMk/>
          <pc:sldMk cId="3563619415" sldId="2147468713"/>
        </pc:sldMkLst>
      </pc:sldChg>
      <pc:sldChg chg="modSp">
        <pc:chgData name="Samyuktha Sudhakaran(UST,IN)" userId="S::245106@ust.com::20d18b97-201a-4d0e-b6d2-189a2e62d98f" providerId="AD" clId="Web-{4A1D3914-B5E0-4D71-8860-E38360EBD4B1}" dt="2023-05-19T09:58:44.202" v="275" actId="20577"/>
        <pc:sldMkLst>
          <pc:docMk/>
          <pc:sldMk cId="3563619415" sldId="2147468714"/>
        </pc:sldMkLst>
        <pc:spChg chg="mod">
          <ac:chgData name="Samyuktha Sudhakaran(UST,IN)" userId="S::245106@ust.com::20d18b97-201a-4d0e-b6d2-189a2e62d98f" providerId="AD" clId="Web-{4A1D3914-B5E0-4D71-8860-E38360EBD4B1}" dt="2023-05-19T09:27:47.539" v="78" actId="20577"/>
          <ac:spMkLst>
            <pc:docMk/>
            <pc:sldMk cId="3563619415" sldId="2147468714"/>
            <ac:spMk id="2" creationId="{A27800F5-1286-1020-A575-D1087F4D6B52}"/>
          </ac:spMkLst>
        </pc:spChg>
        <pc:spChg chg="mod">
          <ac:chgData name="Samyuktha Sudhakaran(UST,IN)" userId="S::245106@ust.com::20d18b97-201a-4d0e-b6d2-189a2e62d98f" providerId="AD" clId="Web-{4A1D3914-B5E0-4D71-8860-E38360EBD4B1}" dt="2023-05-19T09:58:44.202" v="275" actId="20577"/>
          <ac:spMkLst>
            <pc:docMk/>
            <pc:sldMk cId="3563619415" sldId="2147468714"/>
            <ac:spMk id="3" creationId="{17258C73-A6CB-920E-1F26-E8FD7E818A4D}"/>
          </ac:spMkLst>
        </pc:spChg>
      </pc:sldChg>
      <pc:sldChg chg="delSp modSp new mod modClrScheme chgLayout">
        <pc:chgData name="Samyuktha Sudhakaran(UST,IN)" userId="S::245106@ust.com::20d18b97-201a-4d0e-b6d2-189a2e62d98f" providerId="AD" clId="Web-{4A1D3914-B5E0-4D71-8860-E38360EBD4B1}" dt="2023-05-19T09:59:07.999" v="278" actId="20577"/>
        <pc:sldMkLst>
          <pc:docMk/>
          <pc:sldMk cId="2619044346" sldId="2147468735"/>
        </pc:sldMkLst>
        <pc:spChg chg="del mod ord">
          <ac:chgData name="Samyuktha Sudhakaran(UST,IN)" userId="S::245106@ust.com::20d18b97-201a-4d0e-b6d2-189a2e62d98f" providerId="AD" clId="Web-{4A1D3914-B5E0-4D71-8860-E38360EBD4B1}" dt="2023-05-19T09:40:11.414" v="170"/>
          <ac:spMkLst>
            <pc:docMk/>
            <pc:sldMk cId="2619044346" sldId="2147468735"/>
            <ac:spMk id="2" creationId="{7230CF8B-6DB0-5558-D36F-834C8D115C8D}"/>
          </ac:spMkLst>
        </pc:spChg>
        <pc:spChg chg="mod ord">
          <ac:chgData name="Samyuktha Sudhakaran(UST,IN)" userId="S::245106@ust.com::20d18b97-201a-4d0e-b6d2-189a2e62d98f" providerId="AD" clId="Web-{4A1D3914-B5E0-4D71-8860-E38360EBD4B1}" dt="2023-05-19T09:59:07.999" v="278" actId="20577"/>
          <ac:spMkLst>
            <pc:docMk/>
            <pc:sldMk cId="2619044346" sldId="2147468735"/>
            <ac:spMk id="3" creationId="{8E7F412D-7C68-BDDF-9210-88FC3ECBACDE}"/>
          </ac:spMkLst>
        </pc:spChg>
        <pc:spChg chg="del">
          <ac:chgData name="Samyuktha Sudhakaran(UST,IN)" userId="S::245106@ust.com::20d18b97-201a-4d0e-b6d2-189a2e62d98f" providerId="AD" clId="Web-{4A1D3914-B5E0-4D71-8860-E38360EBD4B1}" dt="2023-05-19T09:39:32.397" v="165"/>
          <ac:spMkLst>
            <pc:docMk/>
            <pc:sldMk cId="2619044346" sldId="2147468735"/>
            <ac:spMk id="4" creationId="{69E035E8-8D91-9D51-5DA9-996465CCF458}"/>
          </ac:spMkLst>
        </pc:spChg>
        <pc:spChg chg="mod ord">
          <ac:chgData name="Samyuktha Sudhakaran(UST,IN)" userId="S::245106@ust.com::20d18b97-201a-4d0e-b6d2-189a2e62d98f" providerId="AD" clId="Web-{4A1D3914-B5E0-4D71-8860-E38360EBD4B1}" dt="2023-05-19T09:39:32.397" v="165"/>
          <ac:spMkLst>
            <pc:docMk/>
            <pc:sldMk cId="2619044346" sldId="2147468735"/>
            <ac:spMk id="5" creationId="{924538E5-CABE-AC33-3C18-A7C8C42C2A5E}"/>
          </ac:spMkLst>
        </pc:spChg>
        <pc:spChg chg="mod ord">
          <ac:chgData name="Samyuktha Sudhakaran(UST,IN)" userId="S::245106@ust.com::20d18b97-201a-4d0e-b6d2-189a2e62d98f" providerId="AD" clId="Web-{4A1D3914-B5E0-4D71-8860-E38360EBD4B1}" dt="2023-05-19T09:39:32.397" v="165"/>
          <ac:spMkLst>
            <pc:docMk/>
            <pc:sldMk cId="2619044346" sldId="2147468735"/>
            <ac:spMk id="6" creationId="{0DB40B1B-C07A-D1C8-CA80-CA7B87D7F191}"/>
          </ac:spMkLst>
        </pc:spChg>
      </pc:sldChg>
      <pc:sldChg chg="delSp modSp new">
        <pc:chgData name="Samyuktha Sudhakaran(UST,IN)" userId="S::245106@ust.com::20d18b97-201a-4d0e-b6d2-189a2e62d98f" providerId="AD" clId="Web-{4A1D3914-B5E0-4D71-8860-E38360EBD4B1}" dt="2023-05-19T09:45:50.499" v="224" actId="20577"/>
        <pc:sldMkLst>
          <pc:docMk/>
          <pc:sldMk cId="2690275523" sldId="2147468737"/>
        </pc:sldMkLst>
        <pc:spChg chg="del">
          <ac:chgData name="Samyuktha Sudhakaran(UST,IN)" userId="S::245106@ust.com::20d18b97-201a-4d0e-b6d2-189a2e62d98f" providerId="AD" clId="Web-{4A1D3914-B5E0-4D71-8860-E38360EBD4B1}" dt="2023-05-19T09:41:02.618" v="178"/>
          <ac:spMkLst>
            <pc:docMk/>
            <pc:sldMk cId="2690275523" sldId="2147468737"/>
            <ac:spMk id="2" creationId="{0299037F-5D9E-204D-26B0-18F0C6F5A23A}"/>
          </ac:spMkLst>
        </pc:spChg>
        <pc:spChg chg="mod">
          <ac:chgData name="Samyuktha Sudhakaran(UST,IN)" userId="S::245106@ust.com::20d18b97-201a-4d0e-b6d2-189a2e62d98f" providerId="AD" clId="Web-{4A1D3914-B5E0-4D71-8860-E38360EBD4B1}" dt="2023-05-19T09:45:50.499" v="224" actId="20577"/>
          <ac:spMkLst>
            <pc:docMk/>
            <pc:sldMk cId="2690275523" sldId="2147468737"/>
            <ac:spMk id="3" creationId="{5909A619-8252-57A7-FE2A-7CFC96C9B718}"/>
          </ac:spMkLst>
        </pc:spChg>
      </pc:sldChg>
      <pc:sldChg chg="delSp modSp new">
        <pc:chgData name="Samyuktha Sudhakaran(UST,IN)" userId="S::245106@ust.com::20d18b97-201a-4d0e-b6d2-189a2e62d98f" providerId="AD" clId="Web-{4A1D3914-B5E0-4D71-8860-E38360EBD4B1}" dt="2023-05-19T09:58:07.717" v="272" actId="14100"/>
        <pc:sldMkLst>
          <pc:docMk/>
          <pc:sldMk cId="2180883040" sldId="2147468740"/>
        </pc:sldMkLst>
        <pc:spChg chg="del">
          <ac:chgData name="Samyuktha Sudhakaran(UST,IN)" userId="S::245106@ust.com::20d18b97-201a-4d0e-b6d2-189a2e62d98f" providerId="AD" clId="Web-{4A1D3914-B5E0-4D71-8860-E38360EBD4B1}" dt="2023-05-19T09:42:12.182" v="188"/>
          <ac:spMkLst>
            <pc:docMk/>
            <pc:sldMk cId="2180883040" sldId="2147468740"/>
            <ac:spMk id="2" creationId="{1144B64D-6A94-7364-5F47-60348424CF2A}"/>
          </ac:spMkLst>
        </pc:spChg>
        <pc:spChg chg="mod">
          <ac:chgData name="Samyuktha Sudhakaran(UST,IN)" userId="S::245106@ust.com::20d18b97-201a-4d0e-b6d2-189a2e62d98f" providerId="AD" clId="Web-{4A1D3914-B5E0-4D71-8860-E38360EBD4B1}" dt="2023-05-19T09:58:07.717" v="272" actId="14100"/>
          <ac:spMkLst>
            <pc:docMk/>
            <pc:sldMk cId="2180883040" sldId="2147468740"/>
            <ac:spMk id="3" creationId="{B916A8FE-06D6-6984-21F6-43A445F45EFE}"/>
          </ac:spMkLst>
        </pc:spChg>
      </pc:sldChg>
    </pc:docChg>
  </pc:docChgLst>
  <pc:docChgLst>
    <pc:chgData name="Ameena Abubacker(UST,IN)" userId="S::245255@ust.com::77d569e3-a2d7-453b-b8e1-96e375671c50" providerId="AD" clId="Web-{F096FA30-43A7-408D-8A60-795BB36D932B}"/>
    <pc:docChg chg="modSld">
      <pc:chgData name="Ameena Abubacker(UST,IN)" userId="S::245255@ust.com::77d569e3-a2d7-453b-b8e1-96e375671c50" providerId="AD" clId="Web-{F096FA30-43A7-408D-8A60-795BB36D932B}" dt="2023-05-19T09:20:36.467" v="93" actId="20577"/>
      <pc:docMkLst>
        <pc:docMk/>
      </pc:docMkLst>
      <pc:sldChg chg="addSp modSp mod modClrScheme chgLayout">
        <pc:chgData name="Ameena Abubacker(UST,IN)" userId="S::245255@ust.com::77d569e3-a2d7-453b-b8e1-96e375671c50" providerId="AD" clId="Web-{F096FA30-43A7-408D-8A60-795BB36D932B}" dt="2023-05-19T09:20:36.467" v="93" actId="20577"/>
        <pc:sldMkLst>
          <pc:docMk/>
          <pc:sldMk cId="3266014207" sldId="2147468654"/>
        </pc:sldMkLst>
        <pc:spChg chg="mod ord">
          <ac:chgData name="Ameena Abubacker(UST,IN)" userId="S::245255@ust.com::77d569e3-a2d7-453b-b8e1-96e375671c50" providerId="AD" clId="Web-{F096FA30-43A7-408D-8A60-795BB36D932B}" dt="2023-05-19T09:09:07.387" v="0"/>
          <ac:spMkLst>
            <pc:docMk/>
            <pc:sldMk cId="3266014207" sldId="2147468654"/>
            <ac:spMk id="2" creationId="{57943DCE-D0AA-4F09-A731-75956C5D498E}"/>
          </ac:spMkLst>
        </pc:spChg>
        <pc:spChg chg="mod ord">
          <ac:chgData name="Ameena Abubacker(UST,IN)" userId="S::245255@ust.com::77d569e3-a2d7-453b-b8e1-96e375671c50" providerId="AD" clId="Web-{F096FA30-43A7-408D-8A60-795BB36D932B}" dt="2023-05-19T09:09:07.387" v="0"/>
          <ac:spMkLst>
            <pc:docMk/>
            <pc:sldMk cId="3266014207" sldId="2147468654"/>
            <ac:spMk id="3" creationId="{E32FC6E4-481D-4C76-BDF1-1591601FE0A5}"/>
          </ac:spMkLst>
        </pc:spChg>
        <pc:spChg chg="add mod ord">
          <ac:chgData name="Ameena Abubacker(UST,IN)" userId="S::245255@ust.com::77d569e3-a2d7-453b-b8e1-96e375671c50" providerId="AD" clId="Web-{F096FA30-43A7-408D-8A60-795BB36D932B}" dt="2023-05-19T09:10:28.232" v="6" actId="20577"/>
          <ac:spMkLst>
            <pc:docMk/>
            <pc:sldMk cId="3266014207" sldId="2147468654"/>
            <ac:spMk id="5" creationId="{FA5057AC-E405-A47D-E54F-0CAE5F696F6F}"/>
          </ac:spMkLst>
        </pc:spChg>
        <pc:spChg chg="add mod ord">
          <ac:chgData name="Ameena Abubacker(UST,IN)" userId="S::245255@ust.com::77d569e3-a2d7-453b-b8e1-96e375671c50" providerId="AD" clId="Web-{F096FA30-43A7-408D-8A60-795BB36D932B}" dt="2023-05-19T09:20:36.467" v="93" actId="20577"/>
          <ac:spMkLst>
            <pc:docMk/>
            <pc:sldMk cId="3266014207" sldId="2147468654"/>
            <ac:spMk id="6" creationId="{96CA5A0F-34C3-9404-885E-D45B4C5559A7}"/>
          </ac:spMkLst>
        </pc:spChg>
      </pc:sldChg>
      <pc:sldChg chg="modSp">
        <pc:chgData name="Ameena Abubacker(UST,IN)" userId="S::245255@ust.com::77d569e3-a2d7-453b-b8e1-96e375671c50" providerId="AD" clId="Web-{F096FA30-43A7-408D-8A60-795BB36D932B}" dt="2023-05-19T09:20:08.294" v="92" actId="20577"/>
        <pc:sldMkLst>
          <pc:docMk/>
          <pc:sldMk cId="3699001209" sldId="2147468691"/>
        </pc:sldMkLst>
        <pc:spChg chg="mod">
          <ac:chgData name="Ameena Abubacker(UST,IN)" userId="S::245255@ust.com::77d569e3-a2d7-453b-b8e1-96e375671c50" providerId="AD" clId="Web-{F096FA30-43A7-408D-8A60-795BB36D932B}" dt="2023-05-19T09:18:49.948" v="90" actId="20577"/>
          <ac:spMkLst>
            <pc:docMk/>
            <pc:sldMk cId="3699001209" sldId="2147468691"/>
            <ac:spMk id="2" creationId="{8240E1B4-4984-A478-C500-ACD944DFEBED}"/>
          </ac:spMkLst>
        </pc:spChg>
        <pc:spChg chg="mod">
          <ac:chgData name="Ameena Abubacker(UST,IN)" userId="S::245255@ust.com::77d569e3-a2d7-453b-b8e1-96e375671c50" providerId="AD" clId="Web-{F096FA30-43A7-408D-8A60-795BB36D932B}" dt="2023-05-19T09:20:08.294" v="92" actId="20577"/>
          <ac:spMkLst>
            <pc:docMk/>
            <pc:sldMk cId="3699001209" sldId="2147468691"/>
            <ac:spMk id="3" creationId="{DCA48380-F092-B66A-C725-4180743138C2}"/>
          </ac:spMkLst>
        </pc:spChg>
      </pc:sldChg>
    </pc:docChg>
  </pc:docChgLst>
  <pc:docChgLst>
    <pc:chgData name="Sona Sudhakaran(UST,IN)" userId="S::245209@ust.com::66500951-f1b2-4d80-8550-8ad272c8405e" providerId="AD" clId="Web-{30D0E85B-FF6F-4897-97F8-C699B446966A}"/>
    <pc:docChg chg="addSld delSld modSld">
      <pc:chgData name="Sona Sudhakaran(UST,IN)" userId="S::245209@ust.com::66500951-f1b2-4d80-8550-8ad272c8405e" providerId="AD" clId="Web-{30D0E85B-FF6F-4897-97F8-C699B446966A}" dt="2023-05-19T11:25:15.302" v="435" actId="20577"/>
      <pc:docMkLst>
        <pc:docMk/>
      </pc:docMkLst>
      <pc:sldChg chg="add replId">
        <pc:chgData name="Sona Sudhakaran(UST,IN)" userId="S::245209@ust.com::66500951-f1b2-4d80-8550-8ad272c8405e" providerId="AD" clId="Web-{30D0E85B-FF6F-4897-97F8-C699B446966A}" dt="2023-05-19T09:10:22.168" v="0"/>
        <pc:sldMkLst>
          <pc:docMk/>
          <pc:sldMk cId="1819057780" sldId="2147468668"/>
        </pc:sldMkLst>
      </pc:sldChg>
      <pc:sldChg chg="new">
        <pc:chgData name="Sona Sudhakaran(UST,IN)" userId="S::245209@ust.com::66500951-f1b2-4d80-8550-8ad272c8405e" providerId="AD" clId="Web-{30D0E85B-FF6F-4897-97F8-C699B446966A}" dt="2023-05-19T09:11:46.748" v="1"/>
        <pc:sldMkLst>
          <pc:docMk/>
          <pc:sldMk cId="3197000867" sldId="2147468669"/>
        </pc:sldMkLst>
      </pc:sldChg>
      <pc:sldChg chg="new">
        <pc:chgData name="Sona Sudhakaran(UST,IN)" userId="S::245209@ust.com::66500951-f1b2-4d80-8550-8ad272c8405e" providerId="AD" clId="Web-{30D0E85B-FF6F-4897-97F8-C699B446966A}" dt="2023-05-19T09:11:56.311" v="2"/>
        <pc:sldMkLst>
          <pc:docMk/>
          <pc:sldMk cId="3214666600" sldId="2147468672"/>
        </pc:sldMkLst>
      </pc:sldChg>
      <pc:sldChg chg="modSp new del">
        <pc:chgData name="Sona Sudhakaran(UST,IN)" userId="S::245209@ust.com::66500951-f1b2-4d80-8550-8ad272c8405e" providerId="AD" clId="Web-{30D0E85B-FF6F-4897-97F8-C699B446966A}" dt="2023-05-19T09:14:14.205" v="15"/>
        <pc:sldMkLst>
          <pc:docMk/>
          <pc:sldMk cId="2833377791" sldId="2147468673"/>
        </pc:sldMkLst>
        <pc:spChg chg="mod">
          <ac:chgData name="Sona Sudhakaran(UST,IN)" userId="S::245209@ust.com::66500951-f1b2-4d80-8550-8ad272c8405e" providerId="AD" clId="Web-{30D0E85B-FF6F-4897-97F8-C699B446966A}" dt="2023-05-19T09:13:18.938" v="14" actId="20577"/>
          <ac:spMkLst>
            <pc:docMk/>
            <pc:sldMk cId="2833377791" sldId="2147468673"/>
            <ac:spMk id="2" creationId="{2369D6AA-E407-C426-C2C6-451AB4B4609E}"/>
          </ac:spMkLst>
        </pc:spChg>
      </pc:sldChg>
      <pc:sldChg chg="new">
        <pc:chgData name="Sona Sudhakaran(UST,IN)" userId="S::245209@ust.com::66500951-f1b2-4d80-8550-8ad272c8405e" providerId="AD" clId="Web-{30D0E85B-FF6F-4897-97F8-C699B446966A}" dt="2023-05-19T09:11:57.717" v="4"/>
        <pc:sldMkLst>
          <pc:docMk/>
          <pc:sldMk cId="1871643918" sldId="2147468674"/>
        </pc:sldMkLst>
      </pc:sldChg>
      <pc:sldChg chg="new">
        <pc:chgData name="Sona Sudhakaran(UST,IN)" userId="S::245209@ust.com::66500951-f1b2-4d80-8550-8ad272c8405e" providerId="AD" clId="Web-{30D0E85B-FF6F-4897-97F8-C699B446966A}" dt="2023-05-19T09:11:58.405" v="5"/>
        <pc:sldMkLst>
          <pc:docMk/>
          <pc:sldMk cId="1545501784" sldId="2147468675"/>
        </pc:sldMkLst>
      </pc:sldChg>
      <pc:sldChg chg="new">
        <pc:chgData name="Sona Sudhakaran(UST,IN)" userId="S::245209@ust.com::66500951-f1b2-4d80-8550-8ad272c8405e" providerId="AD" clId="Web-{30D0E85B-FF6F-4897-97F8-C699B446966A}" dt="2023-05-19T09:11:59.264" v="6"/>
        <pc:sldMkLst>
          <pc:docMk/>
          <pc:sldMk cId="2507790024" sldId="2147468676"/>
        </pc:sldMkLst>
      </pc:sldChg>
      <pc:sldChg chg="modSp new">
        <pc:chgData name="Sona Sudhakaran(UST,IN)" userId="S::245209@ust.com::66500951-f1b2-4d80-8550-8ad272c8405e" providerId="AD" clId="Web-{30D0E85B-FF6F-4897-97F8-C699B446966A}" dt="2023-05-19T10:12:58.848" v="427" actId="20577"/>
        <pc:sldMkLst>
          <pc:docMk/>
          <pc:sldMk cId="1049104435" sldId="2147468677"/>
        </pc:sldMkLst>
        <pc:spChg chg="mod">
          <ac:chgData name="Sona Sudhakaran(UST,IN)" userId="S::245209@ust.com::66500951-f1b2-4d80-8550-8ad272c8405e" providerId="AD" clId="Web-{30D0E85B-FF6F-4897-97F8-C699B446966A}" dt="2023-05-19T10:12:58.848" v="427" actId="20577"/>
          <ac:spMkLst>
            <pc:docMk/>
            <pc:sldMk cId="1049104435" sldId="2147468677"/>
            <ac:spMk id="2" creationId="{CA74399D-1E8E-8A1B-7DC7-9D9CD7A5A651}"/>
          </ac:spMkLst>
        </pc:spChg>
        <pc:spChg chg="mod">
          <ac:chgData name="Sona Sudhakaran(UST,IN)" userId="S::245209@ust.com::66500951-f1b2-4d80-8550-8ad272c8405e" providerId="AD" clId="Web-{30D0E85B-FF6F-4897-97F8-C699B446966A}" dt="2023-05-19T09:21:25.060" v="48" actId="20577"/>
          <ac:spMkLst>
            <pc:docMk/>
            <pc:sldMk cId="1049104435" sldId="2147468677"/>
            <ac:spMk id="3" creationId="{C2228926-5CF5-34F9-B56F-CB2AAA8AF144}"/>
          </ac:spMkLst>
        </pc:spChg>
      </pc:sldChg>
      <pc:sldChg chg="new">
        <pc:chgData name="Sona Sudhakaran(UST,IN)" userId="S::245209@ust.com::66500951-f1b2-4d80-8550-8ad272c8405e" providerId="AD" clId="Web-{30D0E85B-FF6F-4897-97F8-C699B446966A}" dt="2023-05-19T09:12:05.264" v="8"/>
        <pc:sldMkLst>
          <pc:docMk/>
          <pc:sldMk cId="2103323161" sldId="2147468678"/>
        </pc:sldMkLst>
      </pc:sldChg>
      <pc:sldChg chg="new">
        <pc:chgData name="Sona Sudhakaran(UST,IN)" userId="S::245209@ust.com::66500951-f1b2-4d80-8550-8ad272c8405e" providerId="AD" clId="Web-{30D0E85B-FF6F-4897-97F8-C699B446966A}" dt="2023-05-19T09:12:05.983" v="9"/>
        <pc:sldMkLst>
          <pc:docMk/>
          <pc:sldMk cId="680206410" sldId="2147468679"/>
        </pc:sldMkLst>
      </pc:sldChg>
      <pc:sldChg chg="new">
        <pc:chgData name="Sona Sudhakaran(UST,IN)" userId="S::245209@ust.com::66500951-f1b2-4d80-8550-8ad272c8405e" providerId="AD" clId="Web-{30D0E85B-FF6F-4897-97F8-C699B446966A}" dt="2023-05-19T09:12:06.702" v="10"/>
        <pc:sldMkLst>
          <pc:docMk/>
          <pc:sldMk cId="2757777611" sldId="2147468680"/>
        </pc:sldMkLst>
      </pc:sldChg>
      <pc:sldChg chg="new">
        <pc:chgData name="Sona Sudhakaran(UST,IN)" userId="S::245209@ust.com::66500951-f1b2-4d80-8550-8ad272c8405e" providerId="AD" clId="Web-{30D0E85B-FF6F-4897-97F8-C699B446966A}" dt="2023-05-19T09:12:07.514" v="11"/>
        <pc:sldMkLst>
          <pc:docMk/>
          <pc:sldMk cId="2325318994" sldId="2147468682"/>
        </pc:sldMkLst>
      </pc:sldChg>
      <pc:sldChg chg="new">
        <pc:chgData name="Sona Sudhakaran(UST,IN)" userId="S::245209@ust.com::66500951-f1b2-4d80-8550-8ad272c8405e" providerId="AD" clId="Web-{30D0E85B-FF6F-4897-97F8-C699B446966A}" dt="2023-05-19T09:12:09.608" v="12"/>
        <pc:sldMkLst>
          <pc:docMk/>
          <pc:sldMk cId="2064278774" sldId="2147468683"/>
        </pc:sldMkLst>
      </pc:sldChg>
      <pc:sldChg chg="delSp modSp new">
        <pc:chgData name="Sona Sudhakaran(UST,IN)" userId="S::245209@ust.com::66500951-f1b2-4d80-8550-8ad272c8405e" providerId="AD" clId="Web-{30D0E85B-FF6F-4897-97F8-C699B446966A}" dt="2023-05-19T09:21:51.842" v="50" actId="20577"/>
        <pc:sldMkLst>
          <pc:docMk/>
          <pc:sldMk cId="3136671575" sldId="2147468695"/>
        </pc:sldMkLst>
        <pc:spChg chg="del mod">
          <ac:chgData name="Sona Sudhakaran(UST,IN)" userId="S::245209@ust.com::66500951-f1b2-4d80-8550-8ad272c8405e" providerId="AD" clId="Web-{30D0E85B-FF6F-4897-97F8-C699B446966A}" dt="2023-05-19T09:18:38.509" v="31"/>
          <ac:spMkLst>
            <pc:docMk/>
            <pc:sldMk cId="3136671575" sldId="2147468695"/>
            <ac:spMk id="2" creationId="{0C38F5F2-DB2C-8907-60AF-C0D8BAC93E53}"/>
          </ac:spMkLst>
        </pc:spChg>
        <pc:spChg chg="mod">
          <ac:chgData name="Sona Sudhakaran(UST,IN)" userId="S::245209@ust.com::66500951-f1b2-4d80-8550-8ad272c8405e" providerId="AD" clId="Web-{30D0E85B-FF6F-4897-97F8-C699B446966A}" dt="2023-05-19T09:21:51.842" v="50" actId="20577"/>
          <ac:spMkLst>
            <pc:docMk/>
            <pc:sldMk cId="3136671575" sldId="2147468695"/>
            <ac:spMk id="3" creationId="{9C785290-2727-B581-CE1E-5415E25D29F3}"/>
          </ac:spMkLst>
        </pc:spChg>
      </pc:sldChg>
      <pc:sldChg chg="delSp modSp new">
        <pc:chgData name="Sona Sudhakaran(UST,IN)" userId="S::245209@ust.com::66500951-f1b2-4d80-8550-8ad272c8405e" providerId="AD" clId="Web-{30D0E85B-FF6F-4897-97F8-C699B446966A}" dt="2023-05-19T09:24:57.393" v="75" actId="20577"/>
        <pc:sldMkLst>
          <pc:docMk/>
          <pc:sldMk cId="3448600019" sldId="2147468696"/>
        </pc:sldMkLst>
        <pc:spChg chg="del mod">
          <ac:chgData name="Sona Sudhakaran(UST,IN)" userId="S::245209@ust.com::66500951-f1b2-4d80-8550-8ad272c8405e" providerId="AD" clId="Web-{30D0E85B-FF6F-4897-97F8-C699B446966A}" dt="2023-05-19T09:22:32.749" v="55"/>
          <ac:spMkLst>
            <pc:docMk/>
            <pc:sldMk cId="3448600019" sldId="2147468696"/>
            <ac:spMk id="2" creationId="{4A8CFB2D-C224-B441-0BE4-5E51E0880837}"/>
          </ac:spMkLst>
        </pc:spChg>
        <pc:spChg chg="mod">
          <ac:chgData name="Sona Sudhakaran(UST,IN)" userId="S::245209@ust.com::66500951-f1b2-4d80-8550-8ad272c8405e" providerId="AD" clId="Web-{30D0E85B-FF6F-4897-97F8-C699B446966A}" dt="2023-05-19T09:24:57.393" v="75" actId="20577"/>
          <ac:spMkLst>
            <pc:docMk/>
            <pc:sldMk cId="3448600019" sldId="2147468696"/>
            <ac:spMk id="3" creationId="{3A90B859-39B4-F933-1029-FA100CCDF7CA}"/>
          </ac:spMkLst>
        </pc:spChg>
      </pc:sldChg>
      <pc:sldChg chg="delSp modSp new">
        <pc:chgData name="Sona Sudhakaran(UST,IN)" userId="S::245209@ust.com::66500951-f1b2-4d80-8550-8ad272c8405e" providerId="AD" clId="Web-{30D0E85B-FF6F-4897-97F8-C699B446966A}" dt="2023-05-19T09:26:22.411" v="86" actId="14100"/>
        <pc:sldMkLst>
          <pc:docMk/>
          <pc:sldMk cId="3442567875" sldId="2147468697"/>
        </pc:sldMkLst>
        <pc:spChg chg="del mod">
          <ac:chgData name="Sona Sudhakaran(UST,IN)" userId="S::245209@ust.com::66500951-f1b2-4d80-8550-8ad272c8405e" providerId="AD" clId="Web-{30D0E85B-FF6F-4897-97F8-C699B446966A}" dt="2023-05-19T09:25:38.738" v="79"/>
          <ac:spMkLst>
            <pc:docMk/>
            <pc:sldMk cId="3442567875" sldId="2147468697"/>
            <ac:spMk id="2" creationId="{EE80F1E7-43E1-AC82-4C18-21F8BC4ED9DC}"/>
          </ac:spMkLst>
        </pc:spChg>
        <pc:spChg chg="mod">
          <ac:chgData name="Sona Sudhakaran(UST,IN)" userId="S::245209@ust.com::66500951-f1b2-4d80-8550-8ad272c8405e" providerId="AD" clId="Web-{30D0E85B-FF6F-4897-97F8-C699B446966A}" dt="2023-05-19T09:26:22.411" v="86" actId="14100"/>
          <ac:spMkLst>
            <pc:docMk/>
            <pc:sldMk cId="3442567875" sldId="2147468697"/>
            <ac:spMk id="3" creationId="{6F1E613F-0C4C-A940-9168-21D4BAB1B3BA}"/>
          </ac:spMkLst>
        </pc:spChg>
      </pc:sldChg>
      <pc:sldChg chg="addSp delSp modSp new">
        <pc:chgData name="Sona Sudhakaran(UST,IN)" userId="S::245209@ust.com::66500951-f1b2-4d80-8550-8ad272c8405e" providerId="AD" clId="Web-{30D0E85B-FF6F-4897-97F8-C699B446966A}" dt="2023-05-19T10:12:37.831" v="426" actId="20577"/>
        <pc:sldMkLst>
          <pc:docMk/>
          <pc:sldMk cId="988584452" sldId="2147468709"/>
        </pc:sldMkLst>
        <pc:spChg chg="mod">
          <ac:chgData name="Sona Sudhakaran(UST,IN)" userId="S::245209@ust.com::66500951-f1b2-4d80-8550-8ad272c8405e" providerId="AD" clId="Web-{30D0E85B-FF6F-4897-97F8-C699B446966A}" dt="2023-05-19T10:12:37.831" v="426" actId="20577"/>
          <ac:spMkLst>
            <pc:docMk/>
            <pc:sldMk cId="988584452" sldId="2147468709"/>
            <ac:spMk id="2" creationId="{838E7C00-107D-A34C-6799-EBD1C0062750}"/>
          </ac:spMkLst>
        </pc:spChg>
        <pc:spChg chg="del">
          <ac:chgData name="Sona Sudhakaran(UST,IN)" userId="S::245209@ust.com::66500951-f1b2-4d80-8550-8ad272c8405e" providerId="AD" clId="Web-{30D0E85B-FF6F-4897-97F8-C699B446966A}" dt="2023-05-19T09:27:40.257" v="91"/>
          <ac:spMkLst>
            <pc:docMk/>
            <pc:sldMk cId="988584452" sldId="2147468709"/>
            <ac:spMk id="3" creationId="{B21307B5-6531-3306-46C8-F56A72FC57F8}"/>
          </ac:spMkLst>
        </pc:spChg>
        <pc:spChg chg="add del mod">
          <ac:chgData name="Sona Sudhakaran(UST,IN)" userId="S::245209@ust.com::66500951-f1b2-4d80-8550-8ad272c8405e" providerId="AD" clId="Web-{30D0E85B-FF6F-4897-97F8-C699B446966A}" dt="2023-05-19T09:28:00.117" v="109"/>
          <ac:spMkLst>
            <pc:docMk/>
            <pc:sldMk cId="988584452" sldId="2147468709"/>
            <ac:spMk id="9" creationId="{6402E024-E515-09CD-B7A7-F269D186A8FA}"/>
          </ac:spMkLst>
        </pc:spChg>
        <pc:spChg chg="add mod">
          <ac:chgData name="Sona Sudhakaran(UST,IN)" userId="S::245209@ust.com::66500951-f1b2-4d80-8550-8ad272c8405e" providerId="AD" clId="Web-{30D0E85B-FF6F-4897-97F8-C699B446966A}" dt="2023-05-19T09:30:06.292" v="133" actId="14100"/>
          <ac:spMkLst>
            <pc:docMk/>
            <pc:sldMk cId="988584452" sldId="2147468709"/>
            <ac:spMk id="11" creationId="{F0D44795-E979-B9B7-CC96-5956CE92A1B7}"/>
          </ac:spMkLst>
        </pc:spChg>
        <pc:graphicFrameChg chg="add del mod ord modGraphic">
          <ac:chgData name="Sona Sudhakaran(UST,IN)" userId="S::245209@ust.com::66500951-f1b2-4d80-8550-8ad272c8405e" providerId="AD" clId="Web-{30D0E85B-FF6F-4897-97F8-C699B446966A}" dt="2023-05-19T09:29:32.807" v="128"/>
          <ac:graphicFrameMkLst>
            <pc:docMk/>
            <pc:sldMk cId="988584452" sldId="2147468709"/>
            <ac:graphicFrameMk id="7" creationId="{A134B850-1FC0-E1D2-7D18-659871392997}"/>
          </ac:graphicFrameMkLst>
        </pc:graphicFrameChg>
        <pc:picChg chg="add mod">
          <ac:chgData name="Sona Sudhakaran(UST,IN)" userId="S::245209@ust.com::66500951-f1b2-4d80-8550-8ad272c8405e" providerId="AD" clId="Web-{30D0E85B-FF6F-4897-97F8-C699B446966A}" dt="2023-05-19T09:30:17.042" v="134" actId="1076"/>
          <ac:picMkLst>
            <pc:docMk/>
            <pc:sldMk cId="988584452" sldId="2147468709"/>
            <ac:picMk id="8" creationId="{AA22001C-CB67-20B2-971F-B34FCE140564}"/>
          </ac:picMkLst>
        </pc:picChg>
      </pc:sldChg>
      <pc:sldChg chg="delSp modSp new">
        <pc:chgData name="Sona Sudhakaran(UST,IN)" userId="S::245209@ust.com::66500951-f1b2-4d80-8550-8ad272c8405e" providerId="AD" clId="Web-{30D0E85B-FF6F-4897-97F8-C699B446966A}" dt="2023-05-19T09:31:38.669" v="148" actId="20577"/>
        <pc:sldMkLst>
          <pc:docMk/>
          <pc:sldMk cId="4183991349" sldId="2147468710"/>
        </pc:sldMkLst>
        <pc:spChg chg="del mod">
          <ac:chgData name="Sona Sudhakaran(UST,IN)" userId="S::245209@ust.com::66500951-f1b2-4d80-8550-8ad272c8405e" providerId="AD" clId="Web-{30D0E85B-FF6F-4897-97F8-C699B446966A}" dt="2023-05-19T09:31:14.278" v="141"/>
          <ac:spMkLst>
            <pc:docMk/>
            <pc:sldMk cId="4183991349" sldId="2147468710"/>
            <ac:spMk id="2" creationId="{EF03FE64-454B-039E-70EB-CE3F7F1A089A}"/>
          </ac:spMkLst>
        </pc:spChg>
        <pc:spChg chg="mod">
          <ac:chgData name="Sona Sudhakaran(UST,IN)" userId="S::245209@ust.com::66500951-f1b2-4d80-8550-8ad272c8405e" providerId="AD" clId="Web-{30D0E85B-FF6F-4897-97F8-C699B446966A}" dt="2023-05-19T09:31:38.669" v="148" actId="20577"/>
          <ac:spMkLst>
            <pc:docMk/>
            <pc:sldMk cId="4183991349" sldId="2147468710"/>
            <ac:spMk id="3" creationId="{A8311CE2-E62C-A008-6301-FB0171522F52}"/>
          </ac:spMkLst>
        </pc:spChg>
      </pc:sldChg>
      <pc:sldChg chg="delSp modSp new">
        <pc:chgData name="Sona Sudhakaran(UST,IN)" userId="S::245209@ust.com::66500951-f1b2-4d80-8550-8ad272c8405e" providerId="AD" clId="Web-{30D0E85B-FF6F-4897-97F8-C699B446966A}" dt="2023-05-19T09:34:17.017" v="158" actId="20577"/>
        <pc:sldMkLst>
          <pc:docMk/>
          <pc:sldMk cId="2009600453" sldId="2147468711"/>
        </pc:sldMkLst>
        <pc:spChg chg="del mod">
          <ac:chgData name="Sona Sudhakaran(UST,IN)" userId="S::245209@ust.com::66500951-f1b2-4d80-8550-8ad272c8405e" providerId="AD" clId="Web-{30D0E85B-FF6F-4897-97F8-C699B446966A}" dt="2023-05-19T09:33:46.876" v="154"/>
          <ac:spMkLst>
            <pc:docMk/>
            <pc:sldMk cId="2009600453" sldId="2147468711"/>
            <ac:spMk id="2" creationId="{6D2422D9-8234-136A-9401-E98D77208487}"/>
          </ac:spMkLst>
        </pc:spChg>
        <pc:spChg chg="mod">
          <ac:chgData name="Sona Sudhakaran(UST,IN)" userId="S::245209@ust.com::66500951-f1b2-4d80-8550-8ad272c8405e" providerId="AD" clId="Web-{30D0E85B-FF6F-4897-97F8-C699B446966A}" dt="2023-05-19T09:34:17.017" v="158" actId="20577"/>
          <ac:spMkLst>
            <pc:docMk/>
            <pc:sldMk cId="2009600453" sldId="2147468711"/>
            <ac:spMk id="3" creationId="{BFF42813-AE60-3059-69CD-E0A4C281693D}"/>
          </ac:spMkLst>
        </pc:spChg>
      </pc:sldChg>
      <pc:sldChg chg="modSp new">
        <pc:chgData name="Sona Sudhakaran(UST,IN)" userId="S::245209@ust.com::66500951-f1b2-4d80-8550-8ad272c8405e" providerId="AD" clId="Web-{30D0E85B-FF6F-4897-97F8-C699B446966A}" dt="2023-05-19T10:12:18.393" v="425" actId="20577"/>
        <pc:sldMkLst>
          <pc:docMk/>
          <pc:sldMk cId="3650688875" sldId="2147468725"/>
        </pc:sldMkLst>
        <pc:spChg chg="mod">
          <ac:chgData name="Sona Sudhakaran(UST,IN)" userId="S::245209@ust.com::66500951-f1b2-4d80-8550-8ad272c8405e" providerId="AD" clId="Web-{30D0E85B-FF6F-4897-97F8-C699B446966A}" dt="2023-05-19T10:12:18.393" v="425" actId="20577"/>
          <ac:spMkLst>
            <pc:docMk/>
            <pc:sldMk cId="3650688875" sldId="2147468725"/>
            <ac:spMk id="2" creationId="{B15A5698-A229-40CC-BFB4-BEC9197B8B64}"/>
          </ac:spMkLst>
        </pc:spChg>
        <pc:spChg chg="mod">
          <ac:chgData name="Sona Sudhakaran(UST,IN)" userId="S::245209@ust.com::66500951-f1b2-4d80-8550-8ad272c8405e" providerId="AD" clId="Web-{30D0E85B-FF6F-4897-97F8-C699B446966A}" dt="2023-05-19T09:36:37.036" v="175" actId="20577"/>
          <ac:spMkLst>
            <pc:docMk/>
            <pc:sldMk cId="3650688875" sldId="2147468725"/>
            <ac:spMk id="3" creationId="{C63682F0-6B85-86EA-9475-4F518A2118FF}"/>
          </ac:spMkLst>
        </pc:spChg>
      </pc:sldChg>
      <pc:sldChg chg="addSp delSp modSp new">
        <pc:chgData name="Sona Sudhakaran(UST,IN)" userId="S::245209@ust.com::66500951-f1b2-4d80-8550-8ad272c8405e" providerId="AD" clId="Web-{30D0E85B-FF6F-4897-97F8-C699B446966A}" dt="2023-05-19T09:40:27.651" v="214" actId="1076"/>
        <pc:sldMkLst>
          <pc:docMk/>
          <pc:sldMk cId="2463311073" sldId="2147468726"/>
        </pc:sldMkLst>
        <pc:spChg chg="del mod">
          <ac:chgData name="Sona Sudhakaran(UST,IN)" userId="S::245209@ust.com::66500951-f1b2-4d80-8550-8ad272c8405e" providerId="AD" clId="Web-{30D0E85B-FF6F-4897-97F8-C699B446966A}" dt="2023-05-19T09:37:12.678" v="179"/>
          <ac:spMkLst>
            <pc:docMk/>
            <pc:sldMk cId="2463311073" sldId="2147468726"/>
            <ac:spMk id="2" creationId="{D006B89B-B5B7-C432-4907-702939E90492}"/>
          </ac:spMkLst>
        </pc:spChg>
        <pc:spChg chg="mod">
          <ac:chgData name="Sona Sudhakaran(UST,IN)" userId="S::245209@ust.com::66500951-f1b2-4d80-8550-8ad272c8405e" providerId="AD" clId="Web-{30D0E85B-FF6F-4897-97F8-C699B446966A}" dt="2023-05-19T09:40:04.682" v="210" actId="20577"/>
          <ac:spMkLst>
            <pc:docMk/>
            <pc:sldMk cId="2463311073" sldId="2147468726"/>
            <ac:spMk id="3" creationId="{D7C3DB51-B877-6740-2FE4-233B5A6B9C95}"/>
          </ac:spMkLst>
        </pc:spChg>
        <pc:picChg chg="add mod">
          <ac:chgData name="Sona Sudhakaran(UST,IN)" userId="S::245209@ust.com::66500951-f1b2-4d80-8550-8ad272c8405e" providerId="AD" clId="Web-{30D0E85B-FF6F-4897-97F8-C699B446966A}" dt="2023-05-19T09:40:08.338" v="212" actId="1076"/>
          <ac:picMkLst>
            <pc:docMk/>
            <pc:sldMk cId="2463311073" sldId="2147468726"/>
            <ac:picMk id="6" creationId="{D3C29614-B247-FBD7-0FEE-46C2F69F96E4}"/>
          </ac:picMkLst>
        </pc:picChg>
        <pc:picChg chg="add mod">
          <ac:chgData name="Sona Sudhakaran(UST,IN)" userId="S::245209@ust.com::66500951-f1b2-4d80-8550-8ad272c8405e" providerId="AD" clId="Web-{30D0E85B-FF6F-4897-97F8-C699B446966A}" dt="2023-05-19T09:40:27.651" v="214" actId="1076"/>
          <ac:picMkLst>
            <pc:docMk/>
            <pc:sldMk cId="2463311073" sldId="2147468726"/>
            <ac:picMk id="7" creationId="{DC39BB5F-5F98-2A20-8370-D4178D1924C4}"/>
          </ac:picMkLst>
        </pc:picChg>
      </pc:sldChg>
      <pc:sldChg chg="delSp modSp new">
        <pc:chgData name="Sona Sudhakaran(UST,IN)" userId="S::245209@ust.com::66500951-f1b2-4d80-8550-8ad272c8405e" providerId="AD" clId="Web-{30D0E85B-FF6F-4897-97F8-C699B446966A}" dt="2023-05-19T11:23:48.270" v="430" actId="20577"/>
        <pc:sldMkLst>
          <pc:docMk/>
          <pc:sldMk cId="4125615654" sldId="2147468727"/>
        </pc:sldMkLst>
        <pc:spChg chg="del mod">
          <ac:chgData name="Sona Sudhakaran(UST,IN)" userId="S::245209@ust.com::66500951-f1b2-4d80-8550-8ad272c8405e" providerId="AD" clId="Web-{30D0E85B-FF6F-4897-97F8-C699B446966A}" dt="2023-05-19T09:42:59.671" v="223"/>
          <ac:spMkLst>
            <pc:docMk/>
            <pc:sldMk cId="4125615654" sldId="2147468727"/>
            <ac:spMk id="2" creationId="{9BF2298A-1A55-EE18-AFD6-6A5CE0386BC3}"/>
          </ac:spMkLst>
        </pc:spChg>
        <pc:spChg chg="mod">
          <ac:chgData name="Sona Sudhakaran(UST,IN)" userId="S::245209@ust.com::66500951-f1b2-4d80-8550-8ad272c8405e" providerId="AD" clId="Web-{30D0E85B-FF6F-4897-97F8-C699B446966A}" dt="2023-05-19T11:23:48.270" v="430" actId="20577"/>
          <ac:spMkLst>
            <pc:docMk/>
            <pc:sldMk cId="4125615654" sldId="2147468727"/>
            <ac:spMk id="3" creationId="{F33F1BC8-3E89-EAF8-6B51-70B0F2888EFC}"/>
          </ac:spMkLst>
        </pc:spChg>
      </pc:sldChg>
      <pc:sldChg chg="delSp modSp new">
        <pc:chgData name="Sona Sudhakaran(UST,IN)" userId="S::245209@ust.com::66500951-f1b2-4d80-8550-8ad272c8405e" providerId="AD" clId="Web-{30D0E85B-FF6F-4897-97F8-C699B446966A}" dt="2023-05-19T09:46:03.216" v="244" actId="20577"/>
        <pc:sldMkLst>
          <pc:docMk/>
          <pc:sldMk cId="999450053" sldId="2147468745"/>
        </pc:sldMkLst>
        <pc:spChg chg="del mod">
          <ac:chgData name="Sona Sudhakaran(UST,IN)" userId="S::245209@ust.com::66500951-f1b2-4d80-8550-8ad272c8405e" providerId="AD" clId="Web-{30D0E85B-FF6F-4897-97F8-C699B446966A}" dt="2023-05-19T09:45:38.184" v="240"/>
          <ac:spMkLst>
            <pc:docMk/>
            <pc:sldMk cId="999450053" sldId="2147468745"/>
            <ac:spMk id="2" creationId="{4BACE3B2-AD18-6F1B-651A-760101AD637B}"/>
          </ac:spMkLst>
        </pc:spChg>
        <pc:spChg chg="mod">
          <ac:chgData name="Sona Sudhakaran(UST,IN)" userId="S::245209@ust.com::66500951-f1b2-4d80-8550-8ad272c8405e" providerId="AD" clId="Web-{30D0E85B-FF6F-4897-97F8-C699B446966A}" dt="2023-05-19T09:46:03.216" v="244" actId="20577"/>
          <ac:spMkLst>
            <pc:docMk/>
            <pc:sldMk cId="999450053" sldId="2147468745"/>
            <ac:spMk id="3" creationId="{A42CF4D1-46DB-E12A-712C-3898EB2DD76C}"/>
          </ac:spMkLst>
        </pc:spChg>
      </pc:sldChg>
      <pc:sldChg chg="delSp modSp new">
        <pc:chgData name="Sona Sudhakaran(UST,IN)" userId="S::245209@ust.com::66500951-f1b2-4d80-8550-8ad272c8405e" providerId="AD" clId="Web-{30D0E85B-FF6F-4897-97F8-C699B446966A}" dt="2023-05-19T09:50:07.992" v="266" actId="20577"/>
        <pc:sldMkLst>
          <pc:docMk/>
          <pc:sldMk cId="1911225033" sldId="2147468746"/>
        </pc:sldMkLst>
        <pc:spChg chg="del mod">
          <ac:chgData name="Sona Sudhakaran(UST,IN)" userId="S::245209@ust.com::66500951-f1b2-4d80-8550-8ad272c8405e" providerId="AD" clId="Web-{30D0E85B-FF6F-4897-97F8-C699B446966A}" dt="2023-05-19T09:48:22.191" v="251"/>
          <ac:spMkLst>
            <pc:docMk/>
            <pc:sldMk cId="1911225033" sldId="2147468746"/>
            <ac:spMk id="2" creationId="{F7EF62A1-0A77-9BC0-087F-FC81BF9ED7D7}"/>
          </ac:spMkLst>
        </pc:spChg>
        <pc:spChg chg="mod">
          <ac:chgData name="Sona Sudhakaran(UST,IN)" userId="S::245209@ust.com::66500951-f1b2-4d80-8550-8ad272c8405e" providerId="AD" clId="Web-{30D0E85B-FF6F-4897-97F8-C699B446966A}" dt="2023-05-19T09:50:07.992" v="266" actId="20577"/>
          <ac:spMkLst>
            <pc:docMk/>
            <pc:sldMk cId="1911225033" sldId="2147468746"/>
            <ac:spMk id="3" creationId="{FEB3D962-BDAE-6DED-D1DB-BF1CABB8A831}"/>
          </ac:spMkLst>
        </pc:spChg>
      </pc:sldChg>
      <pc:sldChg chg="modSp new">
        <pc:chgData name="Sona Sudhakaran(UST,IN)" userId="S::245209@ust.com::66500951-f1b2-4d80-8550-8ad272c8405e" providerId="AD" clId="Web-{30D0E85B-FF6F-4897-97F8-C699B446966A}" dt="2023-05-19T10:11:49.017" v="423" actId="20577"/>
        <pc:sldMkLst>
          <pc:docMk/>
          <pc:sldMk cId="4020216879" sldId="2147468747"/>
        </pc:sldMkLst>
        <pc:spChg chg="mod">
          <ac:chgData name="Sona Sudhakaran(UST,IN)" userId="S::245209@ust.com::66500951-f1b2-4d80-8550-8ad272c8405e" providerId="AD" clId="Web-{30D0E85B-FF6F-4897-97F8-C699B446966A}" dt="2023-05-19T10:11:49.017" v="423" actId="20577"/>
          <ac:spMkLst>
            <pc:docMk/>
            <pc:sldMk cId="4020216879" sldId="2147468747"/>
            <ac:spMk id="2" creationId="{9BB5CB77-E48E-8C6A-EF17-67E73F062CA8}"/>
          </ac:spMkLst>
        </pc:spChg>
        <pc:spChg chg="mod">
          <ac:chgData name="Sona Sudhakaran(UST,IN)" userId="S::245209@ust.com::66500951-f1b2-4d80-8550-8ad272c8405e" providerId="AD" clId="Web-{30D0E85B-FF6F-4897-97F8-C699B446966A}" dt="2023-05-19T09:52:32.717" v="282" actId="20577"/>
          <ac:spMkLst>
            <pc:docMk/>
            <pc:sldMk cId="4020216879" sldId="2147468747"/>
            <ac:spMk id="3" creationId="{3B947B40-3A53-B1BB-5204-17958EB57922}"/>
          </ac:spMkLst>
        </pc:spChg>
      </pc:sldChg>
      <pc:sldChg chg="delSp modSp new">
        <pc:chgData name="Sona Sudhakaran(UST,IN)" userId="S::245209@ust.com::66500951-f1b2-4d80-8550-8ad272c8405e" providerId="AD" clId="Web-{30D0E85B-FF6F-4897-97F8-C699B446966A}" dt="2023-05-19T09:54:13.487" v="296" actId="14100"/>
        <pc:sldMkLst>
          <pc:docMk/>
          <pc:sldMk cId="2758986359" sldId="2147468760"/>
        </pc:sldMkLst>
        <pc:spChg chg="del mod">
          <ac:chgData name="Sona Sudhakaran(UST,IN)" userId="S::245209@ust.com::66500951-f1b2-4d80-8550-8ad272c8405e" providerId="AD" clId="Web-{30D0E85B-FF6F-4897-97F8-C699B446966A}" dt="2023-05-19T09:53:48.533" v="291"/>
          <ac:spMkLst>
            <pc:docMk/>
            <pc:sldMk cId="2758986359" sldId="2147468760"/>
            <ac:spMk id="2" creationId="{BBA6E318-EEB5-8D8D-F649-CB391A06EC1A}"/>
          </ac:spMkLst>
        </pc:spChg>
        <pc:spChg chg="mod">
          <ac:chgData name="Sona Sudhakaran(UST,IN)" userId="S::245209@ust.com::66500951-f1b2-4d80-8550-8ad272c8405e" providerId="AD" clId="Web-{30D0E85B-FF6F-4897-97F8-C699B446966A}" dt="2023-05-19T09:54:13.487" v="296" actId="14100"/>
          <ac:spMkLst>
            <pc:docMk/>
            <pc:sldMk cId="2758986359" sldId="2147468760"/>
            <ac:spMk id="3" creationId="{80ADE63F-D2DC-521D-BBE5-14FD9F71063A}"/>
          </ac:spMkLst>
        </pc:spChg>
      </pc:sldChg>
      <pc:sldChg chg="delSp modSp new">
        <pc:chgData name="Sona Sudhakaran(UST,IN)" userId="S::245209@ust.com::66500951-f1b2-4d80-8550-8ad272c8405e" providerId="AD" clId="Web-{30D0E85B-FF6F-4897-97F8-C699B446966A}" dt="2023-05-19T09:57:20.026" v="312" actId="20577"/>
        <pc:sldMkLst>
          <pc:docMk/>
          <pc:sldMk cId="1937764527" sldId="2147468761"/>
        </pc:sldMkLst>
        <pc:spChg chg="del mod">
          <ac:chgData name="Sona Sudhakaran(UST,IN)" userId="S::245209@ust.com::66500951-f1b2-4d80-8550-8ad272c8405e" providerId="AD" clId="Web-{30D0E85B-FF6F-4897-97F8-C699B446966A}" dt="2023-05-19T09:54:31.816" v="298"/>
          <ac:spMkLst>
            <pc:docMk/>
            <pc:sldMk cId="1937764527" sldId="2147468761"/>
            <ac:spMk id="2" creationId="{D6878BE0-C60F-2A27-F20F-0013997A28DA}"/>
          </ac:spMkLst>
        </pc:spChg>
        <pc:spChg chg="mod">
          <ac:chgData name="Sona Sudhakaran(UST,IN)" userId="S::245209@ust.com::66500951-f1b2-4d80-8550-8ad272c8405e" providerId="AD" clId="Web-{30D0E85B-FF6F-4897-97F8-C699B446966A}" dt="2023-05-19T09:57:20.026" v="312" actId="20577"/>
          <ac:spMkLst>
            <pc:docMk/>
            <pc:sldMk cId="1937764527" sldId="2147468761"/>
            <ac:spMk id="3" creationId="{8D38D58C-87C3-1D27-9F32-26D6F3C8F2D4}"/>
          </ac:spMkLst>
        </pc:spChg>
      </pc:sldChg>
      <pc:sldChg chg="modSp new">
        <pc:chgData name="Sona Sudhakaran(UST,IN)" userId="S::245209@ust.com::66500951-f1b2-4d80-8550-8ad272c8405e" providerId="AD" clId="Web-{30D0E85B-FF6F-4897-97F8-C699B446966A}" dt="2023-05-19T10:12:02.080" v="424" actId="20577"/>
        <pc:sldMkLst>
          <pc:docMk/>
          <pc:sldMk cId="1877689042" sldId="2147468776"/>
        </pc:sldMkLst>
        <pc:spChg chg="mod">
          <ac:chgData name="Sona Sudhakaran(UST,IN)" userId="S::245209@ust.com::66500951-f1b2-4d80-8550-8ad272c8405e" providerId="AD" clId="Web-{30D0E85B-FF6F-4897-97F8-C699B446966A}" dt="2023-05-19T10:12:02.080" v="424" actId="20577"/>
          <ac:spMkLst>
            <pc:docMk/>
            <pc:sldMk cId="1877689042" sldId="2147468776"/>
            <ac:spMk id="2" creationId="{ADD1C6AD-2A72-4F4A-BC8C-81CFEC20C128}"/>
          </ac:spMkLst>
        </pc:spChg>
        <pc:spChg chg="mod">
          <ac:chgData name="Sona Sudhakaran(UST,IN)" userId="S::245209@ust.com::66500951-f1b2-4d80-8550-8ad272c8405e" providerId="AD" clId="Web-{30D0E85B-FF6F-4897-97F8-C699B446966A}" dt="2023-05-19T09:58:28.639" v="326" actId="20577"/>
          <ac:spMkLst>
            <pc:docMk/>
            <pc:sldMk cId="1877689042" sldId="2147468776"/>
            <ac:spMk id="3" creationId="{E603CF47-7287-97C8-A82E-0C5314DA4E71}"/>
          </ac:spMkLst>
        </pc:spChg>
      </pc:sldChg>
      <pc:sldChg chg="delSp modSp new">
        <pc:chgData name="Sona Sudhakaran(UST,IN)" userId="S::245209@ust.com::66500951-f1b2-4d80-8550-8ad272c8405e" providerId="AD" clId="Web-{30D0E85B-FF6F-4897-97F8-C699B446966A}" dt="2023-05-19T10:03:08.432" v="359" actId="20577"/>
        <pc:sldMkLst>
          <pc:docMk/>
          <pc:sldMk cId="353971883" sldId="2147468777"/>
        </pc:sldMkLst>
        <pc:spChg chg="del mod">
          <ac:chgData name="Sona Sudhakaran(UST,IN)" userId="S::245209@ust.com::66500951-f1b2-4d80-8550-8ad272c8405e" providerId="AD" clId="Web-{30D0E85B-FF6F-4897-97F8-C699B446966A}" dt="2023-05-19T10:02:30.383" v="353"/>
          <ac:spMkLst>
            <pc:docMk/>
            <pc:sldMk cId="353971883" sldId="2147468777"/>
            <ac:spMk id="2" creationId="{9DFC550C-4A3C-FE9D-D33A-0DF6C0599674}"/>
          </ac:spMkLst>
        </pc:spChg>
        <pc:spChg chg="mod">
          <ac:chgData name="Sona Sudhakaran(UST,IN)" userId="S::245209@ust.com::66500951-f1b2-4d80-8550-8ad272c8405e" providerId="AD" clId="Web-{30D0E85B-FF6F-4897-97F8-C699B446966A}" dt="2023-05-19T10:03:08.432" v="359" actId="20577"/>
          <ac:spMkLst>
            <pc:docMk/>
            <pc:sldMk cId="353971883" sldId="2147468777"/>
            <ac:spMk id="3" creationId="{4BF72FB2-B91C-01A8-0F5A-69F241415FF8}"/>
          </ac:spMkLst>
        </pc:spChg>
      </pc:sldChg>
      <pc:sldChg chg="addSp delSp modSp new">
        <pc:chgData name="Sona Sudhakaran(UST,IN)" userId="S::245209@ust.com::66500951-f1b2-4d80-8550-8ad272c8405e" providerId="AD" clId="Web-{30D0E85B-FF6F-4897-97F8-C699B446966A}" dt="2023-05-19T10:11:26.984" v="421" actId="20577"/>
        <pc:sldMkLst>
          <pc:docMk/>
          <pc:sldMk cId="230692104" sldId="2147468780"/>
        </pc:sldMkLst>
        <pc:spChg chg="del mod">
          <ac:chgData name="Sona Sudhakaran(UST,IN)" userId="S::245209@ust.com::66500951-f1b2-4d80-8550-8ad272c8405e" providerId="AD" clId="Web-{30D0E85B-FF6F-4897-97F8-C699B446966A}" dt="2023-05-19T09:58:49.952" v="330"/>
          <ac:spMkLst>
            <pc:docMk/>
            <pc:sldMk cId="230692104" sldId="2147468780"/>
            <ac:spMk id="2" creationId="{3F8B90E0-48B4-D2B3-51A2-332BD94DE562}"/>
          </ac:spMkLst>
        </pc:spChg>
        <pc:spChg chg="mod">
          <ac:chgData name="Sona Sudhakaran(UST,IN)" userId="S::245209@ust.com::66500951-f1b2-4d80-8550-8ad272c8405e" providerId="AD" clId="Web-{30D0E85B-FF6F-4897-97F8-C699B446966A}" dt="2023-05-19T10:11:26.984" v="421" actId="20577"/>
          <ac:spMkLst>
            <pc:docMk/>
            <pc:sldMk cId="230692104" sldId="2147468780"/>
            <ac:spMk id="3" creationId="{A86C6EE2-6BF1-037E-FEF5-714C2E498E7C}"/>
          </ac:spMkLst>
        </pc:spChg>
        <pc:picChg chg="add mod">
          <ac:chgData name="Sona Sudhakaran(UST,IN)" userId="S::245209@ust.com::66500951-f1b2-4d80-8550-8ad272c8405e" providerId="AD" clId="Web-{30D0E85B-FF6F-4897-97F8-C699B446966A}" dt="2023-05-19T10:00:57.098" v="344" actId="14100"/>
          <ac:picMkLst>
            <pc:docMk/>
            <pc:sldMk cId="230692104" sldId="2147468780"/>
            <ac:picMk id="6" creationId="{A983799E-11FB-6659-F32F-D9269CBBA783}"/>
          </ac:picMkLst>
        </pc:picChg>
      </pc:sldChg>
      <pc:sldChg chg="delSp modSp new">
        <pc:chgData name="Sona Sudhakaran(UST,IN)" userId="S::245209@ust.com::66500951-f1b2-4d80-8550-8ad272c8405e" providerId="AD" clId="Web-{30D0E85B-FF6F-4897-97F8-C699B446966A}" dt="2023-05-19T11:25:00.865" v="432" actId="20577"/>
        <pc:sldMkLst>
          <pc:docMk/>
          <pc:sldMk cId="388971393" sldId="2147468781"/>
        </pc:sldMkLst>
        <pc:spChg chg="del mod">
          <ac:chgData name="Sona Sudhakaran(UST,IN)" userId="S::245209@ust.com::66500951-f1b2-4d80-8550-8ad272c8405e" providerId="AD" clId="Web-{30D0E85B-FF6F-4897-97F8-C699B446966A}" dt="2023-05-19T10:01:06.192" v="346"/>
          <ac:spMkLst>
            <pc:docMk/>
            <pc:sldMk cId="388971393" sldId="2147468781"/>
            <ac:spMk id="2" creationId="{7BD1200E-D5F5-643B-9742-64AE7C914F33}"/>
          </ac:spMkLst>
        </pc:spChg>
        <pc:spChg chg="mod">
          <ac:chgData name="Sona Sudhakaran(UST,IN)" userId="S::245209@ust.com::66500951-f1b2-4d80-8550-8ad272c8405e" providerId="AD" clId="Web-{30D0E85B-FF6F-4897-97F8-C699B446966A}" dt="2023-05-19T11:25:00.865" v="432" actId="20577"/>
          <ac:spMkLst>
            <pc:docMk/>
            <pc:sldMk cId="388971393" sldId="2147468781"/>
            <ac:spMk id="3" creationId="{428DEEE6-BB3B-0897-A010-5B1D43E9CA53}"/>
          </ac:spMkLst>
        </pc:spChg>
      </pc:sldChg>
      <pc:sldChg chg="delSp modSp new">
        <pc:chgData name="Sona Sudhakaran(UST,IN)" userId="S::245209@ust.com::66500951-f1b2-4d80-8550-8ad272c8405e" providerId="AD" clId="Web-{30D0E85B-FF6F-4897-97F8-C699B446966A}" dt="2023-05-19T11:25:15.302" v="435" actId="20577"/>
        <pc:sldMkLst>
          <pc:docMk/>
          <pc:sldMk cId="1660109614" sldId="2147468795"/>
        </pc:sldMkLst>
        <pc:spChg chg="del mod">
          <ac:chgData name="Sona Sudhakaran(UST,IN)" userId="S::245209@ust.com::66500951-f1b2-4d80-8550-8ad272c8405e" providerId="AD" clId="Web-{30D0E85B-FF6F-4897-97F8-C699B446966A}" dt="2023-05-19T10:03:56.371" v="363"/>
          <ac:spMkLst>
            <pc:docMk/>
            <pc:sldMk cId="1660109614" sldId="2147468795"/>
            <ac:spMk id="2" creationId="{77C16C84-B57D-ED6B-FD3C-37A77FCDC558}"/>
          </ac:spMkLst>
        </pc:spChg>
        <pc:spChg chg="mod">
          <ac:chgData name="Sona Sudhakaran(UST,IN)" userId="S::245209@ust.com::66500951-f1b2-4d80-8550-8ad272c8405e" providerId="AD" clId="Web-{30D0E85B-FF6F-4897-97F8-C699B446966A}" dt="2023-05-19T11:25:15.302" v="435" actId="20577"/>
          <ac:spMkLst>
            <pc:docMk/>
            <pc:sldMk cId="1660109614" sldId="2147468795"/>
            <ac:spMk id="3" creationId="{984C81F9-0A6C-20ED-A855-20A8D3FC0981}"/>
          </ac:spMkLst>
        </pc:spChg>
      </pc:sldChg>
      <pc:sldChg chg="delSp modSp new">
        <pc:chgData name="Sona Sudhakaran(UST,IN)" userId="S::245209@ust.com::66500951-f1b2-4d80-8550-8ad272c8405e" providerId="AD" clId="Web-{30D0E85B-FF6F-4897-97F8-C699B446966A}" dt="2023-05-19T10:08:55.259" v="404" actId="20577"/>
        <pc:sldMkLst>
          <pc:docMk/>
          <pc:sldMk cId="2791397603" sldId="2147468796"/>
        </pc:sldMkLst>
        <pc:spChg chg="del mod">
          <ac:chgData name="Sona Sudhakaran(UST,IN)" userId="S::245209@ust.com::66500951-f1b2-4d80-8550-8ad272c8405e" providerId="AD" clId="Web-{30D0E85B-FF6F-4897-97F8-C699B446966A}" dt="2023-05-19T10:05:39.391" v="382"/>
          <ac:spMkLst>
            <pc:docMk/>
            <pc:sldMk cId="2791397603" sldId="2147468796"/>
            <ac:spMk id="2" creationId="{812AA36B-1CF7-D7B1-4B6F-291F967DEFEF}"/>
          </ac:spMkLst>
        </pc:spChg>
        <pc:spChg chg="mod">
          <ac:chgData name="Sona Sudhakaran(UST,IN)" userId="S::245209@ust.com::66500951-f1b2-4d80-8550-8ad272c8405e" providerId="AD" clId="Web-{30D0E85B-FF6F-4897-97F8-C699B446966A}" dt="2023-05-19T10:08:55.259" v="404" actId="20577"/>
          <ac:spMkLst>
            <pc:docMk/>
            <pc:sldMk cId="2791397603" sldId="2147468796"/>
            <ac:spMk id="3" creationId="{FF14F218-650F-A4AD-4D5D-A272FBF415D3}"/>
          </ac:spMkLst>
        </pc:spChg>
      </pc:sldChg>
      <pc:sldChg chg="delSp modSp new">
        <pc:chgData name="Sona Sudhakaran(UST,IN)" userId="S::245209@ust.com::66500951-f1b2-4d80-8550-8ad272c8405e" providerId="AD" clId="Web-{30D0E85B-FF6F-4897-97F8-C699B446966A}" dt="2023-05-19T10:10:49.077" v="417" actId="20577"/>
        <pc:sldMkLst>
          <pc:docMk/>
          <pc:sldMk cId="1103782050" sldId="2147468809"/>
        </pc:sldMkLst>
        <pc:spChg chg="del mod">
          <ac:chgData name="Sona Sudhakaran(UST,IN)" userId="S::245209@ust.com::66500951-f1b2-4d80-8550-8ad272c8405e" providerId="AD" clId="Web-{30D0E85B-FF6F-4897-97F8-C699B446966A}" dt="2023-05-19T10:07:37.740" v="393"/>
          <ac:spMkLst>
            <pc:docMk/>
            <pc:sldMk cId="1103782050" sldId="2147468809"/>
            <ac:spMk id="2" creationId="{B0AA32FC-052F-D1D8-ED60-A9DE45C7DF08}"/>
          </ac:spMkLst>
        </pc:spChg>
        <pc:spChg chg="mod">
          <ac:chgData name="Sona Sudhakaran(UST,IN)" userId="S::245209@ust.com::66500951-f1b2-4d80-8550-8ad272c8405e" providerId="AD" clId="Web-{30D0E85B-FF6F-4897-97F8-C699B446966A}" dt="2023-05-19T10:10:49.077" v="417" actId="20577"/>
          <ac:spMkLst>
            <pc:docMk/>
            <pc:sldMk cId="1103782050" sldId="2147468809"/>
            <ac:spMk id="3" creationId="{DE3F6712-C7B3-B961-4A83-3068BE88CD70}"/>
          </ac:spMkLst>
        </pc:spChg>
      </pc:sldChg>
    </pc:docChg>
  </pc:docChgLst>
  <pc:docChgLst>
    <pc:chgData name="Meghana Bareddy(UST,IN)" userId="S::245111@ust.com::3bd59dec-7216-47cd-96d2-e656b7bc4155" providerId="AD" clId="Web-{F3BD53BB-FFCA-4E71-B0EF-49686FA4943A}"/>
    <pc:docChg chg="modSld">
      <pc:chgData name="Meghana Bareddy(UST,IN)" userId="S::245111@ust.com::3bd59dec-7216-47cd-96d2-e656b7bc4155" providerId="AD" clId="Web-{F3BD53BB-FFCA-4E71-B0EF-49686FA4943A}" dt="2023-05-19T10:20:03.666" v="1" actId="20577"/>
      <pc:docMkLst>
        <pc:docMk/>
      </pc:docMkLst>
      <pc:sldChg chg="modSp">
        <pc:chgData name="Meghana Bareddy(UST,IN)" userId="S::245111@ust.com::3bd59dec-7216-47cd-96d2-e656b7bc4155" providerId="AD" clId="Web-{F3BD53BB-FFCA-4E71-B0EF-49686FA4943A}" dt="2023-05-19T10:20:03.666" v="1" actId="20577"/>
        <pc:sldMkLst>
          <pc:docMk/>
          <pc:sldMk cId="2987492494" sldId="2147468751"/>
        </pc:sldMkLst>
        <pc:spChg chg="mod">
          <ac:chgData name="Meghana Bareddy(UST,IN)" userId="S::245111@ust.com::3bd59dec-7216-47cd-96d2-e656b7bc4155" providerId="AD" clId="Web-{F3BD53BB-FFCA-4E71-B0EF-49686FA4943A}" dt="2023-05-19T10:20:03.666" v="1" actId="20577"/>
          <ac:spMkLst>
            <pc:docMk/>
            <pc:sldMk cId="2987492494" sldId="2147468751"/>
            <ac:spMk id="3" creationId="{05D3DE95-665B-B975-6E9A-4A7B60BE3354}"/>
          </ac:spMkLst>
        </pc:spChg>
      </pc:sldChg>
    </pc:docChg>
  </pc:docChgLst>
  <pc:docChgLst>
    <pc:chgData name="Meghana Bareddy(UST,IN)" userId="S::245111@ust.com::3bd59dec-7216-47cd-96d2-e656b7bc4155" providerId="AD" clId="Web-{CB6A0E53-342E-4425-A41C-A6C930EFF519}"/>
    <pc:docChg chg="addSld modSld">
      <pc:chgData name="Meghana Bareddy(UST,IN)" userId="S::245111@ust.com::3bd59dec-7216-47cd-96d2-e656b7bc4155" providerId="AD" clId="Web-{CB6A0E53-342E-4425-A41C-A6C930EFF519}" dt="2023-05-19T09:50:10.332" v="350" actId="20577"/>
      <pc:docMkLst>
        <pc:docMk/>
      </pc:docMkLst>
      <pc:sldChg chg="addSp delSp modSp mod modClrScheme chgLayout">
        <pc:chgData name="Meghana Bareddy(UST,IN)" userId="S::245111@ust.com::3bd59dec-7216-47cd-96d2-e656b7bc4155" providerId="AD" clId="Web-{CB6A0E53-342E-4425-A41C-A6C930EFF519}" dt="2023-05-19T09:22:05.213" v="3"/>
        <pc:sldMkLst>
          <pc:docMk/>
          <pc:sldMk cId="3637034420" sldId="2147468666"/>
        </pc:sldMkLst>
        <pc:spChg chg="mod ord">
          <ac:chgData name="Meghana Bareddy(UST,IN)" userId="S::245111@ust.com::3bd59dec-7216-47cd-96d2-e656b7bc4155" providerId="AD" clId="Web-{CB6A0E53-342E-4425-A41C-A6C930EFF519}" dt="2023-05-19T09:22:05.213" v="3"/>
          <ac:spMkLst>
            <pc:docMk/>
            <pc:sldMk cId="3637034420" sldId="2147468666"/>
            <ac:spMk id="2" creationId="{57943DCE-D0AA-4F09-A731-75956C5D498E}"/>
          </ac:spMkLst>
        </pc:spChg>
        <pc:spChg chg="mod ord">
          <ac:chgData name="Meghana Bareddy(UST,IN)" userId="S::245111@ust.com::3bd59dec-7216-47cd-96d2-e656b7bc4155" providerId="AD" clId="Web-{CB6A0E53-342E-4425-A41C-A6C930EFF519}" dt="2023-05-19T09:22:05.213" v="3"/>
          <ac:spMkLst>
            <pc:docMk/>
            <pc:sldMk cId="3637034420" sldId="2147468666"/>
            <ac:spMk id="3" creationId="{E32FC6E4-481D-4C76-BDF1-1591601FE0A5}"/>
          </ac:spMkLst>
        </pc:spChg>
        <pc:spChg chg="add del mod">
          <ac:chgData name="Meghana Bareddy(UST,IN)" userId="S::245111@ust.com::3bd59dec-7216-47cd-96d2-e656b7bc4155" providerId="AD" clId="Web-{CB6A0E53-342E-4425-A41C-A6C930EFF519}" dt="2023-05-19T09:21:02.446" v="2"/>
          <ac:spMkLst>
            <pc:docMk/>
            <pc:sldMk cId="3637034420" sldId="2147468666"/>
            <ac:spMk id="5" creationId="{07813C4F-0BC1-C8B9-9C78-7945CCA600D7}"/>
          </ac:spMkLst>
        </pc:spChg>
        <pc:spChg chg="add mod ord">
          <ac:chgData name="Meghana Bareddy(UST,IN)" userId="S::245111@ust.com::3bd59dec-7216-47cd-96d2-e656b7bc4155" providerId="AD" clId="Web-{CB6A0E53-342E-4425-A41C-A6C930EFF519}" dt="2023-05-19T09:22:05.213" v="3"/>
          <ac:spMkLst>
            <pc:docMk/>
            <pc:sldMk cId="3637034420" sldId="2147468666"/>
            <ac:spMk id="6" creationId="{1511E2CA-4A1B-B2B2-B0F8-B6299ACDEB5B}"/>
          </ac:spMkLst>
        </pc:spChg>
        <pc:spChg chg="add mod ord">
          <ac:chgData name="Meghana Bareddy(UST,IN)" userId="S::245111@ust.com::3bd59dec-7216-47cd-96d2-e656b7bc4155" providerId="AD" clId="Web-{CB6A0E53-342E-4425-A41C-A6C930EFF519}" dt="2023-05-19T09:22:05.213" v="3"/>
          <ac:spMkLst>
            <pc:docMk/>
            <pc:sldMk cId="3637034420" sldId="2147468666"/>
            <ac:spMk id="7" creationId="{F92DBFA6-3C52-0343-1D8D-069AF02CBB03}"/>
          </ac:spMkLst>
        </pc:spChg>
      </pc:sldChg>
      <pc:sldChg chg="addSp delSp modSp new">
        <pc:chgData name="Meghana Bareddy(UST,IN)" userId="S::245111@ust.com::3bd59dec-7216-47cd-96d2-e656b7bc4155" providerId="AD" clId="Web-{CB6A0E53-342E-4425-A41C-A6C930EFF519}" dt="2023-05-19T09:50:10.332" v="350" actId="20577"/>
        <pc:sldMkLst>
          <pc:docMk/>
          <pc:sldMk cId="1923139127" sldId="2147468705"/>
        </pc:sldMkLst>
        <pc:spChg chg="mod">
          <ac:chgData name="Meghana Bareddy(UST,IN)" userId="S::245111@ust.com::3bd59dec-7216-47cd-96d2-e656b7bc4155" providerId="AD" clId="Web-{CB6A0E53-342E-4425-A41C-A6C930EFF519}" dt="2023-05-19T09:28:32.144" v="41" actId="20577"/>
          <ac:spMkLst>
            <pc:docMk/>
            <pc:sldMk cId="1923139127" sldId="2147468705"/>
            <ac:spMk id="2" creationId="{CAF04750-AF80-4A31-D48C-565474E50FC4}"/>
          </ac:spMkLst>
        </pc:spChg>
        <pc:spChg chg="mod">
          <ac:chgData name="Meghana Bareddy(UST,IN)" userId="S::245111@ust.com::3bd59dec-7216-47cd-96d2-e656b7bc4155" providerId="AD" clId="Web-{CB6A0E53-342E-4425-A41C-A6C930EFF519}" dt="2023-05-19T09:50:10.332" v="350" actId="20577"/>
          <ac:spMkLst>
            <pc:docMk/>
            <pc:sldMk cId="1923139127" sldId="2147468705"/>
            <ac:spMk id="3" creationId="{7CEA5E53-24D1-4150-31E2-7C084B2CD468}"/>
          </ac:spMkLst>
        </pc:spChg>
        <pc:spChg chg="add del">
          <ac:chgData name="Meghana Bareddy(UST,IN)" userId="S::245111@ust.com::3bd59dec-7216-47cd-96d2-e656b7bc4155" providerId="AD" clId="Web-{CB6A0E53-342E-4425-A41C-A6C930EFF519}" dt="2023-05-19T09:23:10.058" v="6"/>
          <ac:spMkLst>
            <pc:docMk/>
            <pc:sldMk cId="1923139127" sldId="2147468705"/>
            <ac:spMk id="6" creationId="{1DBDEB5D-CCBD-F2F2-2F48-D8D81DFBC0E8}"/>
          </ac:spMkLst>
        </pc:spChg>
      </pc:sldChg>
      <pc:sldChg chg="modSp new">
        <pc:chgData name="Meghana Bareddy(UST,IN)" userId="S::245111@ust.com::3bd59dec-7216-47cd-96d2-e656b7bc4155" providerId="AD" clId="Web-{CB6A0E53-342E-4425-A41C-A6C930EFF519}" dt="2023-05-19T09:49:24.018" v="313" actId="20577"/>
        <pc:sldMkLst>
          <pc:docMk/>
          <pc:sldMk cId="2500028400" sldId="2147468713"/>
        </pc:sldMkLst>
        <pc:spChg chg="mod">
          <ac:chgData name="Meghana Bareddy(UST,IN)" userId="S::245111@ust.com::3bd59dec-7216-47cd-96d2-e656b7bc4155" providerId="AD" clId="Web-{CB6A0E53-342E-4425-A41C-A6C930EFF519}" dt="2023-05-19T09:30:34.585" v="58" actId="20577"/>
          <ac:spMkLst>
            <pc:docMk/>
            <pc:sldMk cId="2500028400" sldId="2147468713"/>
            <ac:spMk id="2" creationId="{AD5BA08B-8146-6655-F428-D8F5BA48A4F5}"/>
          </ac:spMkLst>
        </pc:spChg>
        <pc:spChg chg="mod">
          <ac:chgData name="Meghana Bareddy(UST,IN)" userId="S::245111@ust.com::3bd59dec-7216-47cd-96d2-e656b7bc4155" providerId="AD" clId="Web-{CB6A0E53-342E-4425-A41C-A6C930EFF519}" dt="2023-05-19T09:49:24.018" v="313" actId="20577"/>
          <ac:spMkLst>
            <pc:docMk/>
            <pc:sldMk cId="2500028400" sldId="2147468713"/>
            <ac:spMk id="3" creationId="{16BC66C4-9823-F784-B48D-42A44702DA86}"/>
          </ac:spMkLst>
        </pc:spChg>
      </pc:sldChg>
      <pc:sldChg chg="modSp new">
        <pc:chgData name="Meghana Bareddy(UST,IN)" userId="S::245111@ust.com::3bd59dec-7216-47cd-96d2-e656b7bc4155" providerId="AD" clId="Web-{CB6A0E53-342E-4425-A41C-A6C930EFF519}" dt="2023-05-19T09:44:37.558" v="235" actId="20577"/>
        <pc:sldMkLst>
          <pc:docMk/>
          <pc:sldMk cId="1812069378" sldId="2147468719"/>
        </pc:sldMkLst>
        <pc:spChg chg="mod">
          <ac:chgData name="Meghana Bareddy(UST,IN)" userId="S::245111@ust.com::3bd59dec-7216-47cd-96d2-e656b7bc4155" providerId="AD" clId="Web-{CB6A0E53-342E-4425-A41C-A6C930EFF519}" dt="2023-05-19T09:40:36.068" v="178" actId="20577"/>
          <ac:spMkLst>
            <pc:docMk/>
            <pc:sldMk cId="1812069378" sldId="2147468719"/>
            <ac:spMk id="2" creationId="{C754CB65-DA64-85D4-CF1B-8F0719A988FF}"/>
          </ac:spMkLst>
        </pc:spChg>
        <pc:spChg chg="mod">
          <ac:chgData name="Meghana Bareddy(UST,IN)" userId="S::245111@ust.com::3bd59dec-7216-47cd-96d2-e656b7bc4155" providerId="AD" clId="Web-{CB6A0E53-342E-4425-A41C-A6C930EFF519}" dt="2023-05-19T09:44:37.558" v="235" actId="20577"/>
          <ac:spMkLst>
            <pc:docMk/>
            <pc:sldMk cId="1812069378" sldId="2147468719"/>
            <ac:spMk id="3" creationId="{248EA26A-ED3F-C0C5-BC2E-68C0C51FC020}"/>
          </ac:spMkLst>
        </pc:spChg>
      </pc:sldChg>
      <pc:sldChg chg="modSp new">
        <pc:chgData name="Meghana Bareddy(UST,IN)" userId="S::245111@ust.com::3bd59dec-7216-47cd-96d2-e656b7bc4155" providerId="AD" clId="Web-{CB6A0E53-342E-4425-A41C-A6C930EFF519}" dt="2023-05-19T09:39:58.708" v="173" actId="20577"/>
        <pc:sldMkLst>
          <pc:docMk/>
          <pc:sldMk cId="1392764042" sldId="2147468720"/>
        </pc:sldMkLst>
        <pc:spChg chg="mod">
          <ac:chgData name="Meghana Bareddy(UST,IN)" userId="S::245111@ust.com::3bd59dec-7216-47cd-96d2-e656b7bc4155" providerId="AD" clId="Web-{CB6A0E53-342E-4425-A41C-A6C930EFF519}" dt="2023-05-19T09:39:58.708" v="173" actId="20577"/>
          <ac:spMkLst>
            <pc:docMk/>
            <pc:sldMk cId="1392764042" sldId="2147468720"/>
            <ac:spMk id="3" creationId="{D05F7D7A-F2B9-06A7-8071-0CEEF5C712AE}"/>
          </ac:spMkLst>
        </pc:spChg>
      </pc:sldChg>
      <pc:sldChg chg="modSp new">
        <pc:chgData name="Meghana Bareddy(UST,IN)" userId="S::245111@ust.com::3bd59dec-7216-47cd-96d2-e656b7bc4155" providerId="AD" clId="Web-{CB6A0E53-342E-4425-A41C-A6C930EFF519}" dt="2023-05-19T09:35:13.404" v="104" actId="20577"/>
        <pc:sldMkLst>
          <pc:docMk/>
          <pc:sldMk cId="3264210899" sldId="2147468721"/>
        </pc:sldMkLst>
        <pc:spChg chg="mod">
          <ac:chgData name="Meghana Bareddy(UST,IN)" userId="S::245111@ust.com::3bd59dec-7216-47cd-96d2-e656b7bc4155" providerId="AD" clId="Web-{CB6A0E53-342E-4425-A41C-A6C930EFF519}" dt="2023-05-19T09:33:09.385" v="69" actId="20577"/>
          <ac:spMkLst>
            <pc:docMk/>
            <pc:sldMk cId="3264210899" sldId="2147468721"/>
            <ac:spMk id="2" creationId="{55C045FA-0266-6E1A-8175-68CD652D8FBB}"/>
          </ac:spMkLst>
        </pc:spChg>
        <pc:spChg chg="mod">
          <ac:chgData name="Meghana Bareddy(UST,IN)" userId="S::245111@ust.com::3bd59dec-7216-47cd-96d2-e656b7bc4155" providerId="AD" clId="Web-{CB6A0E53-342E-4425-A41C-A6C930EFF519}" dt="2023-05-19T09:35:13.404" v="104" actId="20577"/>
          <ac:spMkLst>
            <pc:docMk/>
            <pc:sldMk cId="3264210899" sldId="2147468721"/>
            <ac:spMk id="3" creationId="{54C5CF6C-0C15-061F-CA89-42E387F345F0}"/>
          </ac:spMkLst>
        </pc:spChg>
      </pc:sldChg>
      <pc:sldChg chg="addSp modSp new">
        <pc:chgData name="Meghana Bareddy(UST,IN)" userId="S::245111@ust.com::3bd59dec-7216-47cd-96d2-e656b7bc4155" providerId="AD" clId="Web-{CB6A0E53-342E-4425-A41C-A6C930EFF519}" dt="2023-05-19T09:47:23.015" v="250" actId="20577"/>
        <pc:sldMkLst>
          <pc:docMk/>
          <pc:sldMk cId="2987492494" sldId="2147468751"/>
        </pc:sldMkLst>
        <pc:spChg chg="mod">
          <ac:chgData name="Meghana Bareddy(UST,IN)" userId="S::245111@ust.com::3bd59dec-7216-47cd-96d2-e656b7bc4155" providerId="AD" clId="Web-{CB6A0E53-342E-4425-A41C-A6C930EFF519}" dt="2023-05-19T09:47:23.015" v="250" actId="20577"/>
          <ac:spMkLst>
            <pc:docMk/>
            <pc:sldMk cId="2987492494" sldId="2147468751"/>
            <ac:spMk id="2" creationId="{4BF639B1-033E-ACA0-5CCE-A4E1515D842C}"/>
          </ac:spMkLst>
        </pc:spChg>
        <pc:spChg chg="mod">
          <ac:chgData name="Meghana Bareddy(UST,IN)" userId="S::245111@ust.com::3bd59dec-7216-47cd-96d2-e656b7bc4155" providerId="AD" clId="Web-{CB6A0E53-342E-4425-A41C-A6C930EFF519}" dt="2023-05-19T09:46:33.186" v="246" actId="20577"/>
          <ac:spMkLst>
            <pc:docMk/>
            <pc:sldMk cId="2987492494" sldId="2147468751"/>
            <ac:spMk id="3" creationId="{05D3DE95-665B-B975-6E9A-4A7B60BE3354}"/>
          </ac:spMkLst>
        </pc:spChg>
        <pc:spChg chg="add mod">
          <ac:chgData name="Meghana Bareddy(UST,IN)" userId="S::245111@ust.com::3bd59dec-7216-47cd-96d2-e656b7bc4155" providerId="AD" clId="Web-{CB6A0E53-342E-4425-A41C-A6C930EFF519}" dt="2023-05-19T09:45:51.372" v="242" actId="20577"/>
          <ac:spMkLst>
            <pc:docMk/>
            <pc:sldMk cId="2987492494" sldId="2147468751"/>
            <ac:spMk id="6" creationId="{48C7CE01-32BC-5FA3-3E57-4A5303EFD972}"/>
          </ac:spMkLst>
        </pc:spChg>
      </pc:sldChg>
      <pc:sldChg chg="new">
        <pc:chgData name="Meghana Bareddy(UST,IN)" userId="S::245111@ust.com::3bd59dec-7216-47cd-96d2-e656b7bc4155" providerId="AD" clId="Web-{CB6A0E53-342E-4425-A41C-A6C930EFF519}" dt="2023-05-19T09:45:57.232" v="243"/>
        <pc:sldMkLst>
          <pc:docMk/>
          <pc:sldMk cId="3560123232" sldId="2147468753"/>
        </pc:sldMkLst>
      </pc:sldChg>
    </pc:docChg>
  </pc:docChgLst>
  <pc:docChgLst>
    <pc:chgData name="Naznin Shafeek(UST,IN)" userId="S::245240@ust.com::68bea13a-b6bc-44b0-80d6-f6890bfd783a" providerId="AD" clId="Web-{C7A501AE-E617-42C7-9AB5-63E2DD3369C1}"/>
    <pc:docChg chg="addSld delSld modSld sldOrd">
      <pc:chgData name="Naznin Shafeek(UST,IN)" userId="S::245240@ust.com::68bea13a-b6bc-44b0-80d6-f6890bfd783a" providerId="AD" clId="Web-{C7A501AE-E617-42C7-9AB5-63E2DD3369C1}" dt="2023-05-19T10:27:12.389" v="447"/>
      <pc:docMkLst>
        <pc:docMk/>
      </pc:docMkLst>
      <pc:sldChg chg="del">
        <pc:chgData name="Naznin Shafeek(UST,IN)" userId="S::245240@ust.com::68bea13a-b6bc-44b0-80d6-f6890bfd783a" providerId="AD" clId="Web-{C7A501AE-E617-42C7-9AB5-63E2DD3369C1}" dt="2023-05-19T10:12:06.318" v="384"/>
        <pc:sldMkLst>
          <pc:docMk/>
          <pc:sldMk cId="4178724513" sldId="2147468648"/>
        </pc:sldMkLst>
      </pc:sldChg>
      <pc:sldChg chg="del">
        <pc:chgData name="Naznin Shafeek(UST,IN)" userId="S::245240@ust.com::68bea13a-b6bc-44b0-80d6-f6890bfd783a" providerId="AD" clId="Web-{C7A501AE-E617-42C7-9AB5-63E2DD3369C1}" dt="2023-05-19T10:12:09.021" v="385"/>
        <pc:sldMkLst>
          <pc:docMk/>
          <pc:sldMk cId="2264294139" sldId="2147468649"/>
        </pc:sldMkLst>
      </pc:sldChg>
      <pc:sldChg chg="del">
        <pc:chgData name="Naznin Shafeek(UST,IN)" userId="S::245240@ust.com::68bea13a-b6bc-44b0-80d6-f6890bfd783a" providerId="AD" clId="Web-{C7A501AE-E617-42C7-9AB5-63E2DD3369C1}" dt="2023-05-19T10:27:12.389" v="447"/>
        <pc:sldMkLst>
          <pc:docMk/>
          <pc:sldMk cId="4114277754" sldId="2147468652"/>
        </pc:sldMkLst>
      </pc:sldChg>
      <pc:sldChg chg="del">
        <pc:chgData name="Naznin Shafeek(UST,IN)" userId="S::245240@ust.com::68bea13a-b6bc-44b0-80d6-f6890bfd783a" providerId="AD" clId="Web-{C7A501AE-E617-42C7-9AB5-63E2DD3369C1}" dt="2023-05-19T10:11:21.988" v="383"/>
        <pc:sldMkLst>
          <pc:docMk/>
          <pc:sldMk cId="2636650444" sldId="2147468662"/>
        </pc:sldMkLst>
      </pc:sldChg>
      <pc:sldChg chg="add replId">
        <pc:chgData name="Naznin Shafeek(UST,IN)" userId="S::245240@ust.com::68bea13a-b6bc-44b0-80d6-f6890bfd783a" providerId="AD" clId="Web-{C7A501AE-E617-42C7-9AB5-63E2DD3369C1}" dt="2023-05-19T09:11:46.628" v="0"/>
        <pc:sldMkLst>
          <pc:docMk/>
          <pc:sldMk cId="1212740261" sldId="2147468669"/>
        </pc:sldMkLst>
      </pc:sldChg>
      <pc:sldChg chg="add replId">
        <pc:chgData name="Naznin Shafeek(UST,IN)" userId="S::245240@ust.com::68bea13a-b6bc-44b0-80d6-f6890bfd783a" providerId="AD" clId="Web-{C7A501AE-E617-42C7-9AB5-63E2DD3369C1}" dt="2023-05-19T09:11:55.644" v="1"/>
        <pc:sldMkLst>
          <pc:docMk/>
          <pc:sldMk cId="3236472371" sldId="2147468671"/>
        </pc:sldMkLst>
      </pc:sldChg>
      <pc:sldChg chg="addSp delSp modSp">
        <pc:chgData name="Naznin Shafeek(UST,IN)" userId="S::245240@ust.com::68bea13a-b6bc-44b0-80d6-f6890bfd783a" providerId="AD" clId="Web-{C7A501AE-E617-42C7-9AB5-63E2DD3369C1}" dt="2023-05-19T09:49:00.437" v="255" actId="20577"/>
        <pc:sldMkLst>
          <pc:docMk/>
          <pc:sldMk cId="1545501784" sldId="2147468675"/>
        </pc:sldMkLst>
        <pc:spChg chg="mod">
          <ac:chgData name="Naznin Shafeek(UST,IN)" userId="S::245240@ust.com::68bea13a-b6bc-44b0-80d6-f6890bfd783a" providerId="AD" clId="Web-{C7A501AE-E617-42C7-9AB5-63E2DD3369C1}" dt="2023-05-19T09:49:00.437" v="255" actId="20577"/>
          <ac:spMkLst>
            <pc:docMk/>
            <pc:sldMk cId="1545501784" sldId="2147468675"/>
            <ac:spMk id="2" creationId="{99E2316E-2FFD-7A0C-1D21-842665DAB935}"/>
          </ac:spMkLst>
        </pc:spChg>
        <pc:spChg chg="del mod">
          <ac:chgData name="Naznin Shafeek(UST,IN)" userId="S::245240@ust.com::68bea13a-b6bc-44b0-80d6-f6890bfd783a" providerId="AD" clId="Web-{C7A501AE-E617-42C7-9AB5-63E2DD3369C1}" dt="2023-05-19T09:48:31.093" v="243"/>
          <ac:spMkLst>
            <pc:docMk/>
            <pc:sldMk cId="1545501784" sldId="2147468675"/>
            <ac:spMk id="3" creationId="{CE9F47EF-18A6-324B-3A4C-B640928803F2}"/>
          </ac:spMkLst>
        </pc:spChg>
        <pc:graphicFrameChg chg="add mod ord modGraphic">
          <ac:chgData name="Naznin Shafeek(UST,IN)" userId="S::245240@ust.com::68bea13a-b6bc-44b0-80d6-f6890bfd783a" providerId="AD" clId="Web-{C7A501AE-E617-42C7-9AB5-63E2DD3369C1}" dt="2023-05-19T09:48:47.656" v="246"/>
          <ac:graphicFrameMkLst>
            <pc:docMk/>
            <pc:sldMk cId="1545501784" sldId="2147468675"/>
            <ac:graphicFrameMk id="7" creationId="{A789786E-9C00-B226-75AF-17311B921AD4}"/>
          </ac:graphicFrameMkLst>
        </pc:graphicFrameChg>
      </pc:sldChg>
      <pc:sldChg chg="addSp delSp modSp ord">
        <pc:chgData name="Naznin Shafeek(UST,IN)" userId="S::245240@ust.com::68bea13a-b6bc-44b0-80d6-f6890bfd783a" providerId="AD" clId="Web-{C7A501AE-E617-42C7-9AB5-63E2DD3369C1}" dt="2023-05-19T10:27:09.607" v="446" actId="20577"/>
        <pc:sldMkLst>
          <pc:docMk/>
          <pc:sldMk cId="2507790024" sldId="2147468676"/>
        </pc:sldMkLst>
        <pc:spChg chg="del mod">
          <ac:chgData name="Naznin Shafeek(UST,IN)" userId="S::245240@ust.com::68bea13a-b6bc-44b0-80d6-f6890bfd783a" providerId="AD" clId="Web-{C7A501AE-E617-42C7-9AB5-63E2DD3369C1}" dt="2023-05-19T10:06:45.559" v="328"/>
          <ac:spMkLst>
            <pc:docMk/>
            <pc:sldMk cId="2507790024" sldId="2147468676"/>
            <ac:spMk id="2" creationId="{EDDDDD33-8BD1-6E3B-700A-6C8DFF0B046D}"/>
          </ac:spMkLst>
        </pc:spChg>
        <pc:spChg chg="del mod">
          <ac:chgData name="Naznin Shafeek(UST,IN)" userId="S::245240@ust.com::68bea13a-b6bc-44b0-80d6-f6890bfd783a" providerId="AD" clId="Web-{C7A501AE-E617-42C7-9AB5-63E2DD3369C1}" dt="2023-05-19T10:06:58.513" v="330"/>
          <ac:spMkLst>
            <pc:docMk/>
            <pc:sldMk cId="2507790024" sldId="2147468676"/>
            <ac:spMk id="3" creationId="{D9FE0D71-271B-9422-8105-AD429450381E}"/>
          </ac:spMkLst>
        </pc:spChg>
        <pc:spChg chg="add del mod">
          <ac:chgData name="Naznin Shafeek(UST,IN)" userId="S::245240@ust.com::68bea13a-b6bc-44b0-80d6-f6890bfd783a" providerId="AD" clId="Web-{C7A501AE-E617-42C7-9AB5-63E2DD3369C1}" dt="2023-05-19T10:07:13.529" v="334"/>
          <ac:spMkLst>
            <pc:docMk/>
            <pc:sldMk cId="2507790024" sldId="2147468676"/>
            <ac:spMk id="6" creationId="{2FF3550F-082A-0579-C59B-E9F9DE14E770}"/>
          </ac:spMkLst>
        </pc:spChg>
        <pc:spChg chg="add mod">
          <ac:chgData name="Naznin Shafeek(UST,IN)" userId="S::245240@ust.com::68bea13a-b6bc-44b0-80d6-f6890bfd783a" providerId="AD" clId="Web-{C7A501AE-E617-42C7-9AB5-63E2DD3369C1}" dt="2023-05-19T10:27:09.607" v="446" actId="20577"/>
          <ac:spMkLst>
            <pc:docMk/>
            <pc:sldMk cId="2507790024" sldId="2147468676"/>
            <ac:spMk id="7" creationId="{8EE1E964-3CBF-2F63-1CE0-D970D1A532F2}"/>
          </ac:spMkLst>
        </pc:spChg>
      </pc:sldChg>
      <pc:sldChg chg="modSp">
        <pc:chgData name="Naznin Shafeek(UST,IN)" userId="S::245240@ust.com::68bea13a-b6bc-44b0-80d6-f6890bfd783a" providerId="AD" clId="Web-{C7A501AE-E617-42C7-9AB5-63E2DD3369C1}" dt="2023-05-19T10:10:54.785" v="382" actId="20577"/>
        <pc:sldMkLst>
          <pc:docMk/>
          <pc:sldMk cId="2103323161" sldId="2147468678"/>
        </pc:sldMkLst>
        <pc:spChg chg="mod">
          <ac:chgData name="Naznin Shafeek(UST,IN)" userId="S::245240@ust.com::68bea13a-b6bc-44b0-80d6-f6890bfd783a" providerId="AD" clId="Web-{C7A501AE-E617-42C7-9AB5-63E2DD3369C1}" dt="2023-05-19T10:10:54.785" v="382" actId="20577"/>
          <ac:spMkLst>
            <pc:docMk/>
            <pc:sldMk cId="2103323161" sldId="2147468678"/>
            <ac:spMk id="2" creationId="{24D7D934-81D2-E0EA-4A39-41312E41E228}"/>
          </ac:spMkLst>
        </pc:spChg>
        <pc:spChg chg="mod">
          <ac:chgData name="Naznin Shafeek(UST,IN)" userId="S::245240@ust.com::68bea13a-b6bc-44b0-80d6-f6890bfd783a" providerId="AD" clId="Web-{C7A501AE-E617-42C7-9AB5-63E2DD3369C1}" dt="2023-05-19T09:51:05.659" v="259" actId="20577"/>
          <ac:spMkLst>
            <pc:docMk/>
            <pc:sldMk cId="2103323161" sldId="2147468678"/>
            <ac:spMk id="3" creationId="{975A5FB2-C387-D2EF-B5CE-C363F4692443}"/>
          </ac:spMkLst>
        </pc:spChg>
      </pc:sldChg>
      <pc:sldChg chg="addSp modSp">
        <pc:chgData name="Naznin Shafeek(UST,IN)" userId="S::245240@ust.com::68bea13a-b6bc-44b0-80d6-f6890bfd783a" providerId="AD" clId="Web-{C7A501AE-E617-42C7-9AB5-63E2DD3369C1}" dt="2023-05-19T10:26:36.278" v="444" actId="20577"/>
        <pc:sldMkLst>
          <pc:docMk/>
          <pc:sldMk cId="680206410" sldId="2147468679"/>
        </pc:sldMkLst>
        <pc:spChg chg="mod">
          <ac:chgData name="Naznin Shafeek(UST,IN)" userId="S::245240@ust.com::68bea13a-b6bc-44b0-80d6-f6890bfd783a" providerId="AD" clId="Web-{C7A501AE-E617-42C7-9AB5-63E2DD3369C1}" dt="2023-05-19T10:24:02.290" v="416" actId="20577"/>
          <ac:spMkLst>
            <pc:docMk/>
            <pc:sldMk cId="680206410" sldId="2147468679"/>
            <ac:spMk id="2" creationId="{2E4EE9ED-1AF4-9136-3161-B366DA1C7E61}"/>
          </ac:spMkLst>
        </pc:spChg>
        <pc:spChg chg="mod">
          <ac:chgData name="Naznin Shafeek(UST,IN)" userId="S::245240@ust.com::68bea13a-b6bc-44b0-80d6-f6890bfd783a" providerId="AD" clId="Web-{C7A501AE-E617-42C7-9AB5-63E2DD3369C1}" dt="2023-05-19T10:23:54.368" v="414" actId="20577"/>
          <ac:spMkLst>
            <pc:docMk/>
            <pc:sldMk cId="680206410" sldId="2147468679"/>
            <ac:spMk id="3" creationId="{A050BCBA-2A46-F510-BF2D-EA8CF320770E}"/>
          </ac:spMkLst>
        </pc:spChg>
        <pc:spChg chg="add mod">
          <ac:chgData name="Naznin Shafeek(UST,IN)" userId="S::245240@ust.com::68bea13a-b6bc-44b0-80d6-f6890bfd783a" providerId="AD" clId="Web-{C7A501AE-E617-42C7-9AB5-63E2DD3369C1}" dt="2023-05-19T10:26:36.278" v="444" actId="20577"/>
          <ac:spMkLst>
            <pc:docMk/>
            <pc:sldMk cId="680206410" sldId="2147468679"/>
            <ac:spMk id="6" creationId="{E683EB05-3B2A-4C0C-6363-3AFE34D052A7}"/>
          </ac:spMkLst>
        </pc:spChg>
      </pc:sldChg>
      <pc:sldChg chg="modSp">
        <pc:chgData name="Naznin Shafeek(UST,IN)" userId="S::245240@ust.com::68bea13a-b6bc-44b0-80d6-f6890bfd783a" providerId="AD" clId="Web-{C7A501AE-E617-42C7-9AB5-63E2DD3369C1}" dt="2023-05-19T09:41:41.035" v="206" actId="20577"/>
        <pc:sldMkLst>
          <pc:docMk/>
          <pc:sldMk cId="2757777611" sldId="2147468680"/>
        </pc:sldMkLst>
        <pc:spChg chg="mod">
          <ac:chgData name="Naznin Shafeek(UST,IN)" userId="S::245240@ust.com::68bea13a-b6bc-44b0-80d6-f6890bfd783a" providerId="AD" clId="Web-{C7A501AE-E617-42C7-9AB5-63E2DD3369C1}" dt="2023-05-19T09:30:31.955" v="123" actId="14100"/>
          <ac:spMkLst>
            <pc:docMk/>
            <pc:sldMk cId="2757777611" sldId="2147468680"/>
            <ac:spMk id="2" creationId="{802741AF-A2F7-FF29-1DDB-86E475047CBB}"/>
          </ac:spMkLst>
        </pc:spChg>
        <pc:spChg chg="mod">
          <ac:chgData name="Naznin Shafeek(UST,IN)" userId="S::245240@ust.com::68bea13a-b6bc-44b0-80d6-f6890bfd783a" providerId="AD" clId="Web-{C7A501AE-E617-42C7-9AB5-63E2DD3369C1}" dt="2023-05-19T09:41:41.035" v="206" actId="20577"/>
          <ac:spMkLst>
            <pc:docMk/>
            <pc:sldMk cId="2757777611" sldId="2147468680"/>
            <ac:spMk id="3" creationId="{DA2E09EA-543F-6586-F197-BB0B31979925}"/>
          </ac:spMkLst>
        </pc:spChg>
      </pc:sldChg>
      <pc:sldChg chg="modSp">
        <pc:chgData name="Naznin Shafeek(UST,IN)" userId="S::245240@ust.com::68bea13a-b6bc-44b0-80d6-f6890bfd783a" providerId="AD" clId="Web-{C7A501AE-E617-42C7-9AB5-63E2DD3369C1}" dt="2023-05-19T09:39:55.829" v="204" actId="20577"/>
        <pc:sldMkLst>
          <pc:docMk/>
          <pc:sldMk cId="2325318994" sldId="2147468682"/>
        </pc:sldMkLst>
        <pc:spChg chg="mod">
          <ac:chgData name="Naznin Shafeek(UST,IN)" userId="S::245240@ust.com::68bea13a-b6bc-44b0-80d6-f6890bfd783a" providerId="AD" clId="Web-{C7A501AE-E617-42C7-9AB5-63E2DD3369C1}" dt="2023-05-19T09:35:43.166" v="172" actId="14100"/>
          <ac:spMkLst>
            <pc:docMk/>
            <pc:sldMk cId="2325318994" sldId="2147468682"/>
            <ac:spMk id="2" creationId="{C33B7C44-3134-C089-F7B9-70424E473D0A}"/>
          </ac:spMkLst>
        </pc:spChg>
        <pc:spChg chg="mod">
          <ac:chgData name="Naznin Shafeek(UST,IN)" userId="S::245240@ust.com::68bea13a-b6bc-44b0-80d6-f6890bfd783a" providerId="AD" clId="Web-{C7A501AE-E617-42C7-9AB5-63E2DD3369C1}" dt="2023-05-19T09:39:55.829" v="204" actId="20577"/>
          <ac:spMkLst>
            <pc:docMk/>
            <pc:sldMk cId="2325318994" sldId="2147468682"/>
            <ac:spMk id="3" creationId="{2E5A8F51-49FE-207F-086D-C48015E4729A}"/>
          </ac:spMkLst>
        </pc:spChg>
      </pc:sldChg>
      <pc:sldChg chg="addSp delSp modSp del mod setBg">
        <pc:chgData name="Naznin Shafeek(UST,IN)" userId="S::245240@ust.com::68bea13a-b6bc-44b0-80d6-f6890bfd783a" providerId="AD" clId="Web-{C7A501AE-E617-42C7-9AB5-63E2DD3369C1}" dt="2023-05-19T09:47:31.576" v="238"/>
        <pc:sldMkLst>
          <pc:docMk/>
          <pc:sldMk cId="2064278774" sldId="2147468683"/>
        </pc:sldMkLst>
        <pc:spChg chg="add del mod">
          <ac:chgData name="Naznin Shafeek(UST,IN)" userId="S::245240@ust.com::68bea13a-b6bc-44b0-80d6-f6890bfd783a" providerId="AD" clId="Web-{C7A501AE-E617-42C7-9AB5-63E2DD3369C1}" dt="2023-05-19T09:47:14.122" v="237"/>
          <ac:spMkLst>
            <pc:docMk/>
            <pc:sldMk cId="2064278774" sldId="2147468683"/>
            <ac:spMk id="2" creationId="{8F2B6371-5E6E-6D79-D05F-E0A94811A7DB}"/>
          </ac:spMkLst>
        </pc:spChg>
        <pc:spChg chg="del mod">
          <ac:chgData name="Naznin Shafeek(UST,IN)" userId="S::245240@ust.com::68bea13a-b6bc-44b0-80d6-f6890bfd783a" providerId="AD" clId="Web-{C7A501AE-E617-42C7-9AB5-63E2DD3369C1}" dt="2023-05-19T09:47:00.856" v="234"/>
          <ac:spMkLst>
            <pc:docMk/>
            <pc:sldMk cId="2064278774" sldId="2147468683"/>
            <ac:spMk id="3" creationId="{D1D38FA1-41A7-A09D-9C31-98C53F1E3CF3}"/>
          </ac:spMkLst>
        </pc:spChg>
        <pc:spChg chg="mod">
          <ac:chgData name="Naznin Shafeek(UST,IN)" userId="S::245240@ust.com::68bea13a-b6bc-44b0-80d6-f6890bfd783a" providerId="AD" clId="Web-{C7A501AE-E617-42C7-9AB5-63E2DD3369C1}" dt="2023-05-19T09:47:14.122" v="237"/>
          <ac:spMkLst>
            <pc:docMk/>
            <pc:sldMk cId="2064278774" sldId="2147468683"/>
            <ac:spMk id="4" creationId="{D9FC0F3B-9BAB-62D7-D873-F8696CB49737}"/>
          </ac:spMkLst>
        </pc:spChg>
        <pc:spChg chg="mod">
          <ac:chgData name="Naznin Shafeek(UST,IN)" userId="S::245240@ust.com::68bea13a-b6bc-44b0-80d6-f6890bfd783a" providerId="AD" clId="Web-{C7A501AE-E617-42C7-9AB5-63E2DD3369C1}" dt="2023-05-19T09:47:14.122" v="237"/>
          <ac:spMkLst>
            <pc:docMk/>
            <pc:sldMk cId="2064278774" sldId="2147468683"/>
            <ac:spMk id="5" creationId="{CF5961AC-BF7D-932F-C7D5-28A027712D14}"/>
          </ac:spMkLst>
        </pc:spChg>
        <pc:spChg chg="add del">
          <ac:chgData name="Naznin Shafeek(UST,IN)" userId="S::245240@ust.com::68bea13a-b6bc-44b0-80d6-f6890bfd783a" providerId="AD" clId="Web-{C7A501AE-E617-42C7-9AB5-63E2DD3369C1}" dt="2023-05-19T09:47:14.075" v="236"/>
          <ac:spMkLst>
            <pc:docMk/>
            <pc:sldMk cId="2064278774" sldId="2147468683"/>
            <ac:spMk id="12" creationId="{F3060C83-F051-4F0E-ABAD-AA0DFC48B218}"/>
          </ac:spMkLst>
        </pc:spChg>
        <pc:spChg chg="add del">
          <ac:chgData name="Naznin Shafeek(UST,IN)" userId="S::245240@ust.com::68bea13a-b6bc-44b0-80d6-f6890bfd783a" providerId="AD" clId="Web-{C7A501AE-E617-42C7-9AB5-63E2DD3369C1}" dt="2023-05-19T09:47:14.075" v="236"/>
          <ac:spMkLst>
            <pc:docMk/>
            <pc:sldMk cId="2064278774" sldId="2147468683"/>
            <ac:spMk id="14" creationId="{83C98ABE-055B-441F-B07E-44F97F083C39}"/>
          </ac:spMkLst>
        </pc:spChg>
        <pc:spChg chg="add del">
          <ac:chgData name="Naznin Shafeek(UST,IN)" userId="S::245240@ust.com::68bea13a-b6bc-44b0-80d6-f6890bfd783a" providerId="AD" clId="Web-{C7A501AE-E617-42C7-9AB5-63E2DD3369C1}" dt="2023-05-19T09:47:14.075" v="236"/>
          <ac:spMkLst>
            <pc:docMk/>
            <pc:sldMk cId="2064278774" sldId="2147468683"/>
            <ac:spMk id="16" creationId="{29FDB030-9B49-4CED-8CCD-4D99382388AC}"/>
          </ac:spMkLst>
        </pc:spChg>
        <pc:spChg chg="add del">
          <ac:chgData name="Naznin Shafeek(UST,IN)" userId="S::245240@ust.com::68bea13a-b6bc-44b0-80d6-f6890bfd783a" providerId="AD" clId="Web-{C7A501AE-E617-42C7-9AB5-63E2DD3369C1}" dt="2023-05-19T09:47:14.075" v="236"/>
          <ac:spMkLst>
            <pc:docMk/>
            <pc:sldMk cId="2064278774" sldId="2147468683"/>
            <ac:spMk id="18" creationId="{3783CA14-24A1-485C-8B30-D6A5D87987AD}"/>
          </ac:spMkLst>
        </pc:spChg>
        <pc:spChg chg="add del">
          <ac:chgData name="Naznin Shafeek(UST,IN)" userId="S::245240@ust.com::68bea13a-b6bc-44b0-80d6-f6890bfd783a" providerId="AD" clId="Web-{C7A501AE-E617-42C7-9AB5-63E2DD3369C1}" dt="2023-05-19T09:47:14.075" v="236"/>
          <ac:spMkLst>
            <pc:docMk/>
            <pc:sldMk cId="2064278774" sldId="2147468683"/>
            <ac:spMk id="20" creationId="{9A97C86A-04D6-40F7-AE84-31AB43E6A846}"/>
          </ac:spMkLst>
        </pc:spChg>
        <pc:spChg chg="add del">
          <ac:chgData name="Naznin Shafeek(UST,IN)" userId="S::245240@ust.com::68bea13a-b6bc-44b0-80d6-f6890bfd783a" providerId="AD" clId="Web-{C7A501AE-E617-42C7-9AB5-63E2DD3369C1}" dt="2023-05-19T09:47:14.075" v="236"/>
          <ac:spMkLst>
            <pc:docMk/>
            <pc:sldMk cId="2064278774" sldId="2147468683"/>
            <ac:spMk id="22" creationId="{FF9F2414-84E8-453E-B1F3-389FDE8192D9}"/>
          </ac:spMkLst>
        </pc:spChg>
        <pc:spChg chg="add del">
          <ac:chgData name="Naznin Shafeek(UST,IN)" userId="S::245240@ust.com::68bea13a-b6bc-44b0-80d6-f6890bfd783a" providerId="AD" clId="Web-{C7A501AE-E617-42C7-9AB5-63E2DD3369C1}" dt="2023-05-19T09:47:14.075" v="236"/>
          <ac:spMkLst>
            <pc:docMk/>
            <pc:sldMk cId="2064278774" sldId="2147468683"/>
            <ac:spMk id="24" creationId="{3ECA69A1-7536-43AC-85EF-C7106179F5ED}"/>
          </ac:spMkLst>
        </pc:spChg>
        <pc:spChg chg="add">
          <ac:chgData name="Naznin Shafeek(UST,IN)" userId="S::245240@ust.com::68bea13a-b6bc-44b0-80d6-f6890bfd783a" providerId="AD" clId="Web-{C7A501AE-E617-42C7-9AB5-63E2DD3369C1}" dt="2023-05-19T09:47:14.122" v="237"/>
          <ac:spMkLst>
            <pc:docMk/>
            <pc:sldMk cId="2064278774" sldId="2147468683"/>
            <ac:spMk id="26" creationId="{BACC6370-2D7E-4714-9D71-7542949D7D5D}"/>
          </ac:spMkLst>
        </pc:spChg>
        <pc:spChg chg="add">
          <ac:chgData name="Naznin Shafeek(UST,IN)" userId="S::245240@ust.com::68bea13a-b6bc-44b0-80d6-f6890bfd783a" providerId="AD" clId="Web-{C7A501AE-E617-42C7-9AB5-63E2DD3369C1}" dt="2023-05-19T09:47:14.122" v="237"/>
          <ac:spMkLst>
            <pc:docMk/>
            <pc:sldMk cId="2064278774" sldId="2147468683"/>
            <ac:spMk id="27" creationId="{F68B3F68-107C-434F-AA38-110D5EA91B85}"/>
          </ac:spMkLst>
        </pc:spChg>
        <pc:spChg chg="add">
          <ac:chgData name="Naznin Shafeek(UST,IN)" userId="S::245240@ust.com::68bea13a-b6bc-44b0-80d6-f6890bfd783a" providerId="AD" clId="Web-{C7A501AE-E617-42C7-9AB5-63E2DD3369C1}" dt="2023-05-19T09:47:14.122" v="237"/>
          <ac:spMkLst>
            <pc:docMk/>
            <pc:sldMk cId="2064278774" sldId="2147468683"/>
            <ac:spMk id="28" creationId="{AAD0DBB9-1A4B-4391-81D4-CB19F9AB918A}"/>
          </ac:spMkLst>
        </pc:spChg>
        <pc:spChg chg="add">
          <ac:chgData name="Naznin Shafeek(UST,IN)" userId="S::245240@ust.com::68bea13a-b6bc-44b0-80d6-f6890bfd783a" providerId="AD" clId="Web-{C7A501AE-E617-42C7-9AB5-63E2DD3369C1}" dt="2023-05-19T09:47:14.122" v="237"/>
          <ac:spMkLst>
            <pc:docMk/>
            <pc:sldMk cId="2064278774" sldId="2147468683"/>
            <ac:spMk id="29" creationId="{063BBA22-50EA-4C4D-BE05-F1CE4E63AA56}"/>
          </ac:spMkLst>
        </pc:spChg>
        <pc:spChg chg="add">
          <ac:chgData name="Naznin Shafeek(UST,IN)" userId="S::245240@ust.com::68bea13a-b6bc-44b0-80d6-f6890bfd783a" providerId="AD" clId="Web-{C7A501AE-E617-42C7-9AB5-63E2DD3369C1}" dt="2023-05-19T09:47:14.122" v="237"/>
          <ac:spMkLst>
            <pc:docMk/>
            <pc:sldMk cId="2064278774" sldId="2147468683"/>
            <ac:spMk id="30" creationId="{8F2B6371-5E6E-6D79-D05F-E0A94811A7DB}"/>
          </ac:spMkLst>
        </pc:spChg>
        <pc:graphicFrameChg chg="add mod ord modGraphic">
          <ac:chgData name="Naznin Shafeek(UST,IN)" userId="S::245240@ust.com::68bea13a-b6bc-44b0-80d6-f6890bfd783a" providerId="AD" clId="Web-{C7A501AE-E617-42C7-9AB5-63E2DD3369C1}" dt="2023-05-19T09:47:14.122" v="237"/>
          <ac:graphicFrameMkLst>
            <pc:docMk/>
            <pc:sldMk cId="2064278774" sldId="2147468683"/>
            <ac:graphicFrameMk id="7" creationId="{BA923FAF-ADC5-BE30-53C0-A936ADB4C715}"/>
          </ac:graphicFrameMkLst>
        </pc:graphicFrameChg>
      </pc:sldChg>
      <pc:sldChg chg="addSp delSp modSp add replId">
        <pc:chgData name="Naznin Shafeek(UST,IN)" userId="S::245240@ust.com::68bea13a-b6bc-44b0-80d6-f6890bfd783a" providerId="AD" clId="Web-{C7A501AE-E617-42C7-9AB5-63E2DD3369C1}" dt="2023-05-19T09:53:42.335" v="274"/>
        <pc:sldMkLst>
          <pc:docMk/>
          <pc:sldMk cId="1614308053" sldId="2147468763"/>
        </pc:sldMkLst>
        <pc:spChg chg="del mod">
          <ac:chgData name="Naznin Shafeek(UST,IN)" userId="S::245240@ust.com::68bea13a-b6bc-44b0-80d6-f6890bfd783a" providerId="AD" clId="Web-{C7A501AE-E617-42C7-9AB5-63E2DD3369C1}" dt="2023-05-19T09:53:05.381" v="266"/>
          <ac:spMkLst>
            <pc:docMk/>
            <pc:sldMk cId="1614308053" sldId="2147468763"/>
            <ac:spMk id="2" creationId="{24D7D934-81D2-E0EA-4A39-41312E41E228}"/>
          </ac:spMkLst>
        </pc:spChg>
        <pc:spChg chg="del mod">
          <ac:chgData name="Naznin Shafeek(UST,IN)" userId="S::245240@ust.com::68bea13a-b6bc-44b0-80d6-f6890bfd783a" providerId="AD" clId="Web-{C7A501AE-E617-42C7-9AB5-63E2DD3369C1}" dt="2023-05-19T09:51:26.629" v="263"/>
          <ac:spMkLst>
            <pc:docMk/>
            <pc:sldMk cId="1614308053" sldId="2147468763"/>
            <ac:spMk id="3" creationId="{975A5FB2-C387-D2EF-B5CE-C363F4692443}"/>
          </ac:spMkLst>
        </pc:spChg>
        <pc:spChg chg="add del mod">
          <ac:chgData name="Naznin Shafeek(UST,IN)" userId="S::245240@ust.com::68bea13a-b6bc-44b0-80d6-f6890bfd783a" providerId="AD" clId="Web-{C7A501AE-E617-42C7-9AB5-63E2DD3369C1}" dt="2023-05-19T09:53:15.913" v="269"/>
          <ac:spMkLst>
            <pc:docMk/>
            <pc:sldMk cId="1614308053" sldId="2147468763"/>
            <ac:spMk id="9" creationId="{09CBA0BB-22C6-CF93-3190-52C0F1561BD3}"/>
          </ac:spMkLst>
        </pc:spChg>
        <pc:graphicFrameChg chg="add del mod ord modGraphic">
          <ac:chgData name="Naznin Shafeek(UST,IN)" userId="S::245240@ust.com::68bea13a-b6bc-44b0-80d6-f6890bfd783a" providerId="AD" clId="Web-{C7A501AE-E617-42C7-9AB5-63E2DD3369C1}" dt="2023-05-19T09:51:58.755" v="264"/>
          <ac:graphicFrameMkLst>
            <pc:docMk/>
            <pc:sldMk cId="1614308053" sldId="2147468763"/>
            <ac:graphicFrameMk id="7" creationId="{C9B12A9F-A4F9-ED8B-A77F-A77CE055D7A9}"/>
          </ac:graphicFrameMkLst>
        </pc:graphicFrameChg>
        <pc:graphicFrameChg chg="add mod ord modGraphic">
          <ac:chgData name="Naznin Shafeek(UST,IN)" userId="S::245240@ust.com::68bea13a-b6bc-44b0-80d6-f6890bfd783a" providerId="AD" clId="Web-{C7A501AE-E617-42C7-9AB5-63E2DD3369C1}" dt="2023-05-19T09:53:42.335" v="274"/>
          <ac:graphicFrameMkLst>
            <pc:docMk/>
            <pc:sldMk cId="1614308053" sldId="2147468763"/>
            <ac:graphicFrameMk id="11" creationId="{3D2523DC-C9CF-0590-C640-1B41F2A538DE}"/>
          </ac:graphicFrameMkLst>
        </pc:graphicFrameChg>
      </pc:sldChg>
      <pc:sldChg chg="addSp delSp modSp add replId">
        <pc:chgData name="Naznin Shafeek(UST,IN)" userId="S::245240@ust.com::68bea13a-b6bc-44b0-80d6-f6890bfd783a" providerId="AD" clId="Web-{C7A501AE-E617-42C7-9AB5-63E2DD3369C1}" dt="2023-05-19T09:59:25.235" v="289"/>
        <pc:sldMkLst>
          <pc:docMk/>
          <pc:sldMk cId="2970872468" sldId="2147468779"/>
        </pc:sldMkLst>
        <pc:spChg chg="del mod">
          <ac:chgData name="Naznin Shafeek(UST,IN)" userId="S::245240@ust.com::68bea13a-b6bc-44b0-80d6-f6890bfd783a" providerId="AD" clId="Web-{C7A501AE-E617-42C7-9AB5-63E2DD3369C1}" dt="2023-05-19T09:58:38.140" v="279"/>
          <ac:spMkLst>
            <pc:docMk/>
            <pc:sldMk cId="2970872468" sldId="2147468779"/>
            <ac:spMk id="2" creationId="{2E4EE9ED-1AF4-9136-3161-B366DA1C7E61}"/>
          </ac:spMkLst>
        </pc:spChg>
        <pc:spChg chg="mod">
          <ac:chgData name="Naznin Shafeek(UST,IN)" userId="S::245240@ust.com::68bea13a-b6bc-44b0-80d6-f6890bfd783a" providerId="AD" clId="Web-{C7A501AE-E617-42C7-9AB5-63E2DD3369C1}" dt="2023-05-19T09:58:31.499" v="277" actId="20577"/>
          <ac:spMkLst>
            <pc:docMk/>
            <pc:sldMk cId="2970872468" sldId="2147468779"/>
            <ac:spMk id="3" creationId="{A050BCBA-2A46-F510-BF2D-EA8CF320770E}"/>
          </ac:spMkLst>
        </pc:spChg>
        <pc:spChg chg="add del mod">
          <ac:chgData name="Naznin Shafeek(UST,IN)" userId="S::245240@ust.com::68bea13a-b6bc-44b0-80d6-f6890bfd783a" providerId="AD" clId="Web-{C7A501AE-E617-42C7-9AB5-63E2DD3369C1}" dt="2023-05-19T09:59:16.782" v="287"/>
          <ac:spMkLst>
            <pc:docMk/>
            <pc:sldMk cId="2970872468" sldId="2147468779"/>
            <ac:spMk id="7" creationId="{5F336526-8583-2F26-B2CB-770882B1C463}"/>
          </ac:spMkLst>
        </pc:spChg>
        <pc:spChg chg="add mod">
          <ac:chgData name="Naznin Shafeek(UST,IN)" userId="S::245240@ust.com::68bea13a-b6bc-44b0-80d6-f6890bfd783a" providerId="AD" clId="Web-{C7A501AE-E617-42C7-9AB5-63E2DD3369C1}" dt="2023-05-19T09:59:04.156" v="285" actId="20577"/>
          <ac:spMkLst>
            <pc:docMk/>
            <pc:sldMk cId="2970872468" sldId="2147468779"/>
            <ac:spMk id="10" creationId="{A7F35E07-E80F-9DCA-932F-DD4C6E008D08}"/>
          </ac:spMkLst>
        </pc:spChg>
        <pc:graphicFrameChg chg="add mod modGraphic">
          <ac:chgData name="Naznin Shafeek(UST,IN)" userId="S::245240@ust.com::68bea13a-b6bc-44b0-80d6-f6890bfd783a" providerId="AD" clId="Web-{C7A501AE-E617-42C7-9AB5-63E2DD3369C1}" dt="2023-05-19T09:59:25.235" v="289"/>
          <ac:graphicFrameMkLst>
            <pc:docMk/>
            <pc:sldMk cId="2970872468" sldId="2147468779"/>
            <ac:graphicFrameMk id="9" creationId="{E405A268-A070-F5DD-7E1C-1BE8BA3B3E54}"/>
          </ac:graphicFrameMkLst>
        </pc:graphicFrameChg>
      </pc:sldChg>
      <pc:sldChg chg="addSp delSp modSp add replId">
        <pc:chgData name="Naznin Shafeek(UST,IN)" userId="S::245240@ust.com::68bea13a-b6bc-44b0-80d6-f6890bfd783a" providerId="AD" clId="Web-{C7A501AE-E617-42C7-9AB5-63E2DD3369C1}" dt="2023-05-19T10:03:56.336" v="325" actId="20577"/>
        <pc:sldMkLst>
          <pc:docMk/>
          <pc:sldMk cId="982146911" sldId="2147468791"/>
        </pc:sldMkLst>
        <pc:spChg chg="del mod">
          <ac:chgData name="Naznin Shafeek(UST,IN)" userId="S::245240@ust.com::68bea13a-b6bc-44b0-80d6-f6890bfd783a" providerId="AD" clId="Web-{C7A501AE-E617-42C7-9AB5-63E2DD3369C1}" dt="2023-05-19T10:03:01.647" v="300"/>
          <ac:spMkLst>
            <pc:docMk/>
            <pc:sldMk cId="982146911" sldId="2147468791"/>
            <ac:spMk id="2" creationId="{C33B7C44-3134-C089-F7B9-70424E473D0A}"/>
          </ac:spMkLst>
        </pc:spChg>
        <pc:spChg chg="mod">
          <ac:chgData name="Naznin Shafeek(UST,IN)" userId="S::245240@ust.com::68bea13a-b6bc-44b0-80d6-f6890bfd783a" providerId="AD" clId="Web-{C7A501AE-E617-42C7-9AB5-63E2DD3369C1}" dt="2023-05-19T10:02:28.037" v="292" actId="20577"/>
          <ac:spMkLst>
            <pc:docMk/>
            <pc:sldMk cId="982146911" sldId="2147468791"/>
            <ac:spMk id="3" creationId="{2E5A8F51-49FE-207F-086D-C48015E4729A}"/>
          </ac:spMkLst>
        </pc:spChg>
        <pc:spChg chg="add mod">
          <ac:chgData name="Naznin Shafeek(UST,IN)" userId="S::245240@ust.com::68bea13a-b6bc-44b0-80d6-f6890bfd783a" providerId="AD" clId="Web-{C7A501AE-E617-42C7-9AB5-63E2DD3369C1}" dt="2023-05-19T10:03:56.336" v="325" actId="20577"/>
          <ac:spMkLst>
            <pc:docMk/>
            <pc:sldMk cId="982146911" sldId="2147468791"/>
            <ac:spMk id="6" creationId="{F59CE8DF-728E-31D7-89F3-7E13F7BB3E06}"/>
          </ac:spMkLst>
        </pc:spChg>
      </pc:sldChg>
      <pc:sldChg chg="add replId">
        <pc:chgData name="Naznin Shafeek(UST,IN)" userId="S::245240@ust.com::68bea13a-b6bc-44b0-80d6-f6890bfd783a" providerId="AD" clId="Web-{C7A501AE-E617-42C7-9AB5-63E2DD3369C1}" dt="2023-05-19T10:23:47.743" v="412"/>
        <pc:sldMkLst>
          <pc:docMk/>
          <pc:sldMk cId="1882154420" sldId="21474688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89B7-0299-4DAD-ADF2-6A6E078B370C}" type="datetimeFigureOut">
              <a:rPr lang="en-IN" smtClean="0"/>
              <a:t>10-07-2023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62078-F969-4666-A060-AA5DF58C3FF2}" type="slidenum">
              <a:rPr lang="en-IN" smtClean="0"/>
              <a:t>‹#›</a:t>
            </a:fld>
            <a:endParaRPr lang="en-IN"/>
          </a:p>
        </p:txBody>
      </p:sp>
    </p:spTree>
    <p:extLst>
      <p:ext uri="{BB962C8B-B14F-4D97-AF65-F5344CB8AC3E}">
        <p14:creationId xmlns:p14="http://schemas.microsoft.com/office/powerpoint/2010/main" val="265970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DDA-510D-4A62-AA23-7B9EB39E8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5DD70-0D86-4A43-B035-1057A4C22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FE7608-5807-49FF-92EA-0313E7C94A0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ECAB11C-72D2-4B0B-A843-87E80597CD9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44F51592-4483-4004-8019-1292AAA1D2CA}"/>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4908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9AA1-C343-4A77-A735-2BC02D0E85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0B6B86-C5AB-46BD-8DC0-93F4905DD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E24A7-A7A1-49F3-8C77-CE2D4A088CD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B9BD60E-9A5F-4760-BE06-DD32151C8EA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319AE1EB-D5F5-4510-A3D2-60E20BF52CA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91385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B1577-0011-4B2D-B972-1ABBA93D7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DFC4-A09A-4048-B1F9-A24787544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77EF8-5F71-4786-ABF5-3EC7CB9BB70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73A0FCA-7D1A-4DBF-BDCC-7F6CE0B3EA5F}"/>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52100A33-6441-499C-A6DA-5AB79EF25794}"/>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3166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Photo 01">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805440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a:solidFill>
                  <a:schemeClr val="bg1"/>
                </a:solidFill>
              </a:rPr>
              <a:t>ust.com</a:t>
            </a:r>
          </a:p>
        </p:txBody>
      </p:sp>
    </p:spTree>
    <p:extLst>
      <p:ext uri="{BB962C8B-B14F-4D97-AF65-F5344CB8AC3E}">
        <p14:creationId xmlns:p14="http://schemas.microsoft.com/office/powerpoint/2010/main" val="1141878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A9A-CC06-4E34-A493-20433DC86D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1B12D-0C5F-4933-87EC-402C0BBF3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11C66-820C-43CA-99E7-A8C7EF0D02B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0E1B324-6008-4CAE-A167-C95CBB31458E}"/>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886C52E7-AEAB-4100-AB62-B8E4B611B9E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67475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6FC-DB27-429A-9CB2-20782FFAC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7ED51D-FD6E-4125-A6B0-51212F389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103E1-3D15-46EC-BE67-3D94338A775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16123A8-4FE8-4525-9FBB-B858C8F3CF45}"/>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93F8D064-015C-4868-9063-F2510CBCE7E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567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1B0A-9817-46EF-84EE-A83A18A42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309AD-2848-4747-9FB1-08E23FD58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8C4C8-07CF-49B3-BA6C-E7C190F1D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A8F5CD-8C86-4EF8-A5FD-1A91FFB8919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EEA3CA-45B2-4357-9AA3-0EA06777DB36}"/>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3A24115B-E60F-48B8-9269-AA1EDF9A2206}"/>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01495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16FC-B317-42C1-8EB1-E71EF4E32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9F3FB-A622-4CC7-8DAB-12F36DFCE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01926-DA8F-4000-AAAA-CC1E00CB5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104ACC-1CCB-469C-9A16-7BF24F7B5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CC84D-094B-4F3E-BDBF-61A2E5DBC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3614FD-A205-4A9F-8271-3F5A9B31713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DE79F5F8-FF35-414D-8F72-A5ECABE103F9}"/>
              </a:ext>
            </a:extLst>
          </p:cNvPr>
          <p:cNvSpPr>
            <a:spLocks noGrp="1"/>
          </p:cNvSpPr>
          <p:nvPr>
            <p:ph type="ftr" sz="quarter" idx="11"/>
          </p:nvPr>
        </p:nvSpPr>
        <p:spPr/>
        <p:txBody>
          <a:bodyPr/>
          <a:lstStyle/>
          <a:p>
            <a:r>
              <a:rPr lang="en-US"/>
              <a:t>Confidential and Proprietary. ©2023 UST Inc</a:t>
            </a:r>
            <a:endParaRPr lang="en-IN"/>
          </a:p>
        </p:txBody>
      </p:sp>
      <p:sp>
        <p:nvSpPr>
          <p:cNvPr id="9" name="Slide Number Placeholder 8">
            <a:extLst>
              <a:ext uri="{FF2B5EF4-FFF2-40B4-BE49-F238E27FC236}">
                <a16:creationId xmlns:a16="http://schemas.microsoft.com/office/drawing/2014/main" id="{52C96F01-0374-408B-9F8E-C8BC54C2D62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6284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4D83-745D-4102-A027-7A095253CF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BD9F2-78C2-4268-AE3D-D1C02E7395BD}"/>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DEC82362-F2CD-4ABC-9198-4B00808B6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96BF211-2AB9-4750-A92E-77F4F922970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22689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E5908-1113-4885-9059-01A2E95422B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0C5CBC5-9094-43BC-A467-6469F4DE2DE3}"/>
              </a:ext>
            </a:extLst>
          </p:cNvPr>
          <p:cNvSpPr>
            <a:spLocks noGrp="1"/>
          </p:cNvSpPr>
          <p:nvPr>
            <p:ph type="ftr" sz="quarter" idx="11"/>
          </p:nvPr>
        </p:nvSpPr>
        <p:spPr/>
        <p:txBody>
          <a:bodyPr/>
          <a:lstStyle/>
          <a:p>
            <a:r>
              <a:rPr lang="en-US"/>
              <a:t>Confidential and Proprietary. ©2023 UST Inc</a:t>
            </a:r>
            <a:endParaRPr lang="en-IN"/>
          </a:p>
        </p:txBody>
      </p:sp>
      <p:sp>
        <p:nvSpPr>
          <p:cNvPr id="4" name="Slide Number Placeholder 3">
            <a:extLst>
              <a:ext uri="{FF2B5EF4-FFF2-40B4-BE49-F238E27FC236}">
                <a16:creationId xmlns:a16="http://schemas.microsoft.com/office/drawing/2014/main" id="{EA14EE8E-45CC-444C-9E82-8698DB05896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5565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3AD8-3467-4394-BFB6-5DEA42D5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1EF4DD-877F-4687-8687-96A067B2C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8FD72-0C93-4A0D-A5E4-1FB6E50D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51D7A-AC50-4504-9B29-8A3BEC60F80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AB535A7-EB56-4A0C-BE51-A82CAA9AE6DD}"/>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AA3AC088-34AE-44B7-8068-41EF86FD85FD}"/>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53196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211F-32D8-4990-B7B4-4F7DB5E9C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87B6A6-B01A-4B32-8654-28E10B572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B602A4-89A1-4A23-AA9A-BA144F361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F663A-A2FB-4D29-9A62-42C1FB78DFE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7CDE2C0-6A02-4386-B7DE-E7096C1D81B7}"/>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654F3014-1E84-4964-B9A0-0399C7001193}"/>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28927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E71A4-A5B3-4F72-AA69-CAC82014D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7FED5-09C3-4157-B1B3-03923221C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0D87E-1FE5-4341-A29E-F9AF684B7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0598A1C-5B92-44A2-B032-00AC59F61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A3D9E3E0-5155-43DC-BC87-96C0F7836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40640-FB97-403C-ACEE-868BB27D48AD}" type="slidenum">
              <a:rPr lang="en-IN" smtClean="0"/>
              <a:t>‹#›</a:t>
            </a:fld>
            <a:endParaRPr lang="en-IN"/>
          </a:p>
        </p:txBody>
      </p:sp>
    </p:spTree>
    <p:extLst>
      <p:ext uri="{BB962C8B-B14F-4D97-AF65-F5344CB8AC3E}">
        <p14:creationId xmlns:p14="http://schemas.microsoft.com/office/powerpoint/2010/main" val="309310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www.w3schools.com/charsets/ref_html_ascii.asp"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www.w3schools.com/tags/tag_source.asp" TargetMode="External"/><Relationship Id="rId2" Type="http://schemas.openxmlformats.org/officeDocument/2006/relationships/hyperlink" Target="https://www.w3schools.com/tags/tag_video.asp" TargetMode="External"/><Relationship Id="rId1" Type="http://schemas.openxmlformats.org/officeDocument/2006/relationships/slideLayout" Target="../slideLayouts/slideLayout2.xml"/><Relationship Id="rId4" Type="http://schemas.openxmlformats.org/officeDocument/2006/relationships/hyperlink" Target="https://www.w3schools.com/tags/tag_track.as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s://www.w3schools.com/tags/ref_av_dom.as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929640" y="1381585"/>
            <a:ext cx="5166360" cy="2304288"/>
          </a:xfrm>
        </p:spPr>
        <p:txBody>
          <a:bodyPr anchor="ctr">
            <a:normAutofit/>
          </a:bodyPr>
          <a:lstStyle/>
          <a:p>
            <a:pPr algn="ctr"/>
            <a:r>
              <a:rPr lang="en-US" sz="4400" b="1" dirty="0"/>
              <a:t>HTML (Hyper Text Markup Language)</a:t>
            </a:r>
          </a:p>
        </p:txBody>
      </p:sp>
      <p:pic>
        <p:nvPicPr>
          <p:cNvPr id="8" name="Picture Placeholder 7" descr="A picture containing water, sky, outdoor, river&#10;&#10;Description automatically generated">
            <a:extLst>
              <a:ext uri="{FF2B5EF4-FFF2-40B4-BE49-F238E27FC236}">
                <a16:creationId xmlns:a16="http://schemas.microsoft.com/office/drawing/2014/main" id="{A39C14FB-E4F3-4544-8769-BC4A1783385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 r="1"/>
          <a:stretch/>
        </p:blipFill>
        <p:spPr/>
      </p:pic>
    </p:spTree>
    <p:extLst>
      <p:ext uri="{BB962C8B-B14F-4D97-AF65-F5344CB8AC3E}">
        <p14:creationId xmlns:p14="http://schemas.microsoft.com/office/powerpoint/2010/main" val="1209264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265C30A7-8964-5F5F-E7CA-483FC95FE65B}"/>
              </a:ext>
            </a:extLst>
          </p:cNvPr>
          <p:cNvPicPr>
            <a:picLocks noGrp="1" noChangeAspect="1"/>
          </p:cNvPicPr>
          <p:nvPr>
            <p:ph idx="1"/>
          </p:nvPr>
        </p:nvPicPr>
        <p:blipFill>
          <a:blip r:embed="rId2"/>
          <a:stretch>
            <a:fillRect/>
          </a:stretch>
        </p:blipFill>
        <p:spPr>
          <a:xfrm>
            <a:off x="480777" y="603551"/>
            <a:ext cx="10525955" cy="5573412"/>
          </a:xfrm>
        </p:spPr>
      </p:pic>
      <p:sp>
        <p:nvSpPr>
          <p:cNvPr id="4" name="Footer Placeholder 3">
            <a:extLst>
              <a:ext uri="{FF2B5EF4-FFF2-40B4-BE49-F238E27FC236}">
                <a16:creationId xmlns:a16="http://schemas.microsoft.com/office/drawing/2014/main" id="{46D635C7-D882-D5B5-4642-40B66FCBCD7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54DF697-280A-C75F-5617-9AC22C4C3D0A}"/>
              </a:ext>
            </a:extLst>
          </p:cNvPr>
          <p:cNvSpPr>
            <a:spLocks noGrp="1"/>
          </p:cNvSpPr>
          <p:nvPr>
            <p:ph type="sldNum" sz="quarter" idx="12"/>
          </p:nvPr>
        </p:nvSpPr>
        <p:spPr/>
        <p:txBody>
          <a:bodyPr/>
          <a:lstStyle/>
          <a:p>
            <a:fld id="{D4C40640-FB97-403C-ACEE-868BB27D48AD}" type="slidenum">
              <a:rPr lang="en-IN" smtClean="0"/>
              <a:t>10</a:t>
            </a:fld>
            <a:endParaRPr lang="en-IN"/>
          </a:p>
        </p:txBody>
      </p:sp>
    </p:spTree>
    <p:extLst>
      <p:ext uri="{BB962C8B-B14F-4D97-AF65-F5344CB8AC3E}">
        <p14:creationId xmlns:p14="http://schemas.microsoft.com/office/powerpoint/2010/main" val="40932017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8DEEE6-BB3B-0897-A010-5B1D43E9CA53}"/>
              </a:ext>
            </a:extLst>
          </p:cNvPr>
          <p:cNvSpPr>
            <a:spLocks noGrp="1"/>
          </p:cNvSpPr>
          <p:nvPr>
            <p:ph idx="1"/>
          </p:nvPr>
        </p:nvSpPr>
        <p:spPr>
          <a:xfrm>
            <a:off x="838200" y="546041"/>
            <a:ext cx="10515600" cy="5630922"/>
          </a:xfrm>
        </p:spPr>
        <p:txBody>
          <a:bodyPr vert="horz" lIns="91440" tIns="45720" rIns="91440" bIns="45720" rtlCol="0" anchor="t">
            <a:normAutofit/>
          </a:bodyPr>
          <a:lstStyle/>
          <a:p>
            <a:r>
              <a:rPr lang="en-US" sz="2400" b="1">
                <a:latin typeface="Arial Nova"/>
                <a:cs typeface="Segoe UI"/>
              </a:rPr>
              <a:t>HTML &lt;section&gt; Element</a:t>
            </a:r>
            <a:endParaRPr lang="en-US" sz="2400" b="1">
              <a:latin typeface="Arial Nova"/>
              <a:cs typeface="Calibri" panose="020F0502020204030204"/>
            </a:endParaRPr>
          </a:p>
          <a:p>
            <a:pPr marL="0" indent="0">
              <a:buNone/>
            </a:pPr>
            <a:r>
              <a:rPr lang="en-US" sz="2400">
                <a:latin typeface="Arial Nova"/>
                <a:ea typeface="Verdana"/>
              </a:rPr>
              <a:t>The </a:t>
            </a:r>
            <a:r>
              <a:rPr lang="en-US" sz="2400">
                <a:solidFill>
                  <a:srgbClr val="DC143C"/>
                </a:solidFill>
                <a:latin typeface="Arial Nova"/>
              </a:rPr>
              <a:t>&lt;section&gt;</a:t>
            </a:r>
            <a:r>
              <a:rPr lang="en-US" sz="2400">
                <a:latin typeface="Arial Nova"/>
                <a:ea typeface="Verdana"/>
              </a:rPr>
              <a:t> element defines a section in a document.</a:t>
            </a:r>
            <a:endParaRPr lang="en-US" sz="2400">
              <a:latin typeface="Arial Nova"/>
              <a:cs typeface="Calibri" panose="020F0502020204030204"/>
            </a:endParaRPr>
          </a:p>
          <a:p>
            <a:pPr marL="0" indent="0">
              <a:buNone/>
            </a:pPr>
            <a:r>
              <a:rPr lang="en-US" sz="2400">
                <a:latin typeface="Arial Nova"/>
                <a:ea typeface="Verdana"/>
              </a:rPr>
              <a:t>According to W3C's HTML documentation: "A section is a thematic grouping of content, typically with a heading."</a:t>
            </a:r>
            <a:endParaRPr lang="en-US" sz="2400">
              <a:latin typeface="Arial Nova"/>
              <a:cs typeface="Calibri" panose="020F0502020204030204"/>
            </a:endParaRPr>
          </a:p>
          <a:p>
            <a:pPr marL="0" indent="0">
              <a:buNone/>
            </a:pPr>
            <a:r>
              <a:rPr lang="en-US" sz="2400">
                <a:latin typeface="Arial Nova"/>
                <a:ea typeface="Verdana"/>
              </a:rPr>
              <a:t>Examples of where a </a:t>
            </a:r>
            <a:r>
              <a:rPr lang="en-US" sz="2400">
                <a:solidFill>
                  <a:srgbClr val="DC143C"/>
                </a:solidFill>
                <a:latin typeface="Arial Nova"/>
              </a:rPr>
              <a:t>&lt;section&gt;</a:t>
            </a:r>
            <a:r>
              <a:rPr lang="en-US" sz="2400">
                <a:latin typeface="Arial Nova"/>
                <a:ea typeface="Verdana"/>
              </a:rPr>
              <a:t> element can be used:</a:t>
            </a:r>
            <a:endParaRPr lang="en-US" sz="2400">
              <a:latin typeface="Arial Nova"/>
              <a:cs typeface="Calibri" panose="020F0502020204030204"/>
            </a:endParaRPr>
          </a:p>
          <a:p>
            <a:r>
              <a:rPr lang="en-US" sz="2400">
                <a:latin typeface="Arial Nova"/>
                <a:ea typeface="Verdana"/>
              </a:rPr>
              <a:t>Chapters</a:t>
            </a:r>
            <a:endParaRPr lang="en-US" sz="2400">
              <a:latin typeface="Arial Nova"/>
            </a:endParaRPr>
          </a:p>
          <a:p>
            <a:r>
              <a:rPr lang="en-US" sz="2400">
                <a:latin typeface="Arial Nova"/>
                <a:ea typeface="Verdana"/>
              </a:rPr>
              <a:t>Introduction</a:t>
            </a:r>
            <a:endParaRPr lang="en-US" sz="2400">
              <a:latin typeface="Arial Nova"/>
            </a:endParaRPr>
          </a:p>
          <a:p>
            <a:r>
              <a:rPr lang="en-US" sz="2400">
                <a:latin typeface="Arial Nova"/>
                <a:ea typeface="Verdana"/>
              </a:rPr>
              <a:t>News items</a:t>
            </a:r>
            <a:endParaRPr lang="en-US" sz="2400">
              <a:latin typeface="Arial Nova"/>
            </a:endParaRPr>
          </a:p>
          <a:p>
            <a:r>
              <a:rPr lang="en-US" sz="2400">
                <a:latin typeface="Arial Nova"/>
                <a:ea typeface="Verdana"/>
              </a:rPr>
              <a:t>Contact information</a:t>
            </a:r>
            <a:endParaRPr lang="en-US" sz="2400">
              <a:latin typeface="Arial Nova"/>
            </a:endParaRPr>
          </a:p>
          <a:p>
            <a:endParaRPr lang="en-US">
              <a:cs typeface="Calibri"/>
            </a:endParaRPr>
          </a:p>
        </p:txBody>
      </p:sp>
      <p:sp>
        <p:nvSpPr>
          <p:cNvPr id="4" name="Footer Placeholder 3">
            <a:extLst>
              <a:ext uri="{FF2B5EF4-FFF2-40B4-BE49-F238E27FC236}">
                <a16:creationId xmlns:a16="http://schemas.microsoft.com/office/drawing/2014/main" id="{C257BE1B-7318-B281-5D52-C8AC24EF5AF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9B3F56C-D2A2-D00D-00E1-154933D99DC3}"/>
              </a:ext>
            </a:extLst>
          </p:cNvPr>
          <p:cNvSpPr>
            <a:spLocks noGrp="1"/>
          </p:cNvSpPr>
          <p:nvPr>
            <p:ph type="sldNum" sz="quarter" idx="12"/>
          </p:nvPr>
        </p:nvSpPr>
        <p:spPr/>
        <p:txBody>
          <a:bodyPr/>
          <a:lstStyle/>
          <a:p>
            <a:fld id="{D4C40640-FB97-403C-ACEE-868BB27D48AD}" type="slidenum">
              <a:rPr lang="en-IN" smtClean="0"/>
              <a:t>100</a:t>
            </a:fld>
            <a:endParaRPr lang="en-IN"/>
          </a:p>
        </p:txBody>
      </p:sp>
    </p:spTree>
    <p:extLst>
      <p:ext uri="{BB962C8B-B14F-4D97-AF65-F5344CB8AC3E}">
        <p14:creationId xmlns:p14="http://schemas.microsoft.com/office/powerpoint/2010/main" val="388971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72FB2-B91C-01A8-0F5A-69F241415FF8}"/>
              </a:ext>
            </a:extLst>
          </p:cNvPr>
          <p:cNvSpPr>
            <a:spLocks noGrp="1"/>
          </p:cNvSpPr>
          <p:nvPr>
            <p:ph idx="1"/>
          </p:nvPr>
        </p:nvSpPr>
        <p:spPr>
          <a:xfrm>
            <a:off x="838200" y="546041"/>
            <a:ext cx="10515600" cy="5630922"/>
          </a:xfrm>
        </p:spPr>
        <p:txBody>
          <a:bodyPr vert="horz" lIns="91440" tIns="45720" rIns="91440" bIns="45720" rtlCol="0" anchor="t">
            <a:normAutofit/>
          </a:bodyPr>
          <a:lstStyle/>
          <a:p>
            <a:r>
              <a:rPr lang="en-US" sz="2400" b="1">
                <a:latin typeface="Arial Nova"/>
                <a:cs typeface="Segoe UI"/>
              </a:rPr>
              <a:t>HTML &lt;article&gt; Element</a:t>
            </a:r>
            <a:endParaRPr lang="en-US" sz="2400" b="1">
              <a:latin typeface="Arial Nova"/>
              <a:cs typeface="Calibri" panose="020F0502020204030204"/>
            </a:endParaRPr>
          </a:p>
          <a:p>
            <a:pPr marL="0" indent="0">
              <a:buNone/>
            </a:pPr>
            <a:r>
              <a:rPr lang="en-US" sz="2400">
                <a:latin typeface="Arial Nova"/>
                <a:ea typeface="Verdana"/>
              </a:rPr>
              <a:t>The </a:t>
            </a:r>
            <a:r>
              <a:rPr lang="en-US" sz="2400">
                <a:solidFill>
                  <a:srgbClr val="DC143C"/>
                </a:solidFill>
                <a:latin typeface="Arial Nova"/>
              </a:rPr>
              <a:t>&lt;article&gt;</a:t>
            </a:r>
            <a:r>
              <a:rPr lang="en-US" sz="2400">
                <a:latin typeface="Arial Nova"/>
                <a:ea typeface="Verdana"/>
              </a:rPr>
              <a:t> element specifies independent, self-contained content.</a:t>
            </a:r>
            <a:endParaRPr lang="en-US" sz="2400">
              <a:latin typeface="Arial Nova"/>
              <a:cs typeface="Calibri" panose="020F0502020204030204"/>
            </a:endParaRPr>
          </a:p>
          <a:p>
            <a:pPr marL="0" indent="0">
              <a:buNone/>
            </a:pPr>
            <a:r>
              <a:rPr lang="en-US" sz="2400">
                <a:latin typeface="Arial Nova"/>
                <a:ea typeface="Verdana"/>
              </a:rPr>
              <a:t>An article should make sense on its own, and it should be possible to distribute it independently from the rest of the web site.</a:t>
            </a:r>
            <a:endParaRPr lang="en-US" sz="2400">
              <a:latin typeface="Arial Nova"/>
              <a:cs typeface="Calibri" panose="020F0502020204030204"/>
            </a:endParaRPr>
          </a:p>
          <a:p>
            <a:pPr marL="0" indent="0">
              <a:buNone/>
            </a:pPr>
            <a:r>
              <a:rPr lang="en-US" sz="2400">
                <a:latin typeface="Arial Nova"/>
                <a:ea typeface="Verdana"/>
              </a:rPr>
              <a:t>Examples of where the </a:t>
            </a:r>
            <a:r>
              <a:rPr lang="en-US" sz="2400">
                <a:solidFill>
                  <a:srgbClr val="DC143C"/>
                </a:solidFill>
                <a:latin typeface="Arial Nova"/>
              </a:rPr>
              <a:t>&lt;article&gt;</a:t>
            </a:r>
            <a:r>
              <a:rPr lang="en-US" sz="2400">
                <a:latin typeface="Arial Nova"/>
                <a:ea typeface="Verdana"/>
              </a:rPr>
              <a:t> element can be used:</a:t>
            </a:r>
            <a:endParaRPr lang="en-US" sz="2400">
              <a:latin typeface="Arial Nova"/>
              <a:cs typeface="Calibri" panose="020F0502020204030204"/>
            </a:endParaRPr>
          </a:p>
          <a:p>
            <a:r>
              <a:rPr lang="en-US" sz="2400">
                <a:latin typeface="Arial Nova"/>
                <a:ea typeface="Verdana"/>
              </a:rPr>
              <a:t>Forum posts</a:t>
            </a:r>
            <a:endParaRPr lang="en-US" sz="2400">
              <a:latin typeface="Arial Nova"/>
            </a:endParaRPr>
          </a:p>
          <a:p>
            <a:r>
              <a:rPr lang="en-US" sz="2400">
                <a:latin typeface="Arial Nova"/>
                <a:ea typeface="Verdana"/>
              </a:rPr>
              <a:t>Blog posts</a:t>
            </a:r>
            <a:endParaRPr lang="en-US" sz="2400">
              <a:latin typeface="Arial Nova"/>
            </a:endParaRPr>
          </a:p>
          <a:p>
            <a:r>
              <a:rPr lang="en-US" sz="2400">
                <a:latin typeface="Arial Nova"/>
                <a:ea typeface="Verdana"/>
              </a:rPr>
              <a:t>User comments</a:t>
            </a:r>
            <a:endParaRPr lang="en-US" sz="2400">
              <a:latin typeface="Arial Nova"/>
            </a:endParaRPr>
          </a:p>
          <a:p>
            <a:r>
              <a:rPr lang="en-US" sz="2400">
                <a:latin typeface="Arial Nova"/>
                <a:ea typeface="Verdana"/>
              </a:rPr>
              <a:t>Product cards</a:t>
            </a:r>
            <a:endParaRPr lang="en-US" sz="2400">
              <a:latin typeface="Arial Nova"/>
            </a:endParaRPr>
          </a:p>
          <a:p>
            <a:r>
              <a:rPr lang="en-US" sz="2400">
                <a:latin typeface="Arial Nova"/>
                <a:ea typeface="Verdana"/>
              </a:rPr>
              <a:t>Newspaper articles</a:t>
            </a:r>
            <a:endParaRPr lang="en-US" sz="2400">
              <a:latin typeface="Arial Nova"/>
            </a:endParaRPr>
          </a:p>
          <a:p>
            <a:endParaRPr lang="en-US" sz="2400">
              <a:latin typeface="Arial Nova"/>
              <a:cs typeface="Calibri"/>
            </a:endParaRPr>
          </a:p>
        </p:txBody>
      </p:sp>
      <p:sp>
        <p:nvSpPr>
          <p:cNvPr id="4" name="Footer Placeholder 3">
            <a:extLst>
              <a:ext uri="{FF2B5EF4-FFF2-40B4-BE49-F238E27FC236}">
                <a16:creationId xmlns:a16="http://schemas.microsoft.com/office/drawing/2014/main" id="{501E6F5C-3E43-C251-7F86-B90D569BD45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477CA65-D48A-F41C-8ECD-352568E22836}"/>
              </a:ext>
            </a:extLst>
          </p:cNvPr>
          <p:cNvSpPr>
            <a:spLocks noGrp="1"/>
          </p:cNvSpPr>
          <p:nvPr>
            <p:ph type="sldNum" sz="quarter" idx="12"/>
          </p:nvPr>
        </p:nvSpPr>
        <p:spPr/>
        <p:txBody>
          <a:bodyPr/>
          <a:lstStyle/>
          <a:p>
            <a:fld id="{D4C40640-FB97-403C-ACEE-868BB27D48AD}" type="slidenum">
              <a:rPr lang="en-IN" smtClean="0"/>
              <a:t>101</a:t>
            </a:fld>
            <a:endParaRPr lang="en-IN"/>
          </a:p>
        </p:txBody>
      </p:sp>
    </p:spTree>
    <p:extLst>
      <p:ext uri="{BB962C8B-B14F-4D97-AF65-F5344CB8AC3E}">
        <p14:creationId xmlns:p14="http://schemas.microsoft.com/office/powerpoint/2010/main" val="3539718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C81F9-0A6C-20ED-A855-20A8D3FC0981}"/>
              </a:ext>
            </a:extLst>
          </p:cNvPr>
          <p:cNvSpPr>
            <a:spLocks noGrp="1"/>
          </p:cNvSpPr>
          <p:nvPr>
            <p:ph idx="1"/>
          </p:nvPr>
        </p:nvSpPr>
        <p:spPr>
          <a:xfrm>
            <a:off x="838200" y="344758"/>
            <a:ext cx="10515600" cy="5832205"/>
          </a:xfrm>
        </p:spPr>
        <p:txBody>
          <a:bodyPr vert="horz" lIns="91440" tIns="45720" rIns="91440" bIns="45720" rtlCol="0" anchor="t">
            <a:normAutofit fontScale="92500"/>
          </a:bodyPr>
          <a:lstStyle/>
          <a:p>
            <a:r>
              <a:rPr lang="en-US" sz="2400" b="1">
                <a:latin typeface="Arial Nova"/>
                <a:cs typeface="Segoe UI"/>
              </a:rPr>
              <a:t>Nesting &lt;article&gt; in &lt;section&gt; or Vice Versa?</a:t>
            </a:r>
            <a:endParaRPr lang="en-US" sz="2400" b="1">
              <a:latin typeface="Arial Nova"/>
              <a:cs typeface="Calibri" panose="020F0502020204030204"/>
            </a:endParaRPr>
          </a:p>
          <a:p>
            <a:pPr marL="0" indent="0">
              <a:buNone/>
            </a:pPr>
            <a:r>
              <a:rPr lang="en-US" sz="2400">
                <a:latin typeface="Arial Nova"/>
                <a:ea typeface="Verdana"/>
              </a:rPr>
              <a:t>The </a:t>
            </a:r>
            <a:r>
              <a:rPr lang="en-US" sz="2400">
                <a:solidFill>
                  <a:srgbClr val="DC143C"/>
                </a:solidFill>
                <a:latin typeface="Arial Nova"/>
              </a:rPr>
              <a:t>&lt;article&gt;</a:t>
            </a:r>
            <a:r>
              <a:rPr lang="en-US" sz="2400">
                <a:latin typeface="Arial Nova"/>
                <a:ea typeface="Verdana"/>
              </a:rPr>
              <a:t> element specifies independent, self-contained content.</a:t>
            </a:r>
            <a:endParaRPr lang="en-US" sz="2400">
              <a:latin typeface="Arial Nova"/>
              <a:cs typeface="Calibri" panose="020F0502020204030204"/>
            </a:endParaRPr>
          </a:p>
          <a:p>
            <a:pPr marL="0" indent="0">
              <a:buNone/>
            </a:pPr>
            <a:r>
              <a:rPr lang="en-US" sz="2400">
                <a:latin typeface="Arial Nova"/>
                <a:ea typeface="Verdana"/>
              </a:rPr>
              <a:t>The </a:t>
            </a:r>
            <a:r>
              <a:rPr lang="en-US" sz="2400">
                <a:solidFill>
                  <a:srgbClr val="DC143C"/>
                </a:solidFill>
                <a:latin typeface="Arial Nova"/>
              </a:rPr>
              <a:t>&lt;section&gt;</a:t>
            </a:r>
            <a:r>
              <a:rPr lang="en-US" sz="2400">
                <a:latin typeface="Arial Nova"/>
                <a:ea typeface="Verdana"/>
              </a:rPr>
              <a:t> element defines section in a document.</a:t>
            </a:r>
            <a:endParaRPr lang="en-US" sz="2400">
              <a:latin typeface="Arial Nova"/>
              <a:cs typeface="Calibri" panose="020F0502020204030204"/>
            </a:endParaRPr>
          </a:p>
          <a:p>
            <a:pPr marL="0" indent="0">
              <a:buNone/>
            </a:pPr>
            <a:r>
              <a:rPr lang="en-US" sz="2400">
                <a:latin typeface="Arial Nova"/>
                <a:ea typeface="Verdana"/>
              </a:rPr>
              <a:t>Can we use the definitions to decide how to nest those elements? No, we cannot!</a:t>
            </a:r>
            <a:endParaRPr lang="en-US" sz="2400">
              <a:latin typeface="Arial Nova"/>
              <a:cs typeface="Calibri" panose="020F0502020204030204"/>
            </a:endParaRPr>
          </a:p>
          <a:p>
            <a:pPr marL="0" indent="0">
              <a:buNone/>
            </a:pPr>
            <a:r>
              <a:rPr lang="en-US" sz="2400">
                <a:latin typeface="Arial Nova"/>
                <a:ea typeface="Verdana"/>
              </a:rPr>
              <a:t>So, you will find HTML pages with </a:t>
            </a:r>
            <a:r>
              <a:rPr lang="en-US" sz="2400">
                <a:solidFill>
                  <a:srgbClr val="DC143C"/>
                </a:solidFill>
                <a:latin typeface="Arial Nova"/>
              </a:rPr>
              <a:t>&lt;section&gt;</a:t>
            </a:r>
            <a:r>
              <a:rPr lang="en-US" sz="2400">
                <a:latin typeface="Arial Nova"/>
                <a:ea typeface="Verdana"/>
              </a:rPr>
              <a:t> elements containing </a:t>
            </a:r>
            <a:r>
              <a:rPr lang="en-US" sz="2400">
                <a:solidFill>
                  <a:srgbClr val="DC143C"/>
                </a:solidFill>
                <a:latin typeface="Arial Nova"/>
              </a:rPr>
              <a:t>&lt;article&gt;</a:t>
            </a:r>
            <a:r>
              <a:rPr lang="en-US" sz="2400">
                <a:latin typeface="Arial Nova"/>
                <a:ea typeface="Verdana"/>
              </a:rPr>
              <a:t> elements, and </a:t>
            </a:r>
            <a:r>
              <a:rPr lang="en-US" sz="2400">
                <a:solidFill>
                  <a:srgbClr val="DC143C"/>
                </a:solidFill>
                <a:latin typeface="Arial Nova"/>
              </a:rPr>
              <a:t>&lt;article&gt;</a:t>
            </a:r>
            <a:r>
              <a:rPr lang="en-US" sz="2400">
                <a:latin typeface="Arial Nova"/>
                <a:ea typeface="Verdana"/>
              </a:rPr>
              <a:t> elements</a:t>
            </a:r>
            <a:endParaRPr lang="en-US" sz="2400">
              <a:latin typeface="Arial Nova"/>
              <a:ea typeface="Verdana"/>
              <a:cs typeface="Calibri" panose="020F0502020204030204"/>
            </a:endParaRPr>
          </a:p>
          <a:p>
            <a:pPr marL="0" indent="0">
              <a:buNone/>
            </a:pPr>
            <a:r>
              <a:rPr lang="en-US" sz="2400">
                <a:latin typeface="Arial Nova"/>
                <a:ea typeface="Verdana"/>
              </a:rPr>
              <a:t> containing </a:t>
            </a:r>
            <a:r>
              <a:rPr lang="en-US" sz="2400">
                <a:solidFill>
                  <a:srgbClr val="DC143C"/>
                </a:solidFill>
                <a:latin typeface="Arial Nova"/>
              </a:rPr>
              <a:t>&lt;section&gt;</a:t>
            </a:r>
            <a:r>
              <a:rPr lang="en-US" sz="2400">
                <a:latin typeface="Arial Nova"/>
                <a:ea typeface="Verdana"/>
              </a:rPr>
              <a:t> elements.</a:t>
            </a:r>
            <a:endParaRPr lang="en-US" sz="2400">
              <a:latin typeface="Arial Nova"/>
              <a:cs typeface="Calibri" panose="020F0502020204030204"/>
            </a:endParaRPr>
          </a:p>
          <a:p>
            <a:r>
              <a:rPr lang="en-US" sz="2400" b="1">
                <a:latin typeface="Arial Nova"/>
                <a:cs typeface="Segoe UI"/>
              </a:rPr>
              <a:t>HTML &lt;header&gt; Element</a:t>
            </a:r>
            <a:endParaRPr lang="en-US" sz="2400" b="1">
              <a:latin typeface="Arial Nova"/>
            </a:endParaRPr>
          </a:p>
          <a:p>
            <a:pPr marL="0" indent="0">
              <a:buNone/>
            </a:pPr>
            <a:r>
              <a:rPr lang="en-US" sz="2400">
                <a:latin typeface="Arial Nova"/>
                <a:ea typeface="Verdana"/>
              </a:rPr>
              <a:t>The </a:t>
            </a:r>
            <a:r>
              <a:rPr lang="en-US" sz="2400">
                <a:solidFill>
                  <a:srgbClr val="DC143C"/>
                </a:solidFill>
                <a:latin typeface="Arial Nova"/>
              </a:rPr>
              <a:t>&lt;header&gt;</a:t>
            </a:r>
            <a:r>
              <a:rPr lang="en-US" sz="2400">
                <a:latin typeface="Arial Nova"/>
                <a:ea typeface="Verdana"/>
              </a:rPr>
              <a:t> element represents a container for introductory content or a set of navigational links.</a:t>
            </a:r>
            <a:endParaRPr lang="en-US" sz="2400">
              <a:latin typeface="Arial Nova"/>
              <a:cs typeface="Calibri" panose="020F0502020204030204"/>
            </a:endParaRPr>
          </a:p>
          <a:p>
            <a:pPr marL="0" indent="0">
              <a:buNone/>
            </a:pPr>
            <a:r>
              <a:rPr lang="en-US" sz="2400">
                <a:latin typeface="Arial Nova"/>
                <a:ea typeface="Verdana"/>
              </a:rPr>
              <a:t>A </a:t>
            </a:r>
            <a:r>
              <a:rPr lang="en-US" sz="2400">
                <a:solidFill>
                  <a:srgbClr val="DC143C"/>
                </a:solidFill>
                <a:latin typeface="Arial Nova"/>
              </a:rPr>
              <a:t>&lt;header&gt;</a:t>
            </a:r>
            <a:r>
              <a:rPr lang="en-US" sz="2400">
                <a:latin typeface="Arial Nova"/>
                <a:ea typeface="Verdana"/>
              </a:rPr>
              <a:t> element typically contains:</a:t>
            </a:r>
            <a:endParaRPr lang="en-US" sz="2400">
              <a:latin typeface="Arial Nova"/>
              <a:cs typeface="Calibri" panose="020F0502020204030204"/>
            </a:endParaRPr>
          </a:p>
          <a:p>
            <a:r>
              <a:rPr lang="en-US" sz="2400">
                <a:latin typeface="Arial Nova"/>
                <a:ea typeface="Verdana"/>
              </a:rPr>
              <a:t>one or more heading elements (&lt;h1&gt; - &lt;h6&gt;)</a:t>
            </a:r>
            <a:endParaRPr lang="en-US" sz="2400">
              <a:latin typeface="Arial Nova"/>
            </a:endParaRPr>
          </a:p>
          <a:p>
            <a:r>
              <a:rPr lang="en-US" sz="2400">
                <a:latin typeface="Arial Nova"/>
                <a:ea typeface="Verdana"/>
              </a:rPr>
              <a:t>logo or icon</a:t>
            </a:r>
            <a:endParaRPr lang="en-US" sz="2400">
              <a:latin typeface="Arial Nova"/>
            </a:endParaRPr>
          </a:p>
          <a:p>
            <a:r>
              <a:rPr lang="en-US" sz="2400">
                <a:latin typeface="Arial Nova"/>
                <a:ea typeface="Verdana"/>
              </a:rPr>
              <a:t>authorship information</a:t>
            </a:r>
            <a:endParaRPr lang="en-US" sz="2400">
              <a:latin typeface="Arial Nova"/>
            </a:endParaRPr>
          </a:p>
          <a:p>
            <a:endParaRPr lang="en-US">
              <a:cs typeface="Calibri"/>
            </a:endParaRPr>
          </a:p>
        </p:txBody>
      </p:sp>
      <p:sp>
        <p:nvSpPr>
          <p:cNvPr id="4" name="Footer Placeholder 3">
            <a:extLst>
              <a:ext uri="{FF2B5EF4-FFF2-40B4-BE49-F238E27FC236}">
                <a16:creationId xmlns:a16="http://schemas.microsoft.com/office/drawing/2014/main" id="{0EF3C720-1AF9-176B-9722-5D03288902A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2A72D8D-1DD1-C892-E99A-15C62F85D045}"/>
              </a:ext>
            </a:extLst>
          </p:cNvPr>
          <p:cNvSpPr>
            <a:spLocks noGrp="1"/>
          </p:cNvSpPr>
          <p:nvPr>
            <p:ph type="sldNum" sz="quarter" idx="12"/>
          </p:nvPr>
        </p:nvSpPr>
        <p:spPr/>
        <p:txBody>
          <a:bodyPr/>
          <a:lstStyle/>
          <a:p>
            <a:fld id="{D4C40640-FB97-403C-ACEE-868BB27D48AD}" type="slidenum">
              <a:rPr lang="en-IN" smtClean="0"/>
              <a:t>102</a:t>
            </a:fld>
            <a:endParaRPr lang="en-IN"/>
          </a:p>
        </p:txBody>
      </p:sp>
    </p:spTree>
    <p:extLst>
      <p:ext uri="{BB962C8B-B14F-4D97-AF65-F5344CB8AC3E}">
        <p14:creationId xmlns:p14="http://schemas.microsoft.com/office/powerpoint/2010/main" val="16601096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4F218-650F-A4AD-4D5D-A272FBF415D3}"/>
              </a:ext>
            </a:extLst>
          </p:cNvPr>
          <p:cNvSpPr>
            <a:spLocks noGrp="1"/>
          </p:cNvSpPr>
          <p:nvPr>
            <p:ph idx="1"/>
          </p:nvPr>
        </p:nvSpPr>
        <p:spPr>
          <a:xfrm>
            <a:off x="838200" y="344758"/>
            <a:ext cx="10515600" cy="5832205"/>
          </a:xfrm>
        </p:spPr>
        <p:txBody>
          <a:bodyPr vert="horz" lIns="91440" tIns="45720" rIns="91440" bIns="45720" rtlCol="0" anchor="t">
            <a:normAutofit/>
          </a:bodyPr>
          <a:lstStyle/>
          <a:p>
            <a:r>
              <a:rPr lang="en-US" sz="2400" b="1">
                <a:latin typeface="Arial Nova"/>
                <a:cs typeface="Segoe UI"/>
              </a:rPr>
              <a:t>HTML &lt;footer&gt; Element</a:t>
            </a:r>
            <a:endParaRPr lang="en-US" sz="2400" b="1">
              <a:latin typeface="Arial Nova"/>
              <a:cs typeface="Calibri" panose="020F0502020204030204"/>
            </a:endParaRPr>
          </a:p>
          <a:p>
            <a:pPr marL="0" indent="0">
              <a:buNone/>
            </a:pPr>
            <a:r>
              <a:rPr lang="en-US" sz="2400">
                <a:latin typeface="Arial Nova"/>
                <a:ea typeface="Verdana"/>
              </a:rPr>
              <a:t>The </a:t>
            </a:r>
            <a:r>
              <a:rPr lang="en-US" sz="2400">
                <a:solidFill>
                  <a:srgbClr val="DC143C"/>
                </a:solidFill>
                <a:latin typeface="Arial Nova"/>
              </a:rPr>
              <a:t>&lt;footer&gt;</a:t>
            </a:r>
            <a:r>
              <a:rPr lang="en-US" sz="2400">
                <a:latin typeface="Arial Nova"/>
                <a:ea typeface="Verdana"/>
              </a:rPr>
              <a:t> element defines a footer for a document or section.</a:t>
            </a:r>
            <a:endParaRPr lang="en-US" sz="2400">
              <a:latin typeface="Arial Nova"/>
              <a:cs typeface="Calibri" panose="020F0502020204030204"/>
            </a:endParaRPr>
          </a:p>
          <a:p>
            <a:pPr marL="0" indent="0">
              <a:buNone/>
            </a:pPr>
            <a:r>
              <a:rPr lang="en-US" sz="2400">
                <a:latin typeface="Arial Nova"/>
                <a:ea typeface="Verdana"/>
              </a:rPr>
              <a:t>A </a:t>
            </a:r>
            <a:r>
              <a:rPr lang="en-US" sz="2400">
                <a:solidFill>
                  <a:srgbClr val="DC143C"/>
                </a:solidFill>
                <a:latin typeface="Arial Nova"/>
              </a:rPr>
              <a:t>&lt;footer&gt;</a:t>
            </a:r>
            <a:r>
              <a:rPr lang="en-US" sz="2400">
                <a:latin typeface="Arial Nova"/>
                <a:ea typeface="Verdana"/>
              </a:rPr>
              <a:t> element typically contains:</a:t>
            </a:r>
            <a:endParaRPr lang="en-US" sz="2400">
              <a:latin typeface="Arial Nova"/>
              <a:cs typeface="Calibri" panose="020F0502020204030204"/>
            </a:endParaRPr>
          </a:p>
          <a:p>
            <a:r>
              <a:rPr lang="en-US" sz="2400">
                <a:latin typeface="Arial Nova"/>
                <a:ea typeface="Verdana"/>
              </a:rPr>
              <a:t>authorship information</a:t>
            </a:r>
            <a:endParaRPr lang="en-US" sz="2400">
              <a:latin typeface="Arial Nova"/>
            </a:endParaRPr>
          </a:p>
          <a:p>
            <a:r>
              <a:rPr lang="en-US" sz="2400">
                <a:latin typeface="Arial Nova"/>
                <a:ea typeface="Verdana"/>
              </a:rPr>
              <a:t>copyright information</a:t>
            </a:r>
            <a:endParaRPr lang="en-US" sz="2400">
              <a:latin typeface="Arial Nova"/>
            </a:endParaRPr>
          </a:p>
          <a:p>
            <a:r>
              <a:rPr lang="en-US" sz="2400">
                <a:latin typeface="Arial Nova"/>
                <a:ea typeface="Verdana"/>
              </a:rPr>
              <a:t>contact information</a:t>
            </a:r>
            <a:endParaRPr lang="en-US" sz="2400">
              <a:latin typeface="Arial Nova"/>
            </a:endParaRPr>
          </a:p>
          <a:p>
            <a:r>
              <a:rPr lang="en-US" sz="2400">
                <a:latin typeface="Arial Nova"/>
                <a:ea typeface="Verdana"/>
              </a:rPr>
              <a:t>sitemap</a:t>
            </a:r>
            <a:endParaRPr lang="en-US" sz="2400">
              <a:latin typeface="Arial Nova"/>
            </a:endParaRPr>
          </a:p>
          <a:p>
            <a:r>
              <a:rPr lang="en-US" sz="2400">
                <a:latin typeface="Arial Nova"/>
                <a:ea typeface="Verdana"/>
              </a:rPr>
              <a:t>back to top links</a:t>
            </a:r>
            <a:endParaRPr lang="en-US" sz="2400">
              <a:latin typeface="Arial Nova"/>
            </a:endParaRPr>
          </a:p>
          <a:p>
            <a:r>
              <a:rPr lang="en-US" sz="2400">
                <a:latin typeface="Arial Nova"/>
                <a:ea typeface="Verdana"/>
              </a:rPr>
              <a:t>related documents</a:t>
            </a:r>
            <a:endParaRPr lang="en-US" sz="2400">
              <a:latin typeface="Arial Nova"/>
            </a:endParaRPr>
          </a:p>
          <a:p>
            <a:r>
              <a:rPr lang="en-US" sz="2400" b="1">
                <a:latin typeface="Arial Nova"/>
                <a:cs typeface="Segoe UI"/>
              </a:rPr>
              <a:t>HTML &lt;nav&gt; Element</a:t>
            </a:r>
            <a:endParaRPr lang="en-US" sz="2400" b="1">
              <a:latin typeface="Arial Nova"/>
              <a:cs typeface="Calibri"/>
            </a:endParaRPr>
          </a:p>
          <a:p>
            <a:pPr marL="0" indent="0">
              <a:buNone/>
            </a:pPr>
            <a:r>
              <a:rPr lang="en-US" sz="2400">
                <a:latin typeface="Arial Nova"/>
                <a:ea typeface="Verdana"/>
                <a:cs typeface="Calibri"/>
              </a:rPr>
              <a:t>The </a:t>
            </a:r>
            <a:r>
              <a:rPr lang="en-US" sz="2400">
                <a:solidFill>
                  <a:srgbClr val="DC143C"/>
                </a:solidFill>
                <a:latin typeface="Arial Nova"/>
                <a:cs typeface="Calibri"/>
              </a:rPr>
              <a:t>&lt;nav&gt;</a:t>
            </a:r>
            <a:r>
              <a:rPr lang="en-US" sz="2400">
                <a:latin typeface="Arial Nova"/>
                <a:ea typeface="Verdana"/>
                <a:cs typeface="Calibri"/>
              </a:rPr>
              <a:t> element defines a set of navigation links.</a:t>
            </a:r>
            <a:endParaRPr lang="en-US" sz="2400">
              <a:latin typeface="Arial Nova"/>
              <a:cs typeface="Calibri" panose="020F0502020204030204"/>
            </a:endParaRPr>
          </a:p>
          <a:p>
            <a:endParaRPr lang="en-US"/>
          </a:p>
        </p:txBody>
      </p:sp>
      <p:sp>
        <p:nvSpPr>
          <p:cNvPr id="4" name="Footer Placeholder 3">
            <a:extLst>
              <a:ext uri="{FF2B5EF4-FFF2-40B4-BE49-F238E27FC236}">
                <a16:creationId xmlns:a16="http://schemas.microsoft.com/office/drawing/2014/main" id="{562B1662-9F70-42BD-A00A-A86D1536957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B851A20-40B1-460A-FA50-4ED4FE945398}"/>
              </a:ext>
            </a:extLst>
          </p:cNvPr>
          <p:cNvSpPr>
            <a:spLocks noGrp="1"/>
          </p:cNvSpPr>
          <p:nvPr>
            <p:ph type="sldNum" sz="quarter" idx="12"/>
          </p:nvPr>
        </p:nvSpPr>
        <p:spPr/>
        <p:txBody>
          <a:bodyPr/>
          <a:lstStyle/>
          <a:p>
            <a:fld id="{D4C40640-FB97-403C-ACEE-868BB27D48AD}" type="slidenum">
              <a:rPr lang="en-IN" smtClean="0"/>
              <a:t>103</a:t>
            </a:fld>
            <a:endParaRPr lang="en-IN"/>
          </a:p>
        </p:txBody>
      </p:sp>
    </p:spTree>
    <p:extLst>
      <p:ext uri="{BB962C8B-B14F-4D97-AF65-F5344CB8AC3E}">
        <p14:creationId xmlns:p14="http://schemas.microsoft.com/office/powerpoint/2010/main" val="27913976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F6712-C7B3-B961-4A83-3068BE88CD70}"/>
              </a:ext>
            </a:extLst>
          </p:cNvPr>
          <p:cNvSpPr>
            <a:spLocks noGrp="1"/>
          </p:cNvSpPr>
          <p:nvPr>
            <p:ph idx="1"/>
          </p:nvPr>
        </p:nvSpPr>
        <p:spPr>
          <a:xfrm>
            <a:off x="895709" y="301626"/>
            <a:ext cx="10515600" cy="5501526"/>
          </a:xfrm>
        </p:spPr>
        <p:txBody>
          <a:bodyPr vert="horz" lIns="91440" tIns="45720" rIns="91440" bIns="45720" rtlCol="0" anchor="t">
            <a:normAutofit/>
          </a:bodyPr>
          <a:lstStyle/>
          <a:p>
            <a:pPr marL="0" indent="0">
              <a:buNone/>
            </a:pPr>
            <a:endParaRPr lang="en-US" sz="2400">
              <a:latin typeface="Segoe UI"/>
              <a:cs typeface="Segoe UI"/>
            </a:endParaRPr>
          </a:p>
          <a:p>
            <a:r>
              <a:rPr lang="en-US" sz="2400" b="1">
                <a:latin typeface="Arial Nova"/>
                <a:cs typeface="Segoe UI"/>
              </a:rPr>
              <a:t>HTML &lt;aside&gt; Element</a:t>
            </a:r>
          </a:p>
          <a:p>
            <a:pPr marL="0" indent="0">
              <a:buNone/>
            </a:pPr>
            <a:r>
              <a:rPr lang="en-US" sz="2400">
                <a:latin typeface="Arial Nova"/>
                <a:ea typeface="Verdana"/>
                <a:cs typeface="Segoe UI"/>
              </a:rPr>
              <a:t>The </a:t>
            </a:r>
            <a:r>
              <a:rPr lang="en-US" sz="2400">
                <a:solidFill>
                  <a:srgbClr val="DC143C"/>
                </a:solidFill>
                <a:latin typeface="Arial Nova"/>
                <a:cs typeface="Segoe UI"/>
              </a:rPr>
              <a:t>&lt;aside&gt;</a:t>
            </a:r>
            <a:r>
              <a:rPr lang="en-US" sz="2400">
                <a:latin typeface="Arial Nova"/>
                <a:ea typeface="Verdana"/>
                <a:cs typeface="Segoe UI"/>
              </a:rPr>
              <a:t> element defines some content aside from the content it is placed in (like a sidebar).</a:t>
            </a:r>
          </a:p>
          <a:p>
            <a:pPr marL="0" indent="0">
              <a:buNone/>
            </a:pPr>
            <a:r>
              <a:rPr lang="en-US" sz="2400">
                <a:latin typeface="Arial Nova"/>
                <a:ea typeface="Verdana"/>
                <a:cs typeface="Segoe UI"/>
              </a:rPr>
              <a:t>The </a:t>
            </a:r>
            <a:r>
              <a:rPr lang="en-US" sz="2400">
                <a:solidFill>
                  <a:srgbClr val="DC143C"/>
                </a:solidFill>
                <a:latin typeface="Arial Nova"/>
                <a:cs typeface="Segoe UI"/>
              </a:rPr>
              <a:t>&lt;aside&gt;</a:t>
            </a:r>
            <a:r>
              <a:rPr lang="en-US" sz="2400">
                <a:latin typeface="Arial Nova"/>
                <a:ea typeface="Verdana"/>
                <a:cs typeface="Segoe UI"/>
              </a:rPr>
              <a:t> content should be indirectly related to the surrounding content.</a:t>
            </a:r>
          </a:p>
          <a:p>
            <a:pPr marL="0" indent="0">
              <a:buNone/>
            </a:pPr>
            <a:endParaRPr lang="en-US" sz="2400">
              <a:latin typeface="Arial Nova"/>
              <a:cs typeface="Calibri"/>
            </a:endParaRPr>
          </a:p>
          <a:p>
            <a:r>
              <a:rPr lang="en-US" sz="2400" b="1">
                <a:latin typeface="Arial Nova"/>
                <a:cs typeface="Segoe UI"/>
              </a:rPr>
              <a:t>HTML &lt;figure&gt; and &lt;</a:t>
            </a:r>
            <a:r>
              <a:rPr lang="en-US" sz="2400" b="1" err="1">
                <a:latin typeface="Arial Nova"/>
                <a:cs typeface="Segoe UI"/>
              </a:rPr>
              <a:t>figcaption</a:t>
            </a:r>
            <a:r>
              <a:rPr lang="en-US" sz="2400" b="1">
                <a:latin typeface="Arial Nova"/>
                <a:cs typeface="Segoe UI"/>
              </a:rPr>
              <a:t>&gt; Elements</a:t>
            </a:r>
            <a:endParaRPr lang="en-US" sz="2400" b="1">
              <a:latin typeface="Arial Nova"/>
              <a:cs typeface="Calibri" panose="020F0502020204030204"/>
            </a:endParaRPr>
          </a:p>
          <a:p>
            <a:pPr marL="0" indent="0">
              <a:buNone/>
            </a:pPr>
            <a:r>
              <a:rPr lang="en-US" sz="2400">
                <a:latin typeface="Arial Nova"/>
                <a:ea typeface="Verdana"/>
              </a:rPr>
              <a:t>The </a:t>
            </a:r>
            <a:r>
              <a:rPr lang="en-US" sz="2400">
                <a:solidFill>
                  <a:srgbClr val="DC143C"/>
                </a:solidFill>
                <a:latin typeface="Arial Nova"/>
              </a:rPr>
              <a:t>&lt;figure&gt;</a:t>
            </a:r>
            <a:r>
              <a:rPr lang="en-US" sz="2400">
                <a:latin typeface="Arial Nova"/>
                <a:ea typeface="Verdana"/>
              </a:rPr>
              <a:t> tag specifies self-contained content, like illustrations, diagrams, photos, code listings, etc.</a:t>
            </a:r>
            <a:endParaRPr lang="en-US" sz="2400">
              <a:latin typeface="Arial Nova"/>
            </a:endParaRPr>
          </a:p>
          <a:p>
            <a:pPr marL="0" indent="0">
              <a:buNone/>
            </a:pPr>
            <a:r>
              <a:rPr lang="en-US" sz="2400">
                <a:latin typeface="Arial Nova"/>
                <a:ea typeface="Verdana"/>
              </a:rPr>
              <a:t>The </a:t>
            </a:r>
            <a:r>
              <a:rPr lang="en-US" sz="2400">
                <a:solidFill>
                  <a:srgbClr val="DC143C"/>
                </a:solidFill>
                <a:latin typeface="Arial Nova"/>
              </a:rPr>
              <a:t>&lt;</a:t>
            </a:r>
            <a:r>
              <a:rPr lang="en-US" sz="2400" err="1">
                <a:solidFill>
                  <a:srgbClr val="DC143C"/>
                </a:solidFill>
                <a:latin typeface="Arial Nova"/>
              </a:rPr>
              <a:t>figcaption</a:t>
            </a:r>
            <a:r>
              <a:rPr lang="en-US" sz="2400">
                <a:solidFill>
                  <a:srgbClr val="DC143C"/>
                </a:solidFill>
                <a:latin typeface="Arial Nova"/>
              </a:rPr>
              <a:t>&gt;</a:t>
            </a:r>
            <a:r>
              <a:rPr lang="en-US" sz="2400">
                <a:latin typeface="Arial Nova"/>
                <a:ea typeface="Verdana"/>
              </a:rPr>
              <a:t> tag defines a caption for a </a:t>
            </a:r>
            <a:r>
              <a:rPr lang="en-US" sz="2400">
                <a:solidFill>
                  <a:srgbClr val="DC143C"/>
                </a:solidFill>
                <a:latin typeface="Arial Nova"/>
              </a:rPr>
              <a:t>&lt;figure&gt;</a:t>
            </a:r>
            <a:r>
              <a:rPr lang="en-US" sz="2400">
                <a:latin typeface="Arial Nova"/>
                <a:ea typeface="Verdana"/>
              </a:rPr>
              <a:t> element. The </a:t>
            </a:r>
            <a:r>
              <a:rPr lang="en-US" sz="2400">
                <a:solidFill>
                  <a:srgbClr val="DC143C"/>
                </a:solidFill>
                <a:latin typeface="Arial Nova"/>
              </a:rPr>
              <a:t>&lt;</a:t>
            </a:r>
            <a:r>
              <a:rPr lang="en-US" sz="2400" err="1">
                <a:solidFill>
                  <a:srgbClr val="DC143C"/>
                </a:solidFill>
                <a:latin typeface="Arial Nova"/>
              </a:rPr>
              <a:t>figcaption</a:t>
            </a:r>
            <a:r>
              <a:rPr lang="en-US" sz="2400">
                <a:solidFill>
                  <a:srgbClr val="DC143C"/>
                </a:solidFill>
                <a:latin typeface="Arial Nova"/>
              </a:rPr>
              <a:t>&gt;</a:t>
            </a:r>
            <a:r>
              <a:rPr lang="en-US" sz="2400">
                <a:latin typeface="Arial Nova"/>
                <a:ea typeface="Verdana"/>
              </a:rPr>
              <a:t> element can be placed as the first or as the last child of a </a:t>
            </a:r>
            <a:r>
              <a:rPr lang="en-US" sz="2400">
                <a:solidFill>
                  <a:srgbClr val="DC143C"/>
                </a:solidFill>
                <a:latin typeface="Arial Nova"/>
              </a:rPr>
              <a:t>&lt;figure&gt;</a:t>
            </a:r>
            <a:r>
              <a:rPr lang="en-US" sz="2400">
                <a:latin typeface="Arial Nova"/>
                <a:ea typeface="Verdana"/>
              </a:rPr>
              <a:t> element.</a:t>
            </a:r>
            <a:endParaRPr lang="en-US" sz="2400">
              <a:latin typeface="Arial Nova"/>
            </a:endParaRPr>
          </a:p>
          <a:p>
            <a:endParaRPr lang="en-US">
              <a:cs typeface="Calibri"/>
            </a:endParaRPr>
          </a:p>
        </p:txBody>
      </p:sp>
      <p:sp>
        <p:nvSpPr>
          <p:cNvPr id="4" name="Footer Placeholder 3">
            <a:extLst>
              <a:ext uri="{FF2B5EF4-FFF2-40B4-BE49-F238E27FC236}">
                <a16:creationId xmlns:a16="http://schemas.microsoft.com/office/drawing/2014/main" id="{23A3598C-CF26-2D1C-A6CC-E72BB0FA0D6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84321F8-B2FE-B4AB-471F-CB2F1F5760DB}"/>
              </a:ext>
            </a:extLst>
          </p:cNvPr>
          <p:cNvSpPr>
            <a:spLocks noGrp="1"/>
          </p:cNvSpPr>
          <p:nvPr>
            <p:ph type="sldNum" sz="quarter" idx="12"/>
          </p:nvPr>
        </p:nvSpPr>
        <p:spPr/>
        <p:txBody>
          <a:bodyPr/>
          <a:lstStyle/>
          <a:p>
            <a:fld id="{D4C40640-FB97-403C-ACEE-868BB27D48AD}" type="slidenum">
              <a:rPr lang="en-IN" smtClean="0"/>
              <a:t>104</a:t>
            </a:fld>
            <a:endParaRPr lang="en-IN"/>
          </a:p>
        </p:txBody>
      </p:sp>
    </p:spTree>
    <p:extLst>
      <p:ext uri="{BB962C8B-B14F-4D97-AF65-F5344CB8AC3E}">
        <p14:creationId xmlns:p14="http://schemas.microsoft.com/office/powerpoint/2010/main" val="11037820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D934-81D2-E0EA-4A39-41312E41E228}"/>
              </a:ext>
            </a:extLst>
          </p:cNvPr>
          <p:cNvSpPr>
            <a:spLocks noGrp="1"/>
          </p:cNvSpPr>
          <p:nvPr>
            <p:ph type="title"/>
          </p:nvPr>
        </p:nvSpPr>
        <p:spPr>
          <a:xfrm>
            <a:off x="838200" y="365125"/>
            <a:ext cx="10515600" cy="621073"/>
          </a:xfrm>
        </p:spPr>
        <p:txBody>
          <a:bodyPr>
            <a:normAutofit/>
          </a:bodyPr>
          <a:lstStyle/>
          <a:p>
            <a:r>
              <a:rPr lang="en-US" sz="3200">
                <a:cs typeface="Calibri Light"/>
              </a:rPr>
              <a:t>HTML Entities</a:t>
            </a:r>
          </a:p>
        </p:txBody>
      </p:sp>
      <p:sp>
        <p:nvSpPr>
          <p:cNvPr id="3" name="Content Placeholder 2">
            <a:extLst>
              <a:ext uri="{FF2B5EF4-FFF2-40B4-BE49-F238E27FC236}">
                <a16:creationId xmlns:a16="http://schemas.microsoft.com/office/drawing/2014/main" id="{975A5FB2-C387-D2EF-B5CE-C363F4692443}"/>
              </a:ext>
            </a:extLst>
          </p:cNvPr>
          <p:cNvSpPr>
            <a:spLocks noGrp="1"/>
          </p:cNvSpPr>
          <p:nvPr>
            <p:ph idx="1"/>
          </p:nvPr>
        </p:nvSpPr>
        <p:spPr>
          <a:xfrm>
            <a:off x="838200" y="991739"/>
            <a:ext cx="10515600" cy="5185224"/>
          </a:xfrm>
        </p:spPr>
        <p:txBody>
          <a:bodyPr vert="horz" lIns="91440" tIns="45720" rIns="91440" bIns="45720" rtlCol="0" anchor="t">
            <a:normAutofit/>
          </a:bodyPr>
          <a:lstStyle/>
          <a:p>
            <a:r>
              <a:rPr lang="en-US" sz="2000">
                <a:latin typeface="Arial Nova"/>
                <a:ea typeface="Verdana"/>
                <a:cs typeface="Calibri Light"/>
              </a:rPr>
              <a:t>Character entities are used to display reserved characters in HTML.</a:t>
            </a:r>
            <a:endParaRPr lang="en-US" sz="2000">
              <a:latin typeface="Arial Nova"/>
              <a:cs typeface="Calibri"/>
            </a:endParaRPr>
          </a:p>
          <a:p>
            <a:pPr>
              <a:buNone/>
            </a:pPr>
            <a:r>
              <a:rPr lang="en-US" sz="2000">
                <a:latin typeface="Arial Nova"/>
                <a:ea typeface="Verdana"/>
                <a:cs typeface="Calibri Light"/>
              </a:rPr>
              <a:t>A character entity looks like this:</a:t>
            </a:r>
            <a:endParaRPr lang="en-US" sz="2000">
              <a:latin typeface="Arial Nova"/>
              <a:cs typeface="Calibri Light"/>
            </a:endParaRPr>
          </a:p>
          <a:p>
            <a:pPr>
              <a:buNone/>
            </a:pPr>
            <a:r>
              <a:rPr lang="en-US" sz="2000">
                <a:latin typeface="Arial Nova"/>
                <a:ea typeface="Verdana"/>
                <a:cs typeface="Calibri Light"/>
              </a:rPr>
              <a:t>&amp;</a:t>
            </a:r>
            <a:r>
              <a:rPr lang="en-US" sz="2000" i="1" err="1">
                <a:latin typeface="Arial Nova"/>
                <a:ea typeface="Verdana"/>
                <a:cs typeface="Calibri Light"/>
              </a:rPr>
              <a:t>entity_name</a:t>
            </a:r>
            <a:r>
              <a:rPr lang="en-US" sz="2000">
                <a:latin typeface="Arial Nova"/>
                <a:ea typeface="Verdana"/>
                <a:cs typeface="Calibri Light"/>
              </a:rPr>
              <a:t>;</a:t>
            </a:r>
            <a:endParaRPr lang="en-US" sz="2000">
              <a:latin typeface="Arial Nova"/>
              <a:cs typeface="Calibri Light"/>
            </a:endParaRPr>
          </a:p>
          <a:p>
            <a:pPr>
              <a:buNone/>
            </a:pPr>
            <a:r>
              <a:rPr lang="en-US" sz="2000">
                <a:latin typeface="Arial Nova"/>
                <a:ea typeface="Verdana"/>
                <a:cs typeface="Calibri Light"/>
              </a:rPr>
              <a:t>OR</a:t>
            </a:r>
            <a:endParaRPr lang="en-US" sz="2000">
              <a:latin typeface="Arial Nova"/>
              <a:cs typeface="Calibri Light"/>
            </a:endParaRPr>
          </a:p>
          <a:p>
            <a:pPr>
              <a:buNone/>
            </a:pPr>
            <a:r>
              <a:rPr lang="en-US" sz="2000">
                <a:latin typeface="Arial Nova"/>
                <a:ea typeface="Verdana"/>
                <a:cs typeface="Calibri Light"/>
              </a:rPr>
              <a:t>&amp;#</a:t>
            </a:r>
            <a:r>
              <a:rPr lang="en-US" sz="2000" i="1" err="1">
                <a:latin typeface="Arial Nova"/>
                <a:ea typeface="Verdana"/>
                <a:cs typeface="Calibri Light"/>
              </a:rPr>
              <a:t>entity_number</a:t>
            </a:r>
            <a:r>
              <a:rPr lang="en-US" sz="2000">
                <a:latin typeface="Arial Nova"/>
                <a:ea typeface="Verdana"/>
                <a:cs typeface="Calibri Light"/>
              </a:rPr>
              <a:t>;</a:t>
            </a:r>
            <a:endParaRPr lang="en-US" sz="2000">
              <a:latin typeface="Arial Nova"/>
              <a:cs typeface="Calibri Light"/>
            </a:endParaRPr>
          </a:p>
          <a:p>
            <a:pPr marL="0" indent="0">
              <a:buNone/>
            </a:pPr>
            <a:r>
              <a:rPr lang="en-US" sz="2000">
                <a:latin typeface="Arial Nova"/>
                <a:ea typeface="Verdana"/>
                <a:cs typeface="Calibri Light"/>
              </a:rPr>
              <a:t>A commonly used entity in HTML is the non-breaking space: </a:t>
            </a:r>
            <a:r>
              <a:rPr lang="en-US" sz="2000" b="1">
                <a:latin typeface="Arial Nova"/>
                <a:ea typeface="Verdana"/>
                <a:cs typeface="Calibri Light"/>
              </a:rPr>
              <a:t>&amp;</a:t>
            </a:r>
            <a:r>
              <a:rPr lang="en-US" sz="2000" b="1" err="1">
                <a:latin typeface="Arial Nova"/>
                <a:ea typeface="Verdana"/>
                <a:cs typeface="Calibri Light"/>
              </a:rPr>
              <a:t>nbsp</a:t>
            </a:r>
            <a:r>
              <a:rPr lang="en-US" sz="2000" b="1">
                <a:latin typeface="Arial Nova"/>
                <a:ea typeface="Verdana"/>
                <a:cs typeface="Calibri Light"/>
              </a:rPr>
              <a:t>; </a:t>
            </a:r>
            <a:r>
              <a:rPr lang="en-US" sz="2000">
                <a:latin typeface="Arial Nova"/>
                <a:ea typeface="Verdana"/>
                <a:cs typeface="Calibri Light"/>
              </a:rPr>
              <a:t>A non-breaking space is a space that will not break into a new </a:t>
            </a:r>
            <a:r>
              <a:rPr lang="en-US" sz="2000" err="1">
                <a:latin typeface="Arial Nova"/>
                <a:ea typeface="Verdana"/>
                <a:cs typeface="Calibri Light"/>
              </a:rPr>
              <a:t>line.It</a:t>
            </a:r>
            <a:r>
              <a:rPr lang="en-US" sz="2000">
                <a:latin typeface="Arial Nova"/>
                <a:ea typeface="Verdana"/>
                <a:cs typeface="Calibri Light"/>
              </a:rPr>
              <a:t> is used to prevent browsers from truncating spaces in HTML pages.</a:t>
            </a:r>
            <a:endParaRPr lang="en-US" sz="2000">
              <a:latin typeface="Arial Nova"/>
              <a:ea typeface="Verdana"/>
              <a:cs typeface="Calibri" panose="020F0502020204030204"/>
            </a:endParaRPr>
          </a:p>
          <a:p>
            <a:pPr marL="0" indent="0">
              <a:buNone/>
            </a:pPr>
            <a:r>
              <a:rPr lang="en-US" sz="2000">
                <a:latin typeface="Arial Nova"/>
                <a:ea typeface="Verdana"/>
                <a:cs typeface="Calibri Light"/>
              </a:rPr>
              <a:t>Examples:</a:t>
            </a:r>
          </a:p>
          <a:p>
            <a:r>
              <a:rPr lang="en-US" sz="2000">
                <a:latin typeface="Arial Nova"/>
                <a:ea typeface="Verdana"/>
                <a:cs typeface="Calibri Light"/>
              </a:rPr>
              <a:t>§ 10</a:t>
            </a:r>
            <a:endParaRPr lang="en-US" sz="2000">
              <a:latin typeface="Arial Nova"/>
              <a:cs typeface="Calibri Light"/>
            </a:endParaRPr>
          </a:p>
          <a:p>
            <a:r>
              <a:rPr lang="en-US" sz="2000">
                <a:latin typeface="Arial Nova"/>
                <a:ea typeface="Verdana"/>
                <a:cs typeface="Calibri Light"/>
              </a:rPr>
              <a:t>10 km/h</a:t>
            </a:r>
            <a:endParaRPr lang="en-US" sz="2000">
              <a:latin typeface="Arial Nova"/>
              <a:cs typeface="Calibri Light"/>
            </a:endParaRPr>
          </a:p>
          <a:p>
            <a:r>
              <a:rPr lang="en-US" sz="2000">
                <a:latin typeface="Arial Nova"/>
                <a:ea typeface="Verdana"/>
                <a:cs typeface="Calibri Light"/>
              </a:rPr>
              <a:t>10 PM</a:t>
            </a:r>
            <a:endParaRPr lang="en-US" sz="2000">
              <a:latin typeface="Arial Nova"/>
              <a:cs typeface="Calibri Light"/>
            </a:endParaRPr>
          </a:p>
          <a:p>
            <a:endParaRPr lang="en-US" sz="2000">
              <a:latin typeface="Calibri Light"/>
              <a:ea typeface="Verdana"/>
              <a:cs typeface="Calibri Light"/>
            </a:endParaRPr>
          </a:p>
          <a:p>
            <a:pPr marL="0" indent="0">
              <a:buNone/>
            </a:pPr>
            <a:endParaRPr lang="en-US" sz="2000">
              <a:latin typeface="Calibri Light"/>
              <a:ea typeface="Verdana"/>
              <a:cs typeface="Calibri Light"/>
            </a:endParaRPr>
          </a:p>
        </p:txBody>
      </p:sp>
      <p:sp>
        <p:nvSpPr>
          <p:cNvPr id="4" name="Footer Placeholder 3">
            <a:extLst>
              <a:ext uri="{FF2B5EF4-FFF2-40B4-BE49-F238E27FC236}">
                <a16:creationId xmlns:a16="http://schemas.microsoft.com/office/drawing/2014/main" id="{FAD6B7E2-00E5-0BF2-22C3-A3F0D62C38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CB0FB3C-80FE-FB14-EC62-C5CD50B3E7C2}"/>
              </a:ext>
            </a:extLst>
          </p:cNvPr>
          <p:cNvSpPr>
            <a:spLocks noGrp="1"/>
          </p:cNvSpPr>
          <p:nvPr>
            <p:ph type="sldNum" sz="quarter" idx="12"/>
          </p:nvPr>
        </p:nvSpPr>
        <p:spPr/>
        <p:txBody>
          <a:bodyPr/>
          <a:lstStyle/>
          <a:p>
            <a:fld id="{D4C40640-FB97-403C-ACEE-868BB27D48AD}" type="slidenum">
              <a:rPr lang="en-IN" smtClean="0"/>
              <a:t>105</a:t>
            </a:fld>
            <a:endParaRPr lang="en-IN"/>
          </a:p>
        </p:txBody>
      </p:sp>
    </p:spTree>
    <p:extLst>
      <p:ext uri="{BB962C8B-B14F-4D97-AF65-F5344CB8AC3E}">
        <p14:creationId xmlns:p14="http://schemas.microsoft.com/office/powerpoint/2010/main" val="21033231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AD6B7E2-00E5-0BF2-22C3-A3F0D62C38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CB0FB3C-80FE-FB14-EC62-C5CD50B3E7C2}"/>
              </a:ext>
            </a:extLst>
          </p:cNvPr>
          <p:cNvSpPr>
            <a:spLocks noGrp="1"/>
          </p:cNvSpPr>
          <p:nvPr>
            <p:ph type="sldNum" sz="quarter" idx="12"/>
          </p:nvPr>
        </p:nvSpPr>
        <p:spPr/>
        <p:txBody>
          <a:bodyPr/>
          <a:lstStyle/>
          <a:p>
            <a:fld id="{D4C40640-FB97-403C-ACEE-868BB27D48AD}" type="slidenum">
              <a:rPr lang="en-IN" smtClean="0"/>
              <a:t>106</a:t>
            </a:fld>
            <a:endParaRPr lang="en-IN"/>
          </a:p>
        </p:txBody>
      </p:sp>
      <p:graphicFrame>
        <p:nvGraphicFramePr>
          <p:cNvPr id="11" name="Content Placeholder 10">
            <a:extLst>
              <a:ext uri="{FF2B5EF4-FFF2-40B4-BE49-F238E27FC236}">
                <a16:creationId xmlns:a16="http://schemas.microsoft.com/office/drawing/2014/main" id="{3D2523DC-C9CF-0590-C640-1B41F2A538DE}"/>
              </a:ext>
            </a:extLst>
          </p:cNvPr>
          <p:cNvGraphicFramePr>
            <a:graphicFrameLocks noGrp="1"/>
          </p:cNvGraphicFramePr>
          <p:nvPr>
            <p:ph idx="1"/>
            <p:extLst>
              <p:ext uri="{D42A27DB-BD31-4B8C-83A1-F6EECF244321}">
                <p14:modId xmlns:p14="http://schemas.microsoft.com/office/powerpoint/2010/main" val="680175700"/>
              </p:ext>
            </p:extLst>
          </p:nvPr>
        </p:nvGraphicFramePr>
        <p:xfrm>
          <a:off x="747622" y="862641"/>
          <a:ext cx="10608906" cy="4567926"/>
        </p:xfrm>
        <a:graphic>
          <a:graphicData uri="http://schemas.openxmlformats.org/drawingml/2006/table">
            <a:tbl>
              <a:tblPr firstRow="1" bandRow="1">
                <a:tableStyleId>{5C22544A-7EE6-4342-B048-85BDC9FD1C3A}</a:tableStyleId>
              </a:tblPr>
              <a:tblGrid>
                <a:gridCol w="3536302">
                  <a:extLst>
                    <a:ext uri="{9D8B030D-6E8A-4147-A177-3AD203B41FA5}">
                      <a16:colId xmlns:a16="http://schemas.microsoft.com/office/drawing/2014/main" val="1592024735"/>
                    </a:ext>
                  </a:extLst>
                </a:gridCol>
                <a:gridCol w="3536302">
                  <a:extLst>
                    <a:ext uri="{9D8B030D-6E8A-4147-A177-3AD203B41FA5}">
                      <a16:colId xmlns:a16="http://schemas.microsoft.com/office/drawing/2014/main" val="2340204174"/>
                    </a:ext>
                  </a:extLst>
                </a:gridCol>
                <a:gridCol w="3536302">
                  <a:extLst>
                    <a:ext uri="{9D8B030D-6E8A-4147-A177-3AD203B41FA5}">
                      <a16:colId xmlns:a16="http://schemas.microsoft.com/office/drawing/2014/main" val="2331349842"/>
                    </a:ext>
                  </a:extLst>
                </a:gridCol>
              </a:tblGrid>
              <a:tr h="415266">
                <a:tc>
                  <a:txBody>
                    <a:bodyPr/>
                    <a:lstStyle/>
                    <a:p>
                      <a:pPr fontAlgn="b"/>
                      <a:r>
                        <a:rPr lang="en-US">
                          <a:effectLst/>
                        </a:rPr>
                        <a:t>Character</a:t>
                      </a:r>
                      <a:endParaRPr lang="en-US" b="1">
                        <a:effectLst/>
                      </a:endParaRPr>
                    </a:p>
                  </a:txBody>
                  <a:tcPr anchor="b"/>
                </a:tc>
                <a:tc>
                  <a:txBody>
                    <a:bodyPr/>
                    <a:lstStyle/>
                    <a:p>
                      <a:pPr fontAlgn="b"/>
                      <a:r>
                        <a:rPr lang="en-US">
                          <a:effectLst/>
                        </a:rPr>
                        <a:t>Entity Name</a:t>
                      </a:r>
                      <a:endParaRPr lang="en-US" b="1">
                        <a:effectLst/>
                      </a:endParaRPr>
                    </a:p>
                  </a:txBody>
                  <a:tcPr anchor="b"/>
                </a:tc>
                <a:tc>
                  <a:txBody>
                    <a:bodyPr/>
                    <a:lstStyle/>
                    <a:p>
                      <a:pPr fontAlgn="b"/>
                      <a:r>
                        <a:rPr lang="en-US">
                          <a:effectLst/>
                        </a:rPr>
                        <a:t>Entity Number</a:t>
                      </a:r>
                      <a:endParaRPr lang="en-US" b="1">
                        <a:effectLst/>
                      </a:endParaRPr>
                    </a:p>
                  </a:txBody>
                  <a:tcPr anchor="b"/>
                </a:tc>
                <a:extLst>
                  <a:ext uri="{0D108BD9-81ED-4DB2-BD59-A6C34878D82A}">
                    <a16:rowId xmlns:a16="http://schemas.microsoft.com/office/drawing/2014/main" val="2631525697"/>
                  </a:ext>
                </a:extLst>
              </a:tr>
              <a:tr h="415266">
                <a:tc>
                  <a:txBody>
                    <a:bodyPr/>
                    <a:lstStyle/>
                    <a:p>
                      <a:pPr fontAlgn="base"/>
                      <a:r>
                        <a:rPr lang="en-US">
                          <a:effectLst/>
                        </a:rPr>
                        <a:t>Greater than sign (&gt;)</a:t>
                      </a:r>
                    </a:p>
                  </a:txBody>
                  <a:tcPr anchor="ctr"/>
                </a:tc>
                <a:tc>
                  <a:txBody>
                    <a:bodyPr/>
                    <a:lstStyle/>
                    <a:p>
                      <a:pPr fontAlgn="base"/>
                      <a:r>
                        <a:rPr lang="en-US">
                          <a:effectLst/>
                        </a:rPr>
                        <a:t>&amp;</a:t>
                      </a:r>
                      <a:r>
                        <a:rPr lang="en-US" err="1">
                          <a:effectLst/>
                        </a:rPr>
                        <a:t>gt</a:t>
                      </a:r>
                      <a:r>
                        <a:rPr lang="en-US">
                          <a:effectLst/>
                        </a:rPr>
                        <a:t>;</a:t>
                      </a:r>
                    </a:p>
                  </a:txBody>
                  <a:tcPr anchor="ctr"/>
                </a:tc>
                <a:tc>
                  <a:txBody>
                    <a:bodyPr/>
                    <a:lstStyle/>
                    <a:p>
                      <a:pPr fontAlgn="base"/>
                      <a:r>
                        <a:rPr lang="en-US">
                          <a:effectLst/>
                        </a:rPr>
                        <a:t>&amp;#62;</a:t>
                      </a:r>
                    </a:p>
                  </a:txBody>
                  <a:tcPr anchor="ctr"/>
                </a:tc>
                <a:extLst>
                  <a:ext uri="{0D108BD9-81ED-4DB2-BD59-A6C34878D82A}">
                    <a16:rowId xmlns:a16="http://schemas.microsoft.com/office/drawing/2014/main" val="3493297714"/>
                  </a:ext>
                </a:extLst>
              </a:tr>
              <a:tr h="415266">
                <a:tc>
                  <a:txBody>
                    <a:bodyPr/>
                    <a:lstStyle/>
                    <a:p>
                      <a:pPr fontAlgn="base"/>
                      <a:r>
                        <a:rPr lang="en-US">
                          <a:effectLst/>
                        </a:rPr>
                        <a:t>Less than sign (&lt;)</a:t>
                      </a:r>
                    </a:p>
                  </a:txBody>
                  <a:tcPr anchor="ctr"/>
                </a:tc>
                <a:tc>
                  <a:txBody>
                    <a:bodyPr/>
                    <a:lstStyle/>
                    <a:p>
                      <a:pPr fontAlgn="base"/>
                      <a:r>
                        <a:rPr lang="en-US">
                          <a:effectLst/>
                        </a:rPr>
                        <a:t>&amp;</a:t>
                      </a:r>
                      <a:r>
                        <a:rPr lang="en-US" err="1">
                          <a:effectLst/>
                        </a:rPr>
                        <a:t>lt</a:t>
                      </a:r>
                      <a:r>
                        <a:rPr lang="en-US">
                          <a:effectLst/>
                        </a:rPr>
                        <a:t>;</a:t>
                      </a:r>
                    </a:p>
                  </a:txBody>
                  <a:tcPr anchor="ctr"/>
                </a:tc>
                <a:tc>
                  <a:txBody>
                    <a:bodyPr/>
                    <a:lstStyle/>
                    <a:p>
                      <a:pPr fontAlgn="base"/>
                      <a:r>
                        <a:rPr lang="en-US">
                          <a:effectLst/>
                        </a:rPr>
                        <a:t>&amp;#60;</a:t>
                      </a:r>
                    </a:p>
                  </a:txBody>
                  <a:tcPr anchor="ctr"/>
                </a:tc>
                <a:extLst>
                  <a:ext uri="{0D108BD9-81ED-4DB2-BD59-A6C34878D82A}">
                    <a16:rowId xmlns:a16="http://schemas.microsoft.com/office/drawing/2014/main" val="1885234819"/>
                  </a:ext>
                </a:extLst>
              </a:tr>
              <a:tr h="415266">
                <a:tc>
                  <a:txBody>
                    <a:bodyPr/>
                    <a:lstStyle/>
                    <a:p>
                      <a:pPr fontAlgn="base"/>
                      <a:r>
                        <a:rPr lang="en-US">
                          <a:effectLst/>
                        </a:rPr>
                        <a:t>Ampersand (&amp;)</a:t>
                      </a:r>
                    </a:p>
                  </a:txBody>
                  <a:tcPr anchor="ctr"/>
                </a:tc>
                <a:tc>
                  <a:txBody>
                    <a:bodyPr/>
                    <a:lstStyle/>
                    <a:p>
                      <a:pPr fontAlgn="base"/>
                      <a:r>
                        <a:rPr lang="en-US">
                          <a:effectLst/>
                        </a:rPr>
                        <a:t>&amp;amp;</a:t>
                      </a:r>
                    </a:p>
                  </a:txBody>
                  <a:tcPr anchor="ctr"/>
                </a:tc>
                <a:tc>
                  <a:txBody>
                    <a:bodyPr/>
                    <a:lstStyle/>
                    <a:p>
                      <a:pPr fontAlgn="base"/>
                      <a:r>
                        <a:rPr lang="en-US">
                          <a:effectLst/>
                        </a:rPr>
                        <a:t>&amp;#38;</a:t>
                      </a:r>
                    </a:p>
                  </a:txBody>
                  <a:tcPr anchor="ctr"/>
                </a:tc>
                <a:extLst>
                  <a:ext uri="{0D108BD9-81ED-4DB2-BD59-A6C34878D82A}">
                    <a16:rowId xmlns:a16="http://schemas.microsoft.com/office/drawing/2014/main" val="2244049698"/>
                  </a:ext>
                </a:extLst>
              </a:tr>
              <a:tr h="415266">
                <a:tc>
                  <a:txBody>
                    <a:bodyPr/>
                    <a:lstStyle/>
                    <a:p>
                      <a:pPr fontAlgn="base"/>
                      <a:r>
                        <a:rPr lang="en-US">
                          <a:effectLst/>
                        </a:rPr>
                        <a:t>Quotation mark (")</a:t>
                      </a:r>
                    </a:p>
                  </a:txBody>
                  <a:tcPr anchor="ctr"/>
                </a:tc>
                <a:tc>
                  <a:txBody>
                    <a:bodyPr/>
                    <a:lstStyle/>
                    <a:p>
                      <a:pPr fontAlgn="base"/>
                      <a:r>
                        <a:rPr lang="en-US">
                          <a:effectLst/>
                        </a:rPr>
                        <a:t>&amp;</a:t>
                      </a:r>
                      <a:r>
                        <a:rPr lang="en-US" err="1">
                          <a:effectLst/>
                        </a:rPr>
                        <a:t>quot</a:t>
                      </a:r>
                      <a:r>
                        <a:rPr lang="en-US">
                          <a:effectLst/>
                        </a:rPr>
                        <a:t>;</a:t>
                      </a:r>
                    </a:p>
                  </a:txBody>
                  <a:tcPr anchor="ctr"/>
                </a:tc>
                <a:tc>
                  <a:txBody>
                    <a:bodyPr/>
                    <a:lstStyle/>
                    <a:p>
                      <a:pPr fontAlgn="base"/>
                      <a:r>
                        <a:rPr lang="en-US">
                          <a:effectLst/>
                        </a:rPr>
                        <a:t>&amp;#34;</a:t>
                      </a:r>
                    </a:p>
                  </a:txBody>
                  <a:tcPr anchor="ctr"/>
                </a:tc>
                <a:extLst>
                  <a:ext uri="{0D108BD9-81ED-4DB2-BD59-A6C34878D82A}">
                    <a16:rowId xmlns:a16="http://schemas.microsoft.com/office/drawing/2014/main" val="2094155509"/>
                  </a:ext>
                </a:extLst>
              </a:tr>
              <a:tr h="415266">
                <a:tc>
                  <a:txBody>
                    <a:bodyPr/>
                    <a:lstStyle/>
                    <a:p>
                      <a:pPr fontAlgn="base"/>
                      <a:r>
                        <a:rPr lang="en-US">
                          <a:effectLst/>
                        </a:rPr>
                        <a:t>Apostrophe (')</a:t>
                      </a:r>
                    </a:p>
                  </a:txBody>
                  <a:tcPr anchor="ctr"/>
                </a:tc>
                <a:tc>
                  <a:txBody>
                    <a:bodyPr/>
                    <a:lstStyle/>
                    <a:p>
                      <a:pPr fontAlgn="base"/>
                      <a:r>
                        <a:rPr lang="en-US">
                          <a:effectLst/>
                        </a:rPr>
                        <a:t>&amp;apos;</a:t>
                      </a:r>
                    </a:p>
                  </a:txBody>
                  <a:tcPr anchor="ctr"/>
                </a:tc>
                <a:tc>
                  <a:txBody>
                    <a:bodyPr/>
                    <a:lstStyle/>
                    <a:p>
                      <a:pPr fontAlgn="base"/>
                      <a:r>
                        <a:rPr lang="en-US">
                          <a:effectLst/>
                        </a:rPr>
                        <a:t>&amp;#39;</a:t>
                      </a:r>
                    </a:p>
                  </a:txBody>
                  <a:tcPr anchor="ctr"/>
                </a:tc>
                <a:extLst>
                  <a:ext uri="{0D108BD9-81ED-4DB2-BD59-A6C34878D82A}">
                    <a16:rowId xmlns:a16="http://schemas.microsoft.com/office/drawing/2014/main" val="3989016434"/>
                  </a:ext>
                </a:extLst>
              </a:tr>
              <a:tr h="415266">
                <a:tc>
                  <a:txBody>
                    <a:bodyPr/>
                    <a:lstStyle/>
                    <a:p>
                      <a:pPr fontAlgn="base"/>
                      <a:r>
                        <a:rPr lang="en-US">
                          <a:effectLst/>
                        </a:rPr>
                        <a:t>Euro sign (€)</a:t>
                      </a:r>
                    </a:p>
                  </a:txBody>
                  <a:tcPr anchor="ctr"/>
                </a:tc>
                <a:tc>
                  <a:txBody>
                    <a:bodyPr/>
                    <a:lstStyle/>
                    <a:p>
                      <a:pPr fontAlgn="base"/>
                      <a:r>
                        <a:rPr lang="en-US">
                          <a:effectLst/>
                        </a:rPr>
                        <a:t>&amp;euro;</a:t>
                      </a:r>
                    </a:p>
                  </a:txBody>
                  <a:tcPr anchor="ctr"/>
                </a:tc>
                <a:tc>
                  <a:txBody>
                    <a:bodyPr/>
                    <a:lstStyle/>
                    <a:p>
                      <a:pPr fontAlgn="base"/>
                      <a:r>
                        <a:rPr lang="en-US">
                          <a:effectLst/>
                        </a:rPr>
                        <a:t>&amp;#8364;</a:t>
                      </a:r>
                    </a:p>
                  </a:txBody>
                  <a:tcPr anchor="ctr"/>
                </a:tc>
                <a:extLst>
                  <a:ext uri="{0D108BD9-81ED-4DB2-BD59-A6C34878D82A}">
                    <a16:rowId xmlns:a16="http://schemas.microsoft.com/office/drawing/2014/main" val="4031960955"/>
                  </a:ext>
                </a:extLst>
              </a:tr>
              <a:tr h="415266">
                <a:tc>
                  <a:txBody>
                    <a:bodyPr/>
                    <a:lstStyle/>
                    <a:p>
                      <a:pPr fontAlgn="base"/>
                      <a:r>
                        <a:rPr lang="en-US">
                          <a:effectLst/>
                        </a:rPr>
                        <a:t>Registered trademark symbol (®)</a:t>
                      </a:r>
                    </a:p>
                  </a:txBody>
                  <a:tcPr anchor="ctr"/>
                </a:tc>
                <a:tc>
                  <a:txBody>
                    <a:bodyPr/>
                    <a:lstStyle/>
                    <a:p>
                      <a:pPr fontAlgn="base"/>
                      <a:r>
                        <a:rPr lang="en-US">
                          <a:effectLst/>
                        </a:rPr>
                        <a:t>&amp;reg;</a:t>
                      </a:r>
                    </a:p>
                  </a:txBody>
                  <a:tcPr anchor="ctr"/>
                </a:tc>
                <a:tc>
                  <a:txBody>
                    <a:bodyPr/>
                    <a:lstStyle/>
                    <a:p>
                      <a:pPr fontAlgn="base"/>
                      <a:r>
                        <a:rPr lang="en-US">
                          <a:effectLst/>
                        </a:rPr>
                        <a:t>&amp;#174;</a:t>
                      </a:r>
                    </a:p>
                  </a:txBody>
                  <a:tcPr anchor="ctr"/>
                </a:tc>
                <a:extLst>
                  <a:ext uri="{0D108BD9-81ED-4DB2-BD59-A6C34878D82A}">
                    <a16:rowId xmlns:a16="http://schemas.microsoft.com/office/drawing/2014/main" val="3468869610"/>
                  </a:ext>
                </a:extLst>
              </a:tr>
              <a:tr h="415266">
                <a:tc>
                  <a:txBody>
                    <a:bodyPr/>
                    <a:lstStyle/>
                    <a:p>
                      <a:pPr fontAlgn="base"/>
                      <a:r>
                        <a:rPr lang="en-US">
                          <a:effectLst/>
                        </a:rPr>
                        <a:t>Copyright symbol (©)</a:t>
                      </a:r>
                    </a:p>
                  </a:txBody>
                  <a:tcPr anchor="ctr"/>
                </a:tc>
                <a:tc>
                  <a:txBody>
                    <a:bodyPr/>
                    <a:lstStyle/>
                    <a:p>
                      <a:pPr fontAlgn="base"/>
                      <a:r>
                        <a:rPr lang="en-US">
                          <a:effectLst/>
                        </a:rPr>
                        <a:t>&amp;copy;</a:t>
                      </a:r>
                    </a:p>
                  </a:txBody>
                  <a:tcPr anchor="ctr"/>
                </a:tc>
                <a:tc>
                  <a:txBody>
                    <a:bodyPr/>
                    <a:lstStyle/>
                    <a:p>
                      <a:pPr fontAlgn="base"/>
                      <a:r>
                        <a:rPr lang="en-US">
                          <a:effectLst/>
                        </a:rPr>
                        <a:t>&amp;#169;</a:t>
                      </a:r>
                    </a:p>
                  </a:txBody>
                  <a:tcPr anchor="ctr"/>
                </a:tc>
                <a:extLst>
                  <a:ext uri="{0D108BD9-81ED-4DB2-BD59-A6C34878D82A}">
                    <a16:rowId xmlns:a16="http://schemas.microsoft.com/office/drawing/2014/main" val="983825035"/>
                  </a:ext>
                </a:extLst>
              </a:tr>
              <a:tr h="415266">
                <a:tc>
                  <a:txBody>
                    <a:bodyPr/>
                    <a:lstStyle/>
                    <a:p>
                      <a:pPr fontAlgn="base"/>
                      <a:r>
                        <a:rPr lang="en-US">
                          <a:effectLst/>
                        </a:rPr>
                        <a:t>Bullet point symbol (•)</a:t>
                      </a:r>
                    </a:p>
                  </a:txBody>
                  <a:tcPr anchor="ctr"/>
                </a:tc>
                <a:tc>
                  <a:txBody>
                    <a:bodyPr/>
                    <a:lstStyle/>
                    <a:p>
                      <a:pPr fontAlgn="base"/>
                      <a:r>
                        <a:rPr lang="en-US">
                          <a:effectLst/>
                        </a:rPr>
                        <a:t>&amp;bull;</a:t>
                      </a:r>
                    </a:p>
                  </a:txBody>
                  <a:tcPr anchor="ctr"/>
                </a:tc>
                <a:tc>
                  <a:txBody>
                    <a:bodyPr/>
                    <a:lstStyle/>
                    <a:p>
                      <a:pPr fontAlgn="base"/>
                      <a:r>
                        <a:rPr lang="en-US">
                          <a:effectLst/>
                        </a:rPr>
                        <a:t>&amp;#8226;</a:t>
                      </a:r>
                    </a:p>
                  </a:txBody>
                  <a:tcPr anchor="ctr"/>
                </a:tc>
                <a:extLst>
                  <a:ext uri="{0D108BD9-81ED-4DB2-BD59-A6C34878D82A}">
                    <a16:rowId xmlns:a16="http://schemas.microsoft.com/office/drawing/2014/main" val="2969285933"/>
                  </a:ext>
                </a:extLst>
              </a:tr>
              <a:tr h="415266">
                <a:tc>
                  <a:txBody>
                    <a:bodyPr/>
                    <a:lstStyle/>
                    <a:p>
                      <a:pPr fontAlgn="base"/>
                      <a:r>
                        <a:rPr lang="en-US" err="1">
                          <a:effectLst/>
                        </a:rPr>
                        <a:t>Em</a:t>
                      </a:r>
                      <a:r>
                        <a:rPr lang="en-US">
                          <a:effectLst/>
                        </a:rPr>
                        <a:t> dash (—)</a:t>
                      </a:r>
                    </a:p>
                  </a:txBody>
                  <a:tcPr anchor="ctr"/>
                </a:tc>
                <a:tc>
                  <a:txBody>
                    <a:bodyPr/>
                    <a:lstStyle/>
                    <a:p>
                      <a:pPr fontAlgn="base"/>
                      <a:r>
                        <a:rPr lang="en-US">
                          <a:effectLst/>
                        </a:rPr>
                        <a:t>&amp;</a:t>
                      </a:r>
                      <a:r>
                        <a:rPr lang="en-US" err="1">
                          <a:effectLst/>
                        </a:rPr>
                        <a:t>mdash</a:t>
                      </a:r>
                      <a:r>
                        <a:rPr lang="en-US">
                          <a:effectLst/>
                        </a:rPr>
                        <a:t>;</a:t>
                      </a:r>
                    </a:p>
                  </a:txBody>
                  <a:tcPr anchor="ctr"/>
                </a:tc>
                <a:tc>
                  <a:txBody>
                    <a:bodyPr/>
                    <a:lstStyle/>
                    <a:p>
                      <a:pPr fontAlgn="base"/>
                      <a:r>
                        <a:rPr lang="en-US">
                          <a:effectLst/>
                        </a:rPr>
                        <a:t>&amp;#8212;</a:t>
                      </a:r>
                    </a:p>
                  </a:txBody>
                  <a:tcPr anchor="ctr"/>
                </a:tc>
                <a:extLst>
                  <a:ext uri="{0D108BD9-81ED-4DB2-BD59-A6C34878D82A}">
                    <a16:rowId xmlns:a16="http://schemas.microsoft.com/office/drawing/2014/main" val="3067572096"/>
                  </a:ext>
                </a:extLst>
              </a:tr>
            </a:tbl>
          </a:graphicData>
        </a:graphic>
      </p:graphicFrame>
    </p:spTree>
    <p:extLst>
      <p:ext uri="{BB962C8B-B14F-4D97-AF65-F5344CB8AC3E}">
        <p14:creationId xmlns:p14="http://schemas.microsoft.com/office/powerpoint/2010/main" val="16143080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E9ED-1AF4-9136-3161-B366DA1C7E61}"/>
              </a:ext>
            </a:extLst>
          </p:cNvPr>
          <p:cNvSpPr>
            <a:spLocks noGrp="1"/>
          </p:cNvSpPr>
          <p:nvPr>
            <p:ph type="title"/>
          </p:nvPr>
        </p:nvSpPr>
        <p:spPr/>
        <p:txBody>
          <a:bodyPr/>
          <a:lstStyle/>
          <a:p>
            <a:endParaRPr lang="en-US" sz="3200">
              <a:latin typeface="Arial Nova"/>
              <a:cs typeface="Segoe UI"/>
            </a:endParaRPr>
          </a:p>
          <a:p>
            <a:endParaRPr lang="en-US">
              <a:cs typeface="Calibri Light"/>
            </a:endParaRPr>
          </a:p>
        </p:txBody>
      </p:sp>
      <p:sp>
        <p:nvSpPr>
          <p:cNvPr id="3" name="Content Placeholder 2">
            <a:extLst>
              <a:ext uri="{FF2B5EF4-FFF2-40B4-BE49-F238E27FC236}">
                <a16:creationId xmlns:a16="http://schemas.microsoft.com/office/drawing/2014/main" id="{A050BCBA-2A46-F510-BF2D-EA8CF320770E}"/>
              </a:ext>
            </a:extLst>
          </p:cNvPr>
          <p:cNvSpPr>
            <a:spLocks noGrp="1"/>
          </p:cNvSpPr>
          <p:nvPr>
            <p:ph idx="1"/>
          </p:nvPr>
        </p:nvSpPr>
        <p:spPr>
          <a:xfrm>
            <a:off x="838200" y="1034871"/>
            <a:ext cx="10515600" cy="5142092"/>
          </a:xfrm>
        </p:spPr>
        <p:txBody>
          <a:bodyPr vert="horz" lIns="91440" tIns="45720" rIns="91440" bIns="45720" rtlCol="0" anchor="t">
            <a:normAutofit/>
          </a:bodyPr>
          <a:lstStyle/>
          <a:p>
            <a:pPr marL="0" indent="0">
              <a:buNone/>
            </a:pPr>
            <a:endParaRPr lang="en-US" sz="2000">
              <a:latin typeface="Arial Nova"/>
              <a:ea typeface="Verdana"/>
              <a:cs typeface="Calibri"/>
            </a:endParaRPr>
          </a:p>
          <a:p>
            <a:endParaRPr lang="en-US">
              <a:latin typeface="Calibri" panose="020F0502020204030204"/>
              <a:ea typeface="Verdana"/>
              <a:cs typeface="Calibri"/>
            </a:endParaRPr>
          </a:p>
        </p:txBody>
      </p:sp>
      <p:sp>
        <p:nvSpPr>
          <p:cNvPr id="4" name="Footer Placeholder 3">
            <a:extLst>
              <a:ext uri="{FF2B5EF4-FFF2-40B4-BE49-F238E27FC236}">
                <a16:creationId xmlns:a16="http://schemas.microsoft.com/office/drawing/2014/main" id="{1768D85D-C8BC-34C8-C596-9F227763E21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CD5168C-B13B-377A-F8E1-E749BA323923}"/>
              </a:ext>
            </a:extLst>
          </p:cNvPr>
          <p:cNvSpPr>
            <a:spLocks noGrp="1"/>
          </p:cNvSpPr>
          <p:nvPr>
            <p:ph type="sldNum" sz="quarter" idx="12"/>
          </p:nvPr>
        </p:nvSpPr>
        <p:spPr/>
        <p:txBody>
          <a:bodyPr/>
          <a:lstStyle/>
          <a:p>
            <a:fld id="{D4C40640-FB97-403C-ACEE-868BB27D48AD}" type="slidenum">
              <a:rPr lang="en-IN" smtClean="0"/>
              <a:t>107</a:t>
            </a:fld>
            <a:endParaRPr lang="en-IN"/>
          </a:p>
        </p:txBody>
      </p:sp>
      <p:sp>
        <p:nvSpPr>
          <p:cNvPr id="6" name="TextBox 5">
            <a:extLst>
              <a:ext uri="{FF2B5EF4-FFF2-40B4-BE49-F238E27FC236}">
                <a16:creationId xmlns:a16="http://schemas.microsoft.com/office/drawing/2014/main" id="{E683EB05-3B2A-4C0C-6363-3AFE34D052A7}"/>
              </a:ext>
            </a:extLst>
          </p:cNvPr>
          <p:cNvSpPr txBox="1"/>
          <p:nvPr/>
        </p:nvSpPr>
        <p:spPr>
          <a:xfrm>
            <a:off x="468703" y="569345"/>
            <a:ext cx="10650746"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Example:-</a:t>
            </a:r>
          </a:p>
          <a:p>
            <a:endParaRPr lang="en-US"/>
          </a:p>
          <a:p>
            <a:r>
              <a:rPr lang="en-US" sz="2000"/>
              <a:t>&lt;!DOCTYPE html&gt;</a:t>
            </a:r>
            <a:endParaRPr lang="en-US" sz="2000">
              <a:cs typeface="Calibri"/>
            </a:endParaRPr>
          </a:p>
          <a:p>
            <a:r>
              <a:rPr lang="en-US" sz="2000"/>
              <a:t>&lt;html&gt;</a:t>
            </a:r>
            <a:endParaRPr lang="en-US" sz="2000">
              <a:cs typeface="Calibri"/>
            </a:endParaRPr>
          </a:p>
          <a:p>
            <a:r>
              <a:rPr lang="en-US" sz="2000"/>
              <a:t>&lt;head&gt;</a:t>
            </a:r>
            <a:endParaRPr lang="en-US" sz="2000">
              <a:cs typeface="Calibri"/>
            </a:endParaRPr>
          </a:p>
          <a:p>
            <a:r>
              <a:rPr lang="en-US" sz="2000"/>
              <a:t>    &lt;title&gt;HTML Entities Example - &amp;euro;&lt;/title&gt;</a:t>
            </a:r>
            <a:endParaRPr lang="en-US" sz="2000">
              <a:cs typeface="Calibri"/>
            </a:endParaRPr>
          </a:p>
          <a:p>
            <a:r>
              <a:rPr lang="en-US" sz="2000"/>
              <a:t>&lt;/head&gt;</a:t>
            </a:r>
            <a:endParaRPr lang="en-US" sz="2000">
              <a:cs typeface="Calibri"/>
            </a:endParaRPr>
          </a:p>
          <a:p>
            <a:r>
              <a:rPr lang="en-US" sz="2000"/>
              <a:t>&lt;body&gt;</a:t>
            </a:r>
            <a:endParaRPr lang="en-US" sz="2000">
              <a:cs typeface="Calibri"/>
            </a:endParaRPr>
          </a:p>
          <a:p>
            <a:r>
              <a:rPr lang="en-US" sz="2000"/>
              <a:t>    &lt;h1&gt;HTML Entities Example - &amp;euro;&lt;/h1&gt;</a:t>
            </a:r>
            <a:endParaRPr lang="en-US" sz="2000">
              <a:cs typeface="Calibri"/>
            </a:endParaRPr>
          </a:p>
          <a:p>
            <a:endParaRPr lang="en-US" sz="2000">
              <a:cs typeface="Calibri"/>
            </a:endParaRPr>
          </a:p>
          <a:p>
            <a:r>
              <a:rPr lang="en-US" sz="2000"/>
              <a:t>    &lt;p&gt;The price for this item is €19.99.&lt;/p&gt;</a:t>
            </a:r>
            <a:endParaRPr lang="en-US" sz="2000">
              <a:cs typeface="Calibri"/>
            </a:endParaRPr>
          </a:p>
          <a:p>
            <a:r>
              <a:rPr lang="en-US" sz="2000"/>
              <a:t>&lt;/body&gt;</a:t>
            </a:r>
            <a:endParaRPr lang="en-US" sz="2000">
              <a:cs typeface="Calibri"/>
            </a:endParaRPr>
          </a:p>
          <a:p>
            <a:r>
              <a:rPr lang="en-US" sz="2000"/>
              <a:t>&lt;/html&gt;</a:t>
            </a:r>
            <a:endParaRPr lang="en-US" sz="2000">
              <a:cs typeface="Calibri"/>
            </a:endParaRPr>
          </a:p>
          <a:p>
            <a:endParaRPr lang="en-US" sz="2000">
              <a:cs typeface="Calibri"/>
            </a:endParaRPr>
          </a:p>
          <a:p>
            <a:r>
              <a:rPr lang="en-US" sz="2000">
                <a:ea typeface="+mn-lt"/>
                <a:cs typeface="+mn-lt"/>
              </a:rPr>
              <a:t>HTML Entities Example - € </a:t>
            </a:r>
          </a:p>
          <a:p>
            <a:r>
              <a:rPr lang="en-US" sz="2000">
                <a:ea typeface="+mn-lt"/>
                <a:cs typeface="+mn-lt"/>
              </a:rPr>
              <a:t>The price for this item is €19.99. </a:t>
            </a:r>
            <a:endParaRPr lang="en-US" sz="2000">
              <a:cs typeface="Calibri" panose="020F0502020204030204"/>
            </a:endParaRPr>
          </a:p>
          <a:p>
            <a:endParaRPr lang="en-US">
              <a:cs typeface="Calibri"/>
            </a:endParaRPr>
          </a:p>
        </p:txBody>
      </p:sp>
    </p:spTree>
    <p:extLst>
      <p:ext uri="{BB962C8B-B14F-4D97-AF65-F5344CB8AC3E}">
        <p14:creationId xmlns:p14="http://schemas.microsoft.com/office/powerpoint/2010/main" val="6802064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E9ED-1AF4-9136-3161-B366DA1C7E61}"/>
              </a:ext>
            </a:extLst>
          </p:cNvPr>
          <p:cNvSpPr>
            <a:spLocks noGrp="1"/>
          </p:cNvSpPr>
          <p:nvPr>
            <p:ph type="title"/>
          </p:nvPr>
        </p:nvSpPr>
        <p:spPr/>
        <p:txBody>
          <a:bodyPr/>
          <a:lstStyle/>
          <a:p>
            <a:r>
              <a:rPr lang="en-US" sz="3200">
                <a:latin typeface="Arial Nova"/>
                <a:cs typeface="Segoe UI"/>
              </a:rPr>
              <a:t>HTML Symbols</a:t>
            </a:r>
            <a:endParaRPr lang="en-US" sz="3200">
              <a:latin typeface="Arial Nova"/>
            </a:endParaRPr>
          </a:p>
          <a:p>
            <a:endParaRPr lang="en-US">
              <a:cs typeface="Calibri Light"/>
            </a:endParaRPr>
          </a:p>
        </p:txBody>
      </p:sp>
      <p:sp>
        <p:nvSpPr>
          <p:cNvPr id="3" name="Content Placeholder 2">
            <a:extLst>
              <a:ext uri="{FF2B5EF4-FFF2-40B4-BE49-F238E27FC236}">
                <a16:creationId xmlns:a16="http://schemas.microsoft.com/office/drawing/2014/main" id="{A050BCBA-2A46-F510-BF2D-EA8CF320770E}"/>
              </a:ext>
            </a:extLst>
          </p:cNvPr>
          <p:cNvSpPr>
            <a:spLocks noGrp="1"/>
          </p:cNvSpPr>
          <p:nvPr>
            <p:ph idx="1"/>
          </p:nvPr>
        </p:nvSpPr>
        <p:spPr>
          <a:xfrm>
            <a:off x="838200" y="1034871"/>
            <a:ext cx="10515600" cy="5142092"/>
          </a:xfrm>
        </p:spPr>
        <p:txBody>
          <a:bodyPr vert="horz" lIns="91440" tIns="45720" rIns="91440" bIns="45720" rtlCol="0" anchor="t">
            <a:normAutofit/>
          </a:bodyPr>
          <a:lstStyle/>
          <a:p>
            <a:r>
              <a:rPr lang="en-US" sz="2000">
                <a:latin typeface="Arial Nova"/>
                <a:ea typeface="Verdana"/>
              </a:rPr>
              <a:t>Many mathematical, technical, and currency symbols, are not present on a normal keyboard. To add such symbols to an HTML page, you can use the entity name or the entity number (a decimal or a hexadecimal reference) for the symbol.</a:t>
            </a:r>
          </a:p>
          <a:p>
            <a:r>
              <a:rPr lang="en-US" sz="2000">
                <a:latin typeface="Arial Nova"/>
                <a:ea typeface="Verdana"/>
                <a:cs typeface="Segoe UI"/>
              </a:rPr>
              <a:t>Example</a:t>
            </a:r>
            <a:endParaRPr lang="en-US" sz="2000">
              <a:latin typeface="Arial Nova"/>
              <a:ea typeface="Verdana"/>
              <a:cs typeface="Calibri"/>
            </a:endParaRPr>
          </a:p>
          <a:p>
            <a:pPr marL="0" indent="0">
              <a:buNone/>
            </a:pPr>
            <a:r>
              <a:rPr lang="en-US" sz="2000">
                <a:latin typeface="Arial Nova"/>
                <a:ea typeface="Verdana"/>
                <a:cs typeface="Calibri"/>
              </a:rPr>
              <a:t>Display the euro sign, €, with an entity name, a decimal, and a hexadecimal value:</a:t>
            </a:r>
            <a:endParaRPr lang="en-US" sz="2000">
              <a:latin typeface="Arial Nova"/>
              <a:cs typeface="Calibri" panose="020F0502020204030204"/>
            </a:endParaRPr>
          </a:p>
          <a:p>
            <a:pPr marL="0" indent="0">
              <a:buNone/>
            </a:pPr>
            <a:r>
              <a:rPr lang="en-US" sz="2000">
                <a:latin typeface="Arial Nova"/>
                <a:ea typeface="Verdana"/>
                <a:cs typeface="Calibri"/>
              </a:rPr>
              <a:t>&lt;p&gt;I will display &amp;euro;&lt;/p&gt;</a:t>
            </a:r>
            <a:br>
              <a:rPr lang="en-US" sz="2000">
                <a:latin typeface="Arial Nova"/>
                <a:ea typeface="Verdana"/>
                <a:cs typeface="Calibri"/>
              </a:rPr>
            </a:br>
            <a:r>
              <a:rPr lang="en-US" sz="2000">
                <a:latin typeface="Arial Nova"/>
                <a:ea typeface="Verdana"/>
                <a:cs typeface="Calibri"/>
              </a:rPr>
              <a:t>&lt;p&gt;I will display &amp;#8364;&lt;/p&gt;</a:t>
            </a:r>
            <a:br>
              <a:rPr lang="en-US" sz="2000">
                <a:latin typeface="Arial Nova"/>
                <a:ea typeface="Verdana"/>
                <a:cs typeface="Calibri"/>
              </a:rPr>
            </a:br>
            <a:r>
              <a:rPr lang="en-US" sz="2000">
                <a:latin typeface="Arial Nova"/>
                <a:ea typeface="Verdana"/>
                <a:cs typeface="Calibri"/>
              </a:rPr>
              <a:t>&lt;p&gt;I will display &amp;#x20AC;&lt;/p&gt;</a:t>
            </a:r>
            <a:endParaRPr lang="en-US" sz="2000">
              <a:latin typeface="Arial Nova"/>
              <a:cs typeface="Calibri" panose="020F0502020204030204"/>
            </a:endParaRPr>
          </a:p>
          <a:p>
            <a:pPr marL="0" indent="0">
              <a:buNone/>
            </a:pPr>
            <a:r>
              <a:rPr lang="en-US" sz="2000">
                <a:latin typeface="Arial Nova"/>
                <a:ea typeface="Verdana"/>
                <a:cs typeface="Segoe UI"/>
              </a:rPr>
              <a:t>Will display as:</a:t>
            </a:r>
            <a:endParaRPr lang="en-US" sz="2000">
              <a:latin typeface="Arial Nova"/>
              <a:cs typeface="Calibri" panose="020F0502020204030204"/>
            </a:endParaRPr>
          </a:p>
          <a:p>
            <a:pPr marL="0" indent="0">
              <a:buNone/>
            </a:pPr>
            <a:r>
              <a:rPr lang="en-US" sz="2000">
                <a:latin typeface="Arial Nova"/>
                <a:ea typeface="Verdana"/>
                <a:cs typeface="Calibri"/>
              </a:rPr>
              <a:t>I will display €</a:t>
            </a:r>
            <a:br>
              <a:rPr lang="en-US" sz="2000">
                <a:latin typeface="Arial Nova"/>
                <a:ea typeface="Verdana"/>
                <a:cs typeface="Calibri"/>
              </a:rPr>
            </a:br>
            <a:r>
              <a:rPr lang="en-US" sz="2000">
                <a:latin typeface="Arial Nova"/>
                <a:ea typeface="Verdana"/>
                <a:cs typeface="Calibri"/>
              </a:rPr>
              <a:t>I will display €</a:t>
            </a:r>
            <a:br>
              <a:rPr lang="en-US" sz="2000">
                <a:latin typeface="Arial Nova"/>
                <a:ea typeface="Verdana"/>
                <a:cs typeface="Calibri"/>
              </a:rPr>
            </a:br>
            <a:r>
              <a:rPr lang="en-US" sz="2000">
                <a:latin typeface="Arial Nova"/>
                <a:ea typeface="Verdana"/>
                <a:cs typeface="Calibri"/>
              </a:rPr>
              <a:t>I will display €</a:t>
            </a:r>
            <a:endParaRPr lang="en-US" sz="2000">
              <a:latin typeface="Arial Nova"/>
              <a:cs typeface="Calibri" panose="020F0502020204030204"/>
            </a:endParaRPr>
          </a:p>
          <a:p>
            <a:endParaRPr lang="en-US" sz="2000">
              <a:latin typeface="Arial Nova"/>
              <a:ea typeface="Verdana"/>
              <a:cs typeface="Calibri"/>
            </a:endParaRPr>
          </a:p>
          <a:p>
            <a:endParaRPr lang="en-US">
              <a:latin typeface="Calibri" panose="020F0502020204030204"/>
              <a:ea typeface="Verdana"/>
              <a:cs typeface="Calibri"/>
            </a:endParaRPr>
          </a:p>
        </p:txBody>
      </p:sp>
      <p:sp>
        <p:nvSpPr>
          <p:cNvPr id="4" name="Footer Placeholder 3">
            <a:extLst>
              <a:ext uri="{FF2B5EF4-FFF2-40B4-BE49-F238E27FC236}">
                <a16:creationId xmlns:a16="http://schemas.microsoft.com/office/drawing/2014/main" id="{1768D85D-C8BC-34C8-C596-9F227763E21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CD5168C-B13B-377A-F8E1-E749BA323923}"/>
              </a:ext>
            </a:extLst>
          </p:cNvPr>
          <p:cNvSpPr>
            <a:spLocks noGrp="1"/>
          </p:cNvSpPr>
          <p:nvPr>
            <p:ph type="sldNum" sz="quarter" idx="12"/>
          </p:nvPr>
        </p:nvSpPr>
        <p:spPr/>
        <p:txBody>
          <a:bodyPr/>
          <a:lstStyle/>
          <a:p>
            <a:fld id="{D4C40640-FB97-403C-ACEE-868BB27D48AD}" type="slidenum">
              <a:rPr lang="en-IN" smtClean="0"/>
              <a:t>108</a:t>
            </a:fld>
            <a:endParaRPr lang="en-IN"/>
          </a:p>
        </p:txBody>
      </p:sp>
    </p:spTree>
    <p:extLst>
      <p:ext uri="{BB962C8B-B14F-4D97-AF65-F5344CB8AC3E}">
        <p14:creationId xmlns:p14="http://schemas.microsoft.com/office/powerpoint/2010/main" val="18821544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0BCBA-2A46-F510-BF2D-EA8CF320770E}"/>
              </a:ext>
            </a:extLst>
          </p:cNvPr>
          <p:cNvSpPr>
            <a:spLocks noGrp="1"/>
          </p:cNvSpPr>
          <p:nvPr>
            <p:ph idx="1"/>
          </p:nvPr>
        </p:nvSpPr>
        <p:spPr>
          <a:xfrm>
            <a:off x="838200" y="1034871"/>
            <a:ext cx="10515600" cy="5142092"/>
          </a:xfrm>
        </p:spPr>
        <p:txBody>
          <a:bodyPr vert="horz" lIns="91440" tIns="45720" rIns="91440" bIns="45720" rtlCol="0" anchor="t">
            <a:normAutofit/>
          </a:bodyPr>
          <a:lstStyle/>
          <a:p>
            <a:pPr marL="0" indent="0">
              <a:buNone/>
            </a:pPr>
            <a:endParaRPr lang="en-US" sz="2000">
              <a:latin typeface="Arial Nova"/>
              <a:ea typeface="Verdana"/>
              <a:cs typeface="Calibri"/>
            </a:endParaRPr>
          </a:p>
          <a:p>
            <a:endParaRPr lang="en-US">
              <a:latin typeface="Calibri" panose="020F0502020204030204"/>
              <a:ea typeface="Verdana"/>
              <a:cs typeface="Calibri"/>
            </a:endParaRPr>
          </a:p>
        </p:txBody>
      </p:sp>
      <p:sp>
        <p:nvSpPr>
          <p:cNvPr id="4" name="Footer Placeholder 3">
            <a:extLst>
              <a:ext uri="{FF2B5EF4-FFF2-40B4-BE49-F238E27FC236}">
                <a16:creationId xmlns:a16="http://schemas.microsoft.com/office/drawing/2014/main" id="{1768D85D-C8BC-34C8-C596-9F227763E21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CD5168C-B13B-377A-F8E1-E749BA323923}"/>
              </a:ext>
            </a:extLst>
          </p:cNvPr>
          <p:cNvSpPr>
            <a:spLocks noGrp="1"/>
          </p:cNvSpPr>
          <p:nvPr>
            <p:ph type="sldNum" sz="quarter" idx="12"/>
          </p:nvPr>
        </p:nvSpPr>
        <p:spPr/>
        <p:txBody>
          <a:bodyPr/>
          <a:lstStyle/>
          <a:p>
            <a:fld id="{D4C40640-FB97-403C-ACEE-868BB27D48AD}" type="slidenum">
              <a:rPr lang="en-IN" smtClean="0"/>
              <a:t>109</a:t>
            </a:fld>
            <a:endParaRPr lang="en-IN"/>
          </a:p>
        </p:txBody>
      </p:sp>
      <p:graphicFrame>
        <p:nvGraphicFramePr>
          <p:cNvPr id="9" name="Table 8">
            <a:extLst>
              <a:ext uri="{FF2B5EF4-FFF2-40B4-BE49-F238E27FC236}">
                <a16:creationId xmlns:a16="http://schemas.microsoft.com/office/drawing/2014/main" id="{E405A268-A070-F5DD-7E1C-1BE8BA3B3E54}"/>
              </a:ext>
            </a:extLst>
          </p:cNvPr>
          <p:cNvGraphicFramePr>
            <a:graphicFrameLocks noGrp="1"/>
          </p:cNvGraphicFramePr>
          <p:nvPr>
            <p:extLst>
              <p:ext uri="{D42A27DB-BD31-4B8C-83A1-F6EECF244321}">
                <p14:modId xmlns:p14="http://schemas.microsoft.com/office/powerpoint/2010/main" val="851250089"/>
              </p:ext>
            </p:extLst>
          </p:nvPr>
        </p:nvGraphicFramePr>
        <p:xfrm>
          <a:off x="1696528" y="359433"/>
          <a:ext cx="8879166" cy="5852160"/>
        </p:xfrm>
        <a:graphic>
          <a:graphicData uri="http://schemas.openxmlformats.org/drawingml/2006/table">
            <a:tbl>
              <a:tblPr firstRow="1" bandRow="1">
                <a:tableStyleId>{5C22544A-7EE6-4342-B048-85BDC9FD1C3A}</a:tableStyleId>
              </a:tblPr>
              <a:tblGrid>
                <a:gridCol w="2959722">
                  <a:extLst>
                    <a:ext uri="{9D8B030D-6E8A-4147-A177-3AD203B41FA5}">
                      <a16:colId xmlns:a16="http://schemas.microsoft.com/office/drawing/2014/main" val="301556283"/>
                    </a:ext>
                  </a:extLst>
                </a:gridCol>
                <a:gridCol w="2959722">
                  <a:extLst>
                    <a:ext uri="{9D8B030D-6E8A-4147-A177-3AD203B41FA5}">
                      <a16:colId xmlns:a16="http://schemas.microsoft.com/office/drawing/2014/main" val="2225821425"/>
                    </a:ext>
                  </a:extLst>
                </a:gridCol>
                <a:gridCol w="2959722">
                  <a:extLst>
                    <a:ext uri="{9D8B030D-6E8A-4147-A177-3AD203B41FA5}">
                      <a16:colId xmlns:a16="http://schemas.microsoft.com/office/drawing/2014/main" val="598825704"/>
                    </a:ext>
                  </a:extLst>
                </a:gridCol>
              </a:tblGrid>
              <a:tr h="0">
                <a:tc>
                  <a:txBody>
                    <a:bodyPr/>
                    <a:lstStyle/>
                    <a:p>
                      <a:pPr fontAlgn="b"/>
                      <a:r>
                        <a:rPr lang="en-US">
                          <a:effectLst/>
                        </a:rPr>
                        <a:t>Symbol</a:t>
                      </a:r>
                      <a:endParaRPr lang="en-US" b="1">
                        <a:effectLst/>
                      </a:endParaRPr>
                    </a:p>
                  </a:txBody>
                  <a:tcPr anchor="b"/>
                </a:tc>
                <a:tc>
                  <a:txBody>
                    <a:bodyPr/>
                    <a:lstStyle/>
                    <a:p>
                      <a:pPr fontAlgn="b"/>
                      <a:r>
                        <a:rPr lang="en-US">
                          <a:effectLst/>
                        </a:rPr>
                        <a:t>Entity Name</a:t>
                      </a:r>
                      <a:endParaRPr lang="en-US" b="1">
                        <a:effectLst/>
                      </a:endParaRPr>
                    </a:p>
                  </a:txBody>
                  <a:tcPr anchor="b"/>
                </a:tc>
                <a:tc>
                  <a:txBody>
                    <a:bodyPr/>
                    <a:lstStyle/>
                    <a:p>
                      <a:pPr fontAlgn="b"/>
                      <a:r>
                        <a:rPr lang="en-US">
                          <a:effectLst/>
                        </a:rPr>
                        <a:t>Entity Number</a:t>
                      </a:r>
                      <a:endParaRPr lang="en-US" b="1">
                        <a:effectLst/>
                      </a:endParaRPr>
                    </a:p>
                  </a:txBody>
                  <a:tcPr anchor="b"/>
                </a:tc>
                <a:extLst>
                  <a:ext uri="{0D108BD9-81ED-4DB2-BD59-A6C34878D82A}">
                    <a16:rowId xmlns:a16="http://schemas.microsoft.com/office/drawing/2014/main" val="2176558981"/>
                  </a:ext>
                </a:extLst>
              </a:tr>
              <a:tr h="0">
                <a:tc>
                  <a:txBody>
                    <a:bodyPr/>
                    <a:lstStyle/>
                    <a:p>
                      <a:pPr fontAlgn="base"/>
                      <a:r>
                        <a:rPr lang="en-US">
                          <a:effectLst/>
                        </a:rPr>
                        <a:t>&amp;</a:t>
                      </a:r>
                    </a:p>
                  </a:txBody>
                  <a:tcPr anchor="ctr"/>
                </a:tc>
                <a:tc>
                  <a:txBody>
                    <a:bodyPr/>
                    <a:lstStyle/>
                    <a:p>
                      <a:pPr fontAlgn="base"/>
                      <a:r>
                        <a:rPr lang="en-US">
                          <a:effectLst/>
                        </a:rPr>
                        <a:t>Ampersand</a:t>
                      </a:r>
                    </a:p>
                  </a:txBody>
                  <a:tcPr anchor="ctr"/>
                </a:tc>
                <a:tc>
                  <a:txBody>
                    <a:bodyPr/>
                    <a:lstStyle/>
                    <a:p>
                      <a:pPr fontAlgn="base"/>
                      <a:r>
                        <a:rPr lang="en-US">
                          <a:effectLst/>
                        </a:rPr>
                        <a:t>&amp;amp;</a:t>
                      </a:r>
                    </a:p>
                  </a:txBody>
                  <a:tcPr anchor="ctr"/>
                </a:tc>
                <a:extLst>
                  <a:ext uri="{0D108BD9-81ED-4DB2-BD59-A6C34878D82A}">
                    <a16:rowId xmlns:a16="http://schemas.microsoft.com/office/drawing/2014/main" val="620318097"/>
                  </a:ext>
                </a:extLst>
              </a:tr>
              <a:tr h="0">
                <a:tc>
                  <a:txBody>
                    <a:bodyPr/>
                    <a:lstStyle/>
                    <a:p>
                      <a:pPr fontAlgn="base"/>
                      <a:r>
                        <a:rPr lang="en-US">
                          <a:effectLst/>
                        </a:rPr>
                        <a:t>&lt;</a:t>
                      </a:r>
                    </a:p>
                  </a:txBody>
                  <a:tcPr anchor="ctr"/>
                </a:tc>
                <a:tc>
                  <a:txBody>
                    <a:bodyPr/>
                    <a:lstStyle/>
                    <a:p>
                      <a:pPr fontAlgn="base"/>
                      <a:r>
                        <a:rPr lang="en-US">
                          <a:effectLst/>
                        </a:rPr>
                        <a:t>Less than</a:t>
                      </a:r>
                    </a:p>
                  </a:txBody>
                  <a:tcPr anchor="ctr"/>
                </a:tc>
                <a:tc>
                  <a:txBody>
                    <a:bodyPr/>
                    <a:lstStyle/>
                    <a:p>
                      <a:pPr fontAlgn="base"/>
                      <a:r>
                        <a:rPr lang="en-US">
                          <a:effectLst/>
                        </a:rPr>
                        <a:t>&amp;lt;</a:t>
                      </a:r>
                    </a:p>
                  </a:txBody>
                  <a:tcPr anchor="ctr"/>
                </a:tc>
                <a:extLst>
                  <a:ext uri="{0D108BD9-81ED-4DB2-BD59-A6C34878D82A}">
                    <a16:rowId xmlns:a16="http://schemas.microsoft.com/office/drawing/2014/main" val="3926696762"/>
                  </a:ext>
                </a:extLst>
              </a:tr>
              <a:tr h="0">
                <a:tc>
                  <a:txBody>
                    <a:bodyPr/>
                    <a:lstStyle/>
                    <a:p>
                      <a:pPr fontAlgn="base"/>
                      <a:r>
                        <a:rPr lang="en-US">
                          <a:effectLst/>
                        </a:rPr>
                        <a:t>&gt;</a:t>
                      </a:r>
                    </a:p>
                  </a:txBody>
                  <a:tcPr anchor="ctr"/>
                </a:tc>
                <a:tc>
                  <a:txBody>
                    <a:bodyPr/>
                    <a:lstStyle/>
                    <a:p>
                      <a:pPr fontAlgn="base"/>
                      <a:r>
                        <a:rPr lang="en-US">
                          <a:effectLst/>
                        </a:rPr>
                        <a:t>Greater than</a:t>
                      </a:r>
                    </a:p>
                  </a:txBody>
                  <a:tcPr anchor="ctr"/>
                </a:tc>
                <a:tc>
                  <a:txBody>
                    <a:bodyPr/>
                    <a:lstStyle/>
                    <a:p>
                      <a:pPr fontAlgn="base"/>
                      <a:r>
                        <a:rPr lang="en-US">
                          <a:effectLst/>
                        </a:rPr>
                        <a:t>&amp;gt;</a:t>
                      </a:r>
                    </a:p>
                  </a:txBody>
                  <a:tcPr anchor="ctr"/>
                </a:tc>
                <a:extLst>
                  <a:ext uri="{0D108BD9-81ED-4DB2-BD59-A6C34878D82A}">
                    <a16:rowId xmlns:a16="http://schemas.microsoft.com/office/drawing/2014/main" val="2131592993"/>
                  </a:ext>
                </a:extLst>
              </a:tr>
              <a:tr h="0">
                <a:tc>
                  <a:txBody>
                    <a:bodyPr/>
                    <a:lstStyle/>
                    <a:p>
                      <a:pPr fontAlgn="base"/>
                      <a:r>
                        <a:rPr lang="en-US">
                          <a:effectLst/>
                        </a:rPr>
                        <a:t>"</a:t>
                      </a:r>
                    </a:p>
                  </a:txBody>
                  <a:tcPr anchor="ctr"/>
                </a:tc>
                <a:tc>
                  <a:txBody>
                    <a:bodyPr/>
                    <a:lstStyle/>
                    <a:p>
                      <a:pPr fontAlgn="base"/>
                      <a:r>
                        <a:rPr lang="en-US">
                          <a:effectLst/>
                        </a:rPr>
                        <a:t>Quotation mark</a:t>
                      </a:r>
                    </a:p>
                  </a:txBody>
                  <a:tcPr anchor="ctr"/>
                </a:tc>
                <a:tc>
                  <a:txBody>
                    <a:bodyPr/>
                    <a:lstStyle/>
                    <a:p>
                      <a:pPr fontAlgn="base"/>
                      <a:r>
                        <a:rPr lang="en-US">
                          <a:effectLst/>
                        </a:rPr>
                        <a:t>&amp;quot;</a:t>
                      </a:r>
                    </a:p>
                  </a:txBody>
                  <a:tcPr anchor="ctr"/>
                </a:tc>
                <a:extLst>
                  <a:ext uri="{0D108BD9-81ED-4DB2-BD59-A6C34878D82A}">
                    <a16:rowId xmlns:a16="http://schemas.microsoft.com/office/drawing/2014/main" val="3271455076"/>
                  </a:ext>
                </a:extLst>
              </a:tr>
              <a:tr h="0">
                <a:tc>
                  <a:txBody>
                    <a:bodyPr/>
                    <a:lstStyle/>
                    <a:p>
                      <a:pPr fontAlgn="base"/>
                      <a:r>
                        <a:rPr lang="en-US">
                          <a:effectLst/>
                        </a:rPr>
                        <a:t>'</a:t>
                      </a:r>
                    </a:p>
                  </a:txBody>
                  <a:tcPr anchor="ctr"/>
                </a:tc>
                <a:tc>
                  <a:txBody>
                    <a:bodyPr/>
                    <a:lstStyle/>
                    <a:p>
                      <a:pPr fontAlgn="base"/>
                      <a:r>
                        <a:rPr lang="en-US">
                          <a:effectLst/>
                        </a:rPr>
                        <a:t>Apostrophe</a:t>
                      </a:r>
                    </a:p>
                  </a:txBody>
                  <a:tcPr anchor="ctr"/>
                </a:tc>
                <a:tc>
                  <a:txBody>
                    <a:bodyPr/>
                    <a:lstStyle/>
                    <a:p>
                      <a:pPr fontAlgn="base"/>
                      <a:r>
                        <a:rPr lang="en-US">
                          <a:effectLst/>
                        </a:rPr>
                        <a:t>&amp;apos;</a:t>
                      </a:r>
                    </a:p>
                  </a:txBody>
                  <a:tcPr anchor="ctr"/>
                </a:tc>
                <a:extLst>
                  <a:ext uri="{0D108BD9-81ED-4DB2-BD59-A6C34878D82A}">
                    <a16:rowId xmlns:a16="http://schemas.microsoft.com/office/drawing/2014/main" val="309311518"/>
                  </a:ext>
                </a:extLst>
              </a:tr>
              <a:tr h="0">
                <a:tc>
                  <a:txBody>
                    <a:bodyPr/>
                    <a:lstStyle/>
                    <a:p>
                      <a:pPr fontAlgn="base"/>
                      <a:r>
                        <a:rPr lang="en-US">
                          <a:effectLst/>
                        </a:rPr>
                        <a:t> </a:t>
                      </a:r>
                    </a:p>
                  </a:txBody>
                  <a:tcPr anchor="ctr"/>
                </a:tc>
                <a:tc>
                  <a:txBody>
                    <a:bodyPr/>
                    <a:lstStyle/>
                    <a:p>
                      <a:pPr fontAlgn="base"/>
                      <a:r>
                        <a:rPr lang="en-US">
                          <a:effectLst/>
                        </a:rPr>
                        <a:t>Non-breaking space</a:t>
                      </a:r>
                    </a:p>
                  </a:txBody>
                  <a:tcPr anchor="ctr"/>
                </a:tc>
                <a:tc>
                  <a:txBody>
                    <a:bodyPr/>
                    <a:lstStyle/>
                    <a:p>
                      <a:pPr fontAlgn="base"/>
                      <a:r>
                        <a:rPr lang="en-US">
                          <a:effectLst/>
                        </a:rPr>
                        <a:t>&amp;nbsp;</a:t>
                      </a:r>
                    </a:p>
                  </a:txBody>
                  <a:tcPr anchor="ctr"/>
                </a:tc>
                <a:extLst>
                  <a:ext uri="{0D108BD9-81ED-4DB2-BD59-A6C34878D82A}">
                    <a16:rowId xmlns:a16="http://schemas.microsoft.com/office/drawing/2014/main" val="2353953767"/>
                  </a:ext>
                </a:extLst>
              </a:tr>
              <a:tr h="0">
                <a:tc>
                  <a:txBody>
                    <a:bodyPr/>
                    <a:lstStyle/>
                    <a:p>
                      <a:pPr fontAlgn="base"/>
                      <a:r>
                        <a:rPr lang="en-US">
                          <a:effectLst/>
                        </a:rPr>
                        <a:t>©</a:t>
                      </a:r>
                    </a:p>
                  </a:txBody>
                  <a:tcPr anchor="ctr"/>
                </a:tc>
                <a:tc>
                  <a:txBody>
                    <a:bodyPr/>
                    <a:lstStyle/>
                    <a:p>
                      <a:pPr fontAlgn="base"/>
                      <a:r>
                        <a:rPr lang="en-US">
                          <a:effectLst/>
                        </a:rPr>
                        <a:t>Copyright symbol</a:t>
                      </a:r>
                    </a:p>
                  </a:txBody>
                  <a:tcPr anchor="ctr"/>
                </a:tc>
                <a:tc>
                  <a:txBody>
                    <a:bodyPr/>
                    <a:lstStyle/>
                    <a:p>
                      <a:pPr fontAlgn="base"/>
                      <a:r>
                        <a:rPr lang="en-US">
                          <a:effectLst/>
                        </a:rPr>
                        <a:t>&amp;copy;</a:t>
                      </a:r>
                    </a:p>
                  </a:txBody>
                  <a:tcPr anchor="ctr"/>
                </a:tc>
                <a:extLst>
                  <a:ext uri="{0D108BD9-81ED-4DB2-BD59-A6C34878D82A}">
                    <a16:rowId xmlns:a16="http://schemas.microsoft.com/office/drawing/2014/main" val="479194490"/>
                  </a:ext>
                </a:extLst>
              </a:tr>
              <a:tr h="0">
                <a:tc>
                  <a:txBody>
                    <a:bodyPr/>
                    <a:lstStyle/>
                    <a:p>
                      <a:pPr fontAlgn="base"/>
                      <a:r>
                        <a:rPr lang="en-US">
                          <a:effectLst/>
                        </a:rPr>
                        <a:t>®</a:t>
                      </a:r>
                    </a:p>
                  </a:txBody>
                  <a:tcPr anchor="ctr"/>
                </a:tc>
                <a:tc>
                  <a:txBody>
                    <a:bodyPr/>
                    <a:lstStyle/>
                    <a:p>
                      <a:pPr fontAlgn="base"/>
                      <a:r>
                        <a:rPr lang="en-US">
                          <a:effectLst/>
                        </a:rPr>
                        <a:t>Registered trademark symbol</a:t>
                      </a:r>
                    </a:p>
                  </a:txBody>
                  <a:tcPr anchor="ctr"/>
                </a:tc>
                <a:tc>
                  <a:txBody>
                    <a:bodyPr/>
                    <a:lstStyle/>
                    <a:p>
                      <a:pPr fontAlgn="base"/>
                      <a:r>
                        <a:rPr lang="en-US">
                          <a:effectLst/>
                        </a:rPr>
                        <a:t>&amp;reg;</a:t>
                      </a:r>
                    </a:p>
                  </a:txBody>
                  <a:tcPr anchor="ctr"/>
                </a:tc>
                <a:extLst>
                  <a:ext uri="{0D108BD9-81ED-4DB2-BD59-A6C34878D82A}">
                    <a16:rowId xmlns:a16="http://schemas.microsoft.com/office/drawing/2014/main" val="2648272388"/>
                  </a:ext>
                </a:extLst>
              </a:tr>
              <a:tr h="0">
                <a:tc>
                  <a:txBody>
                    <a:bodyPr/>
                    <a:lstStyle/>
                    <a:p>
                      <a:pPr fontAlgn="base"/>
                      <a:r>
                        <a:rPr lang="en-US">
                          <a:effectLst/>
                        </a:rPr>
                        <a:t>™</a:t>
                      </a:r>
                    </a:p>
                  </a:txBody>
                  <a:tcPr anchor="ctr"/>
                </a:tc>
                <a:tc>
                  <a:txBody>
                    <a:bodyPr/>
                    <a:lstStyle/>
                    <a:p>
                      <a:pPr fontAlgn="base"/>
                      <a:r>
                        <a:rPr lang="en-US">
                          <a:effectLst/>
                        </a:rPr>
                        <a:t>Trademark symbol</a:t>
                      </a:r>
                    </a:p>
                  </a:txBody>
                  <a:tcPr anchor="ctr"/>
                </a:tc>
                <a:tc>
                  <a:txBody>
                    <a:bodyPr/>
                    <a:lstStyle/>
                    <a:p>
                      <a:pPr fontAlgn="base"/>
                      <a:r>
                        <a:rPr lang="en-US">
                          <a:effectLst/>
                        </a:rPr>
                        <a:t>&amp;trade;</a:t>
                      </a:r>
                    </a:p>
                  </a:txBody>
                  <a:tcPr anchor="ctr"/>
                </a:tc>
                <a:extLst>
                  <a:ext uri="{0D108BD9-81ED-4DB2-BD59-A6C34878D82A}">
                    <a16:rowId xmlns:a16="http://schemas.microsoft.com/office/drawing/2014/main" val="4173939322"/>
                  </a:ext>
                </a:extLst>
              </a:tr>
              <a:tr h="0">
                <a:tc>
                  <a:txBody>
                    <a:bodyPr/>
                    <a:lstStyle/>
                    <a:p>
                      <a:pPr fontAlgn="base"/>
                      <a:r>
                        <a:rPr lang="en-US">
                          <a:effectLst/>
                        </a:rPr>
                        <a:t>♥</a:t>
                      </a:r>
                    </a:p>
                  </a:txBody>
                  <a:tcPr anchor="ctr"/>
                </a:tc>
                <a:tc>
                  <a:txBody>
                    <a:bodyPr/>
                    <a:lstStyle/>
                    <a:p>
                      <a:pPr fontAlgn="base"/>
                      <a:r>
                        <a:rPr lang="en-US">
                          <a:effectLst/>
                        </a:rPr>
                        <a:t>Heart symbol</a:t>
                      </a:r>
                    </a:p>
                  </a:txBody>
                  <a:tcPr anchor="ctr"/>
                </a:tc>
                <a:tc>
                  <a:txBody>
                    <a:bodyPr/>
                    <a:lstStyle/>
                    <a:p>
                      <a:pPr fontAlgn="base"/>
                      <a:r>
                        <a:rPr lang="en-US">
                          <a:effectLst/>
                        </a:rPr>
                        <a:t>&amp;hearts;</a:t>
                      </a:r>
                    </a:p>
                  </a:txBody>
                  <a:tcPr anchor="ctr"/>
                </a:tc>
                <a:extLst>
                  <a:ext uri="{0D108BD9-81ED-4DB2-BD59-A6C34878D82A}">
                    <a16:rowId xmlns:a16="http://schemas.microsoft.com/office/drawing/2014/main" val="2454920782"/>
                  </a:ext>
                </a:extLst>
              </a:tr>
              <a:tr h="0">
                <a:tc>
                  <a:txBody>
                    <a:bodyPr/>
                    <a:lstStyle/>
                    <a:p>
                      <a:pPr fontAlgn="base"/>
                      <a:r>
                        <a:rPr lang="en-US">
                          <a:effectLst/>
                        </a:rPr>
                        <a:t>♣</a:t>
                      </a:r>
                    </a:p>
                  </a:txBody>
                  <a:tcPr anchor="ctr"/>
                </a:tc>
                <a:tc>
                  <a:txBody>
                    <a:bodyPr/>
                    <a:lstStyle/>
                    <a:p>
                      <a:pPr fontAlgn="base"/>
                      <a:r>
                        <a:rPr lang="en-US">
                          <a:effectLst/>
                        </a:rPr>
                        <a:t>Club symbol</a:t>
                      </a:r>
                    </a:p>
                  </a:txBody>
                  <a:tcPr anchor="ctr"/>
                </a:tc>
                <a:tc>
                  <a:txBody>
                    <a:bodyPr/>
                    <a:lstStyle/>
                    <a:p>
                      <a:pPr fontAlgn="base"/>
                      <a:r>
                        <a:rPr lang="en-US">
                          <a:effectLst/>
                        </a:rPr>
                        <a:t>&amp;clubs;</a:t>
                      </a:r>
                    </a:p>
                  </a:txBody>
                  <a:tcPr anchor="ctr"/>
                </a:tc>
                <a:extLst>
                  <a:ext uri="{0D108BD9-81ED-4DB2-BD59-A6C34878D82A}">
                    <a16:rowId xmlns:a16="http://schemas.microsoft.com/office/drawing/2014/main" val="1517602708"/>
                  </a:ext>
                </a:extLst>
              </a:tr>
              <a:tr h="0">
                <a:tc>
                  <a:txBody>
                    <a:bodyPr/>
                    <a:lstStyle/>
                    <a:p>
                      <a:pPr fontAlgn="base"/>
                      <a:r>
                        <a:rPr lang="en-US">
                          <a:effectLst/>
                        </a:rPr>
                        <a:t>♦</a:t>
                      </a:r>
                    </a:p>
                  </a:txBody>
                  <a:tcPr anchor="ctr"/>
                </a:tc>
                <a:tc>
                  <a:txBody>
                    <a:bodyPr/>
                    <a:lstStyle/>
                    <a:p>
                      <a:pPr fontAlgn="base"/>
                      <a:r>
                        <a:rPr lang="en-US">
                          <a:effectLst/>
                        </a:rPr>
                        <a:t>Diamond symbol</a:t>
                      </a:r>
                    </a:p>
                  </a:txBody>
                  <a:tcPr anchor="ctr"/>
                </a:tc>
                <a:tc>
                  <a:txBody>
                    <a:bodyPr/>
                    <a:lstStyle/>
                    <a:p>
                      <a:pPr fontAlgn="base"/>
                      <a:r>
                        <a:rPr lang="en-US">
                          <a:effectLst/>
                        </a:rPr>
                        <a:t>&amp;diams;</a:t>
                      </a:r>
                    </a:p>
                  </a:txBody>
                  <a:tcPr anchor="ctr"/>
                </a:tc>
                <a:extLst>
                  <a:ext uri="{0D108BD9-81ED-4DB2-BD59-A6C34878D82A}">
                    <a16:rowId xmlns:a16="http://schemas.microsoft.com/office/drawing/2014/main" val="1435684391"/>
                  </a:ext>
                </a:extLst>
              </a:tr>
              <a:tr h="0">
                <a:tc>
                  <a:txBody>
                    <a:bodyPr/>
                    <a:lstStyle/>
                    <a:p>
                      <a:pPr fontAlgn="base"/>
                      <a:r>
                        <a:rPr lang="en-US">
                          <a:effectLst/>
                        </a:rPr>
                        <a:t>♠</a:t>
                      </a:r>
                    </a:p>
                  </a:txBody>
                  <a:tcPr anchor="ctr"/>
                </a:tc>
                <a:tc>
                  <a:txBody>
                    <a:bodyPr/>
                    <a:lstStyle/>
                    <a:p>
                      <a:pPr fontAlgn="base"/>
                      <a:r>
                        <a:rPr lang="en-US">
                          <a:effectLst/>
                        </a:rPr>
                        <a:t>Spade symbol</a:t>
                      </a:r>
                    </a:p>
                  </a:txBody>
                  <a:tcPr anchor="ctr"/>
                </a:tc>
                <a:tc>
                  <a:txBody>
                    <a:bodyPr/>
                    <a:lstStyle/>
                    <a:p>
                      <a:pPr fontAlgn="base"/>
                      <a:r>
                        <a:rPr lang="en-US">
                          <a:effectLst/>
                        </a:rPr>
                        <a:t>&amp;spades;</a:t>
                      </a:r>
                    </a:p>
                  </a:txBody>
                  <a:tcPr anchor="ctr"/>
                </a:tc>
                <a:extLst>
                  <a:ext uri="{0D108BD9-81ED-4DB2-BD59-A6C34878D82A}">
                    <a16:rowId xmlns:a16="http://schemas.microsoft.com/office/drawing/2014/main" val="3639815989"/>
                  </a:ext>
                </a:extLst>
              </a:tr>
              <a:tr h="0">
                <a:tc>
                  <a:txBody>
                    <a:bodyPr/>
                    <a:lstStyle/>
                    <a:p>
                      <a:pPr fontAlgn="base"/>
                      <a:r>
                        <a:rPr lang="en-US">
                          <a:effectLst/>
                        </a:rPr>
                        <a:t>†</a:t>
                      </a:r>
                    </a:p>
                  </a:txBody>
                  <a:tcPr anchor="ctr"/>
                </a:tc>
                <a:tc>
                  <a:txBody>
                    <a:bodyPr/>
                    <a:lstStyle/>
                    <a:p>
                      <a:pPr fontAlgn="base"/>
                      <a:r>
                        <a:rPr lang="en-US">
                          <a:effectLst/>
                        </a:rPr>
                        <a:t>Dagger symbol</a:t>
                      </a:r>
                    </a:p>
                  </a:txBody>
                  <a:tcPr anchor="ctr"/>
                </a:tc>
                <a:tc>
                  <a:txBody>
                    <a:bodyPr/>
                    <a:lstStyle/>
                    <a:p>
                      <a:pPr fontAlgn="base"/>
                      <a:r>
                        <a:rPr lang="en-US">
                          <a:effectLst/>
                        </a:rPr>
                        <a:t>&amp;dagger;</a:t>
                      </a:r>
                    </a:p>
                  </a:txBody>
                  <a:tcPr anchor="ctr"/>
                </a:tc>
                <a:extLst>
                  <a:ext uri="{0D108BD9-81ED-4DB2-BD59-A6C34878D82A}">
                    <a16:rowId xmlns:a16="http://schemas.microsoft.com/office/drawing/2014/main" val="4107238678"/>
                  </a:ext>
                </a:extLst>
              </a:tr>
              <a:tr h="0">
                <a:tc>
                  <a:txBody>
                    <a:bodyPr/>
                    <a:lstStyle/>
                    <a:p>
                      <a:pPr fontAlgn="base"/>
                      <a:r>
                        <a:rPr lang="en-US">
                          <a:effectLst/>
                        </a:rPr>
                        <a:t>§</a:t>
                      </a:r>
                    </a:p>
                  </a:txBody>
                  <a:tcPr anchor="ctr"/>
                </a:tc>
                <a:tc>
                  <a:txBody>
                    <a:bodyPr/>
                    <a:lstStyle/>
                    <a:p>
                      <a:pPr fontAlgn="base"/>
                      <a:r>
                        <a:rPr lang="en-US">
                          <a:effectLst/>
                        </a:rPr>
                        <a:t>Section symbol</a:t>
                      </a:r>
                    </a:p>
                  </a:txBody>
                  <a:tcPr anchor="ctr"/>
                </a:tc>
                <a:tc>
                  <a:txBody>
                    <a:bodyPr/>
                    <a:lstStyle/>
                    <a:p>
                      <a:pPr fontAlgn="base"/>
                      <a:r>
                        <a:rPr lang="en-US">
                          <a:effectLst/>
                        </a:rPr>
                        <a:t>&amp;sect;</a:t>
                      </a:r>
                    </a:p>
                  </a:txBody>
                  <a:tcPr anchor="ctr"/>
                </a:tc>
                <a:extLst>
                  <a:ext uri="{0D108BD9-81ED-4DB2-BD59-A6C34878D82A}">
                    <a16:rowId xmlns:a16="http://schemas.microsoft.com/office/drawing/2014/main" val="2409475810"/>
                  </a:ext>
                </a:extLst>
              </a:tr>
            </a:tbl>
          </a:graphicData>
        </a:graphic>
      </p:graphicFrame>
      <p:sp>
        <p:nvSpPr>
          <p:cNvPr id="10" name="TextBox 9">
            <a:extLst>
              <a:ext uri="{FF2B5EF4-FFF2-40B4-BE49-F238E27FC236}">
                <a16:creationId xmlns:a16="http://schemas.microsoft.com/office/drawing/2014/main" id="{A7F35E07-E80F-9DCA-932F-DD4C6E008D08}"/>
              </a:ext>
            </a:extLst>
          </p:cNvPr>
          <p:cNvSpPr txBox="1"/>
          <p:nvPr/>
        </p:nvSpPr>
        <p:spPr>
          <a:xfrm>
            <a:off x="4724400" y="3200400"/>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p:txBody>
      </p:sp>
    </p:spTree>
    <p:extLst>
      <p:ext uri="{BB962C8B-B14F-4D97-AF65-F5344CB8AC3E}">
        <p14:creationId xmlns:p14="http://schemas.microsoft.com/office/powerpoint/2010/main" val="297087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C3935E84-B06F-CB82-A62D-D7333887CBD6}"/>
              </a:ext>
            </a:extLst>
          </p:cNvPr>
          <p:cNvPicPr>
            <a:picLocks noGrp="1" noChangeAspect="1"/>
          </p:cNvPicPr>
          <p:nvPr>
            <p:ph idx="1"/>
          </p:nvPr>
        </p:nvPicPr>
        <p:blipFill>
          <a:blip r:embed="rId2"/>
          <a:stretch>
            <a:fillRect/>
          </a:stretch>
        </p:blipFill>
        <p:spPr>
          <a:xfrm>
            <a:off x="480987" y="474154"/>
            <a:ext cx="11201271" cy="5904092"/>
          </a:xfrm>
        </p:spPr>
      </p:pic>
      <p:sp>
        <p:nvSpPr>
          <p:cNvPr id="4" name="Footer Placeholder 3">
            <a:extLst>
              <a:ext uri="{FF2B5EF4-FFF2-40B4-BE49-F238E27FC236}">
                <a16:creationId xmlns:a16="http://schemas.microsoft.com/office/drawing/2014/main" id="{2749454B-A51E-289D-2C39-9AFDAEB92EF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CB7EB60-3491-9081-466C-AD7D99B16B34}"/>
              </a:ext>
            </a:extLst>
          </p:cNvPr>
          <p:cNvSpPr>
            <a:spLocks noGrp="1"/>
          </p:cNvSpPr>
          <p:nvPr>
            <p:ph type="sldNum" sz="quarter" idx="12"/>
          </p:nvPr>
        </p:nvSpPr>
        <p:spPr/>
        <p:txBody>
          <a:bodyPr/>
          <a:lstStyle/>
          <a:p>
            <a:fld id="{D4C40640-FB97-403C-ACEE-868BB27D48AD}" type="slidenum">
              <a:rPr lang="en-IN" smtClean="0"/>
              <a:t>11</a:t>
            </a:fld>
            <a:endParaRPr lang="en-IN"/>
          </a:p>
        </p:txBody>
      </p:sp>
    </p:spTree>
    <p:extLst>
      <p:ext uri="{BB962C8B-B14F-4D97-AF65-F5344CB8AC3E}">
        <p14:creationId xmlns:p14="http://schemas.microsoft.com/office/powerpoint/2010/main" val="26632566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779CA5-5AC4-6E7C-A3BF-4195AE6F088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606522F-BD89-C653-3B16-A4B13DD4D913}"/>
              </a:ext>
            </a:extLst>
          </p:cNvPr>
          <p:cNvSpPr>
            <a:spLocks noGrp="1"/>
          </p:cNvSpPr>
          <p:nvPr>
            <p:ph type="sldNum" sz="quarter" idx="12"/>
          </p:nvPr>
        </p:nvSpPr>
        <p:spPr/>
        <p:txBody>
          <a:bodyPr/>
          <a:lstStyle/>
          <a:p>
            <a:fld id="{D4C40640-FB97-403C-ACEE-868BB27D48AD}" type="slidenum">
              <a:rPr lang="en-IN" smtClean="0"/>
              <a:t>110</a:t>
            </a:fld>
            <a:endParaRPr lang="en-IN"/>
          </a:p>
        </p:txBody>
      </p:sp>
      <p:sp>
        <p:nvSpPr>
          <p:cNvPr id="7" name="TextBox 6">
            <a:extLst>
              <a:ext uri="{FF2B5EF4-FFF2-40B4-BE49-F238E27FC236}">
                <a16:creationId xmlns:a16="http://schemas.microsoft.com/office/drawing/2014/main" id="{8EE1E964-3CBF-2F63-1CE0-D970D1A532F2}"/>
              </a:ext>
            </a:extLst>
          </p:cNvPr>
          <p:cNvSpPr txBox="1"/>
          <p:nvPr/>
        </p:nvSpPr>
        <p:spPr>
          <a:xfrm>
            <a:off x="-5750" y="80513"/>
            <a:ext cx="1195908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Example:-</a:t>
            </a:r>
          </a:p>
          <a:p>
            <a:endParaRPr lang="en-US">
              <a:ea typeface="+mn-lt"/>
              <a:cs typeface="+mn-lt"/>
            </a:endParaRPr>
          </a:p>
          <a:p>
            <a:r>
              <a:rPr lang="en-US">
                <a:ea typeface="+mn-lt"/>
                <a:cs typeface="+mn-lt"/>
              </a:rPr>
              <a:t>&lt;!DOCTYPE html&gt;</a:t>
            </a:r>
            <a:endParaRPr lang="en-US">
              <a:cs typeface="Calibri"/>
            </a:endParaRPr>
          </a:p>
          <a:p>
            <a:r>
              <a:rPr lang="en-US">
                <a:ea typeface="+mn-lt"/>
                <a:cs typeface="+mn-lt"/>
              </a:rPr>
              <a:t>&lt;html&gt;</a:t>
            </a:r>
            <a:endParaRPr lang="en-US"/>
          </a:p>
          <a:p>
            <a:r>
              <a:rPr lang="en-US">
                <a:ea typeface="+mn-lt"/>
                <a:cs typeface="+mn-lt"/>
              </a:rPr>
              <a:t>&lt;head&gt;</a:t>
            </a:r>
            <a:endParaRPr lang="en-US"/>
          </a:p>
          <a:p>
            <a:r>
              <a:rPr lang="en-US">
                <a:ea typeface="+mn-lt"/>
                <a:cs typeface="+mn-lt"/>
              </a:rPr>
              <a:t>    &lt;title&gt;HTML Entities Example - &amp;copy;&lt;/title&gt;</a:t>
            </a:r>
            <a:endParaRPr lang="en-US"/>
          </a:p>
          <a:p>
            <a:r>
              <a:rPr lang="en-US">
                <a:ea typeface="+mn-lt"/>
                <a:cs typeface="+mn-lt"/>
              </a:rPr>
              <a:t>&lt;/head&gt;</a:t>
            </a:r>
            <a:endParaRPr lang="en-US"/>
          </a:p>
          <a:p>
            <a:r>
              <a:rPr lang="en-US">
                <a:ea typeface="+mn-lt"/>
                <a:cs typeface="+mn-lt"/>
              </a:rPr>
              <a:t>&lt;body&gt;</a:t>
            </a:r>
            <a:endParaRPr lang="en-US"/>
          </a:p>
          <a:p>
            <a:r>
              <a:rPr lang="en-US">
                <a:ea typeface="+mn-lt"/>
                <a:cs typeface="+mn-lt"/>
              </a:rPr>
              <a:t>    &lt;h1&gt;HTML Entities Example - &amp;copy;&lt;/h1&gt;</a:t>
            </a:r>
            <a:endParaRPr lang="en-US"/>
          </a:p>
          <a:p>
            <a:endParaRPr lang="en-US"/>
          </a:p>
          <a:p>
            <a:r>
              <a:rPr lang="en-US">
                <a:ea typeface="+mn-lt"/>
                <a:cs typeface="+mn-lt"/>
              </a:rPr>
              <a:t>    &lt;p&gt;This website is protected by &amp;copy; 2023 </a:t>
            </a:r>
            <a:r>
              <a:rPr lang="en-US" err="1">
                <a:ea typeface="+mn-lt"/>
                <a:cs typeface="+mn-lt"/>
              </a:rPr>
              <a:t>MyCompany</a:t>
            </a:r>
            <a:r>
              <a:rPr lang="en-US">
                <a:ea typeface="+mn-lt"/>
                <a:cs typeface="+mn-lt"/>
              </a:rPr>
              <a:t>. All rights reserved.&lt;/p&gt;</a:t>
            </a:r>
            <a:endParaRPr lang="en-US"/>
          </a:p>
          <a:p>
            <a:r>
              <a:rPr lang="en-US">
                <a:ea typeface="+mn-lt"/>
                <a:cs typeface="+mn-lt"/>
              </a:rPr>
              <a:t>&lt;/body&gt;</a:t>
            </a:r>
            <a:endParaRPr lang="en-US"/>
          </a:p>
          <a:p>
            <a:r>
              <a:rPr lang="en-US">
                <a:ea typeface="+mn-lt"/>
                <a:cs typeface="+mn-lt"/>
              </a:rPr>
              <a:t>&lt;/html&gt;</a:t>
            </a:r>
            <a:endParaRPr lang="en-US"/>
          </a:p>
          <a:p>
            <a:endParaRPr lang="en-US">
              <a:cs typeface="Calibri"/>
            </a:endParaRPr>
          </a:p>
          <a:p>
            <a:r>
              <a:rPr lang="en-US">
                <a:ea typeface="+mn-lt"/>
                <a:cs typeface="+mn-lt"/>
              </a:rPr>
              <a:t>HTML Entities Example - ©</a:t>
            </a:r>
            <a:endParaRPr lang="en-US"/>
          </a:p>
          <a:p>
            <a:endParaRPr lang="en-US"/>
          </a:p>
          <a:p>
            <a:r>
              <a:rPr lang="en-US">
                <a:ea typeface="+mn-lt"/>
                <a:cs typeface="+mn-lt"/>
              </a:rPr>
              <a:t>This website is protected by © 2023 </a:t>
            </a:r>
            <a:r>
              <a:rPr lang="en-US" err="1">
                <a:ea typeface="+mn-lt"/>
                <a:cs typeface="+mn-lt"/>
              </a:rPr>
              <a:t>MyCompany</a:t>
            </a:r>
            <a:r>
              <a:rPr lang="en-US">
                <a:ea typeface="+mn-lt"/>
                <a:cs typeface="+mn-lt"/>
              </a:rPr>
              <a:t>. All rights reserved.</a:t>
            </a:r>
            <a:endParaRPr lang="en-US"/>
          </a:p>
          <a:p>
            <a:endParaRPr lang="en-US">
              <a:cs typeface="Calibri"/>
            </a:endParaRPr>
          </a:p>
        </p:txBody>
      </p:sp>
    </p:spTree>
    <p:extLst>
      <p:ext uri="{BB962C8B-B14F-4D97-AF65-F5344CB8AC3E}">
        <p14:creationId xmlns:p14="http://schemas.microsoft.com/office/powerpoint/2010/main" val="25077900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41AF-A2F7-FF29-1DDB-86E475047CBB}"/>
              </a:ext>
            </a:extLst>
          </p:cNvPr>
          <p:cNvSpPr>
            <a:spLocks noGrp="1"/>
          </p:cNvSpPr>
          <p:nvPr>
            <p:ph type="title"/>
          </p:nvPr>
        </p:nvSpPr>
        <p:spPr>
          <a:xfrm>
            <a:off x="838200" y="365125"/>
            <a:ext cx="10515600" cy="534809"/>
          </a:xfrm>
        </p:spPr>
        <p:txBody>
          <a:bodyPr>
            <a:normAutofit/>
          </a:bodyPr>
          <a:lstStyle/>
          <a:p>
            <a:r>
              <a:rPr lang="en-US" sz="3200">
                <a:latin typeface="Arial Nova"/>
                <a:cs typeface="Calibri Light"/>
              </a:rPr>
              <a:t>HTML Charset</a:t>
            </a:r>
            <a:endParaRPr lang="en-US" sz="3200">
              <a:latin typeface="Arial Nova"/>
            </a:endParaRPr>
          </a:p>
        </p:txBody>
      </p:sp>
      <p:sp>
        <p:nvSpPr>
          <p:cNvPr id="3" name="Content Placeholder 2">
            <a:extLst>
              <a:ext uri="{FF2B5EF4-FFF2-40B4-BE49-F238E27FC236}">
                <a16:creationId xmlns:a16="http://schemas.microsoft.com/office/drawing/2014/main" id="{DA2E09EA-543F-6586-F197-BB0B31979925}"/>
              </a:ext>
            </a:extLst>
          </p:cNvPr>
          <p:cNvSpPr>
            <a:spLocks noGrp="1"/>
          </p:cNvSpPr>
          <p:nvPr>
            <p:ph idx="1"/>
          </p:nvPr>
        </p:nvSpPr>
        <p:spPr>
          <a:xfrm>
            <a:off x="838200" y="1149890"/>
            <a:ext cx="10515600" cy="5027073"/>
          </a:xfrm>
        </p:spPr>
        <p:txBody>
          <a:bodyPr vert="horz" lIns="91440" tIns="45720" rIns="91440" bIns="45720" rtlCol="0" anchor="t">
            <a:normAutofit/>
          </a:bodyPr>
          <a:lstStyle/>
          <a:p>
            <a:r>
              <a:rPr lang="en-US" sz="2000">
                <a:latin typeface="Arial Nova"/>
                <a:ea typeface="Verdana"/>
              </a:rPr>
              <a:t>To display an HTML page correctly, a web browser must know which character set to use.</a:t>
            </a:r>
            <a:endParaRPr lang="en-US" sz="2000">
              <a:latin typeface="Arial Nova"/>
              <a:cs typeface="Calibri" panose="020F0502020204030204"/>
            </a:endParaRPr>
          </a:p>
          <a:p>
            <a:pPr>
              <a:buNone/>
            </a:pPr>
            <a:r>
              <a:rPr lang="en-US" sz="2000">
                <a:latin typeface="Arial Nova"/>
                <a:cs typeface="Segoe UI"/>
              </a:rPr>
              <a:t>From ASCII to UTF-8</a:t>
            </a:r>
            <a:endParaRPr lang="en-US" sz="2000">
              <a:latin typeface="Arial Nova"/>
            </a:endParaRPr>
          </a:p>
          <a:p>
            <a:r>
              <a:rPr lang="en-US" sz="2000">
                <a:latin typeface="Arial Nova"/>
                <a:ea typeface="Verdana"/>
              </a:rPr>
              <a:t>ASCII was the first character encoding standard. ASCII defined 128 different characters that could be used on the internet: numbers (0-9), English letters (A-Z), and some special characters like ! $ + - ( ) @ &lt; &gt; .</a:t>
            </a:r>
          </a:p>
          <a:p>
            <a:r>
              <a:rPr lang="en-US" sz="2000">
                <a:latin typeface="Arial Nova"/>
                <a:ea typeface="Verdana"/>
              </a:rPr>
              <a:t>ISO-8859-1 was the default character set for HTML 4. This character set supported 256 different character codes. HTML 4 also supported UTF-8.</a:t>
            </a:r>
          </a:p>
          <a:p>
            <a:r>
              <a:rPr lang="en-US" sz="2000">
                <a:latin typeface="Arial Nova"/>
                <a:ea typeface="Verdana"/>
              </a:rPr>
              <a:t>ANSI (Windows-1252) was the original Windows character set. ANSI is identical to ISO-8859-1, except that ANSI has 32 extra characters.</a:t>
            </a:r>
            <a:endParaRPr lang="en-US" sz="2000">
              <a:latin typeface="Arial Nova"/>
              <a:ea typeface="Verdana"/>
              <a:cs typeface="Calibri" panose="020F0502020204030204"/>
            </a:endParaRPr>
          </a:p>
          <a:p>
            <a:r>
              <a:rPr lang="en-US" sz="2000">
                <a:latin typeface="Arial Nova"/>
                <a:ea typeface="Verdana"/>
                <a:cs typeface="Calibri" panose="020F0502020204030204"/>
              </a:rPr>
              <a:t>To display an HTML page correctly, a web browser must know the character set used in the page. This is specified in the &lt;meta&gt; tag:</a:t>
            </a:r>
            <a:endParaRPr lang="en-US" sz="2000">
              <a:latin typeface="Arial Nova"/>
            </a:endParaRPr>
          </a:p>
          <a:p>
            <a:pPr>
              <a:buNone/>
            </a:pPr>
            <a:r>
              <a:rPr lang="en-US" sz="2000">
                <a:latin typeface="Arial Nova"/>
                <a:ea typeface="Verdana"/>
                <a:cs typeface="Calibri" panose="020F0502020204030204"/>
              </a:rPr>
              <a:t>    &lt;meta charset="UTF-8"&gt;</a:t>
            </a:r>
            <a:endParaRPr lang="en-US" sz="2000">
              <a:latin typeface="Arial Nova"/>
            </a:endParaRPr>
          </a:p>
          <a:p>
            <a:pPr marL="0" indent="0">
              <a:buNone/>
            </a:pPr>
            <a:endParaRPr lang="en-US" sz="2000">
              <a:latin typeface="Arial Nova"/>
              <a:ea typeface="Verdana"/>
              <a:cs typeface="Calibri" panose="020F0502020204030204"/>
            </a:endParaRPr>
          </a:p>
        </p:txBody>
      </p:sp>
      <p:sp>
        <p:nvSpPr>
          <p:cNvPr id="4" name="Footer Placeholder 3">
            <a:extLst>
              <a:ext uri="{FF2B5EF4-FFF2-40B4-BE49-F238E27FC236}">
                <a16:creationId xmlns:a16="http://schemas.microsoft.com/office/drawing/2014/main" id="{B76A51B3-F0E0-55F9-C756-BC64F48E863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741DA2F-265F-BEEE-FE9D-D42A8A8B3DE1}"/>
              </a:ext>
            </a:extLst>
          </p:cNvPr>
          <p:cNvSpPr>
            <a:spLocks noGrp="1"/>
          </p:cNvSpPr>
          <p:nvPr>
            <p:ph type="sldNum" sz="quarter" idx="12"/>
          </p:nvPr>
        </p:nvSpPr>
        <p:spPr/>
        <p:txBody>
          <a:bodyPr/>
          <a:lstStyle/>
          <a:p>
            <a:fld id="{D4C40640-FB97-403C-ACEE-868BB27D48AD}" type="slidenum">
              <a:rPr lang="en-IN" smtClean="0"/>
              <a:t>111</a:t>
            </a:fld>
            <a:endParaRPr lang="en-IN"/>
          </a:p>
        </p:txBody>
      </p:sp>
    </p:spTree>
    <p:extLst>
      <p:ext uri="{BB962C8B-B14F-4D97-AF65-F5344CB8AC3E}">
        <p14:creationId xmlns:p14="http://schemas.microsoft.com/office/powerpoint/2010/main" val="27577776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7C44-3134-C089-F7B9-70424E473D0A}"/>
              </a:ext>
            </a:extLst>
          </p:cNvPr>
          <p:cNvSpPr>
            <a:spLocks noGrp="1"/>
          </p:cNvSpPr>
          <p:nvPr>
            <p:ph type="title"/>
          </p:nvPr>
        </p:nvSpPr>
        <p:spPr>
          <a:xfrm>
            <a:off x="838200" y="365125"/>
            <a:ext cx="10515600" cy="793601"/>
          </a:xfrm>
        </p:spPr>
        <p:txBody>
          <a:bodyPr>
            <a:normAutofit/>
          </a:bodyPr>
          <a:lstStyle/>
          <a:p>
            <a:r>
              <a:rPr lang="en-US" sz="3200">
                <a:latin typeface="Arial Nova"/>
                <a:cs typeface="Calibri Light"/>
              </a:rPr>
              <a:t>HTML URL Encode</a:t>
            </a:r>
            <a:endParaRPr lang="en-US" sz="3200">
              <a:latin typeface="Arial Nova"/>
            </a:endParaRPr>
          </a:p>
        </p:txBody>
      </p:sp>
      <p:sp>
        <p:nvSpPr>
          <p:cNvPr id="3" name="Content Placeholder 2">
            <a:extLst>
              <a:ext uri="{FF2B5EF4-FFF2-40B4-BE49-F238E27FC236}">
                <a16:creationId xmlns:a16="http://schemas.microsoft.com/office/drawing/2014/main" id="{2E5A8F51-49FE-207F-086D-C48015E4729A}"/>
              </a:ext>
            </a:extLst>
          </p:cNvPr>
          <p:cNvSpPr>
            <a:spLocks noGrp="1"/>
          </p:cNvSpPr>
          <p:nvPr>
            <p:ph idx="1"/>
          </p:nvPr>
        </p:nvSpPr>
        <p:spPr>
          <a:xfrm>
            <a:off x="780691" y="1034872"/>
            <a:ext cx="10515600" cy="5372129"/>
          </a:xfrm>
        </p:spPr>
        <p:txBody>
          <a:bodyPr vert="horz" lIns="91440" tIns="45720" rIns="91440" bIns="45720" rtlCol="0" anchor="t">
            <a:normAutofit/>
          </a:bodyPr>
          <a:lstStyle/>
          <a:p>
            <a:r>
              <a:rPr lang="en-US" sz="2000">
                <a:latin typeface="Arial Nova"/>
                <a:ea typeface="Verdana"/>
              </a:rPr>
              <a:t>A URL can be composed of words  or an Internet Protocol (IP) address (e.g. 192.68.20.50).</a:t>
            </a:r>
          </a:p>
          <a:p>
            <a:r>
              <a:rPr lang="en-US" sz="2000">
                <a:latin typeface="Arial Nova"/>
                <a:ea typeface="Verdana"/>
                <a:cs typeface="Calibri"/>
              </a:rPr>
              <a:t>Web browsers request pages from web servers by using a URL.A Uniform Resource Locator (URL) is used to address a document (or other data) on the web.</a:t>
            </a:r>
            <a:endParaRPr lang="en-US" sz="2000">
              <a:latin typeface="Arial Nova"/>
              <a:cs typeface="Calibri"/>
            </a:endParaRPr>
          </a:p>
          <a:p>
            <a:r>
              <a:rPr lang="en-US" sz="2000">
                <a:latin typeface="Arial Nova"/>
                <a:ea typeface="Verdana"/>
                <a:cs typeface="Calibri"/>
              </a:rPr>
              <a:t>URLs can only be sent over the Internet using the </a:t>
            </a:r>
            <a:r>
              <a:rPr lang="en-US" sz="2000">
                <a:latin typeface="Arial Nova"/>
                <a:ea typeface="Verdana"/>
                <a:cs typeface="Calibri"/>
                <a:hlinkClick r:id="rId2">
                  <a:extLst>
                    <a:ext uri="{A12FA001-AC4F-418D-AE19-62706E023703}">
                      <ahyp:hlinkClr xmlns:ahyp="http://schemas.microsoft.com/office/drawing/2018/hyperlinkcolor" val="tx"/>
                    </a:ext>
                  </a:extLst>
                </a:hlinkClick>
              </a:rPr>
              <a:t>ASCII character-set</a:t>
            </a:r>
            <a:r>
              <a:rPr lang="en-US" sz="2000">
                <a:latin typeface="Arial Nova"/>
                <a:ea typeface="Verdana"/>
                <a:cs typeface="Calibri"/>
              </a:rPr>
              <a:t>. If a URL contains characters outside the ASCII set, the URL has to be converted.</a:t>
            </a:r>
          </a:p>
          <a:p>
            <a:r>
              <a:rPr lang="en-US" sz="2000">
                <a:latin typeface="Arial Nova"/>
                <a:ea typeface="Verdana"/>
                <a:cs typeface="Calibri"/>
              </a:rPr>
              <a:t>URL encoding converts non-ASCII characters into a format that can be transmitted over the Internet.</a:t>
            </a:r>
            <a:endParaRPr lang="en-US" sz="2000">
              <a:latin typeface="Arial Nova"/>
              <a:cs typeface="Calibri"/>
            </a:endParaRPr>
          </a:p>
          <a:p>
            <a:r>
              <a:rPr lang="en-US" sz="2000">
                <a:latin typeface="Arial Nova"/>
                <a:ea typeface="Verdana"/>
                <a:cs typeface="Calibri"/>
              </a:rPr>
              <a:t>URL encoding replaces non-ASCII characters with a "%" followed by hexadecimal digits.</a:t>
            </a:r>
            <a:endParaRPr lang="en-US" sz="2000">
              <a:latin typeface="Arial Nova"/>
              <a:cs typeface="Calibri"/>
            </a:endParaRPr>
          </a:p>
          <a:p>
            <a:r>
              <a:rPr lang="en-US" sz="2000">
                <a:latin typeface="Arial Nova"/>
                <a:ea typeface="Verdana"/>
                <a:cs typeface="Calibri"/>
              </a:rPr>
              <a:t>URLs cannot contain spaces. URL encoding normally replaces a space with a plus (+) sign, or %20.</a:t>
            </a:r>
            <a:endParaRPr lang="en-US" sz="2000">
              <a:latin typeface="Arial Nova"/>
              <a:cs typeface="Calibri"/>
            </a:endParaRPr>
          </a:p>
          <a:p>
            <a:endParaRPr lang="en-US" sz="2000">
              <a:latin typeface="Arial Nova"/>
              <a:ea typeface="Verdana"/>
              <a:cs typeface="Calibri"/>
            </a:endParaRPr>
          </a:p>
          <a:p>
            <a:endParaRPr lang="en-US" sz="2000">
              <a:latin typeface="Arial Nova"/>
              <a:ea typeface="Verdana"/>
              <a:cs typeface="Calibri"/>
            </a:endParaRPr>
          </a:p>
        </p:txBody>
      </p:sp>
      <p:sp>
        <p:nvSpPr>
          <p:cNvPr id="4" name="Footer Placeholder 3">
            <a:extLst>
              <a:ext uri="{FF2B5EF4-FFF2-40B4-BE49-F238E27FC236}">
                <a16:creationId xmlns:a16="http://schemas.microsoft.com/office/drawing/2014/main" id="{7A29D20A-D5B9-478C-FACB-E227828E329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3B133E8-2206-3E52-76B3-94AE67B45818}"/>
              </a:ext>
            </a:extLst>
          </p:cNvPr>
          <p:cNvSpPr>
            <a:spLocks noGrp="1"/>
          </p:cNvSpPr>
          <p:nvPr>
            <p:ph type="sldNum" sz="quarter" idx="12"/>
          </p:nvPr>
        </p:nvSpPr>
        <p:spPr/>
        <p:txBody>
          <a:bodyPr/>
          <a:lstStyle/>
          <a:p>
            <a:fld id="{D4C40640-FB97-403C-ACEE-868BB27D48AD}" type="slidenum">
              <a:rPr lang="en-IN" smtClean="0"/>
              <a:t>112</a:t>
            </a:fld>
            <a:endParaRPr lang="en-IN"/>
          </a:p>
        </p:txBody>
      </p:sp>
    </p:spTree>
    <p:extLst>
      <p:ext uri="{BB962C8B-B14F-4D97-AF65-F5344CB8AC3E}">
        <p14:creationId xmlns:p14="http://schemas.microsoft.com/office/powerpoint/2010/main" val="23253189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A8F51-49FE-207F-086D-C48015E4729A}"/>
              </a:ext>
            </a:extLst>
          </p:cNvPr>
          <p:cNvSpPr>
            <a:spLocks noGrp="1"/>
          </p:cNvSpPr>
          <p:nvPr>
            <p:ph idx="1"/>
          </p:nvPr>
        </p:nvSpPr>
        <p:spPr>
          <a:xfrm>
            <a:off x="780691" y="1034872"/>
            <a:ext cx="10515600" cy="5372129"/>
          </a:xfrm>
        </p:spPr>
        <p:txBody>
          <a:bodyPr vert="horz" lIns="91440" tIns="45720" rIns="91440" bIns="45720" rtlCol="0" anchor="t">
            <a:normAutofit/>
          </a:bodyPr>
          <a:lstStyle/>
          <a:p>
            <a:pPr marL="0" indent="0">
              <a:buNone/>
            </a:pPr>
            <a:endParaRPr lang="en-US" sz="2000">
              <a:latin typeface="Arial Nova"/>
              <a:ea typeface="Verdana"/>
              <a:cs typeface="Calibri"/>
            </a:endParaRPr>
          </a:p>
          <a:p>
            <a:endParaRPr lang="en-US" sz="2000">
              <a:latin typeface="Arial Nova"/>
              <a:ea typeface="Verdana"/>
              <a:cs typeface="Calibri"/>
            </a:endParaRPr>
          </a:p>
        </p:txBody>
      </p:sp>
      <p:sp>
        <p:nvSpPr>
          <p:cNvPr id="4" name="Footer Placeholder 3">
            <a:extLst>
              <a:ext uri="{FF2B5EF4-FFF2-40B4-BE49-F238E27FC236}">
                <a16:creationId xmlns:a16="http://schemas.microsoft.com/office/drawing/2014/main" id="{7A29D20A-D5B9-478C-FACB-E227828E329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3B133E8-2206-3E52-76B3-94AE67B45818}"/>
              </a:ext>
            </a:extLst>
          </p:cNvPr>
          <p:cNvSpPr>
            <a:spLocks noGrp="1"/>
          </p:cNvSpPr>
          <p:nvPr>
            <p:ph type="sldNum" sz="quarter" idx="12"/>
          </p:nvPr>
        </p:nvSpPr>
        <p:spPr/>
        <p:txBody>
          <a:bodyPr/>
          <a:lstStyle/>
          <a:p>
            <a:fld id="{D4C40640-FB97-403C-ACEE-868BB27D48AD}" type="slidenum">
              <a:rPr lang="en-IN" smtClean="0"/>
              <a:t>113</a:t>
            </a:fld>
            <a:endParaRPr lang="en-IN"/>
          </a:p>
        </p:txBody>
      </p:sp>
      <p:sp>
        <p:nvSpPr>
          <p:cNvPr id="6" name="TextBox 5">
            <a:extLst>
              <a:ext uri="{FF2B5EF4-FFF2-40B4-BE49-F238E27FC236}">
                <a16:creationId xmlns:a16="http://schemas.microsoft.com/office/drawing/2014/main" id="{F59CE8DF-728E-31D7-89F3-7E13F7BB3E06}"/>
              </a:ext>
            </a:extLst>
          </p:cNvPr>
          <p:cNvSpPr txBox="1"/>
          <p:nvPr/>
        </p:nvSpPr>
        <p:spPr>
          <a:xfrm>
            <a:off x="454325" y="612476"/>
            <a:ext cx="1103893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Nova"/>
                <a:cs typeface="Calibri"/>
              </a:rPr>
              <a:t>Example:-</a:t>
            </a:r>
          </a:p>
          <a:p>
            <a:endParaRPr lang="en-US" sz="2000">
              <a:latin typeface="Arial Nova"/>
              <a:cs typeface="Calibri"/>
            </a:endParaRPr>
          </a:p>
          <a:p>
            <a:r>
              <a:rPr lang="en-US" sz="2000">
                <a:latin typeface="Arial Nova"/>
              </a:rPr>
              <a:t>&lt;!DOCTYPE html&gt;</a:t>
            </a:r>
            <a:endParaRPr lang="en-US" sz="2000">
              <a:latin typeface="Arial Nova"/>
              <a:cs typeface="Calibri" panose="020F0502020204030204"/>
            </a:endParaRPr>
          </a:p>
          <a:p>
            <a:r>
              <a:rPr lang="en-US" sz="2000">
                <a:latin typeface="Arial Nova"/>
              </a:rPr>
              <a:t>&lt;html&gt;</a:t>
            </a:r>
            <a:endParaRPr lang="en-US" sz="2000">
              <a:latin typeface="Arial Nova"/>
              <a:cs typeface="Calibri"/>
            </a:endParaRPr>
          </a:p>
          <a:p>
            <a:r>
              <a:rPr lang="en-US" sz="2000">
                <a:latin typeface="Arial Nova"/>
              </a:rPr>
              <a:t>&lt;head&gt;</a:t>
            </a:r>
            <a:endParaRPr lang="en-US" sz="2000">
              <a:latin typeface="Arial Nova"/>
              <a:cs typeface="Calibri"/>
            </a:endParaRPr>
          </a:p>
          <a:p>
            <a:r>
              <a:rPr lang="en-US" sz="2000">
                <a:latin typeface="Arial Nova"/>
              </a:rPr>
              <a:t>    &lt;title&gt;URL Encoding Example&lt;/title&gt;</a:t>
            </a:r>
            <a:endParaRPr lang="en-US" sz="2000">
              <a:latin typeface="Arial Nova"/>
              <a:cs typeface="Calibri"/>
            </a:endParaRPr>
          </a:p>
          <a:p>
            <a:r>
              <a:rPr lang="en-US" sz="2000">
                <a:latin typeface="Arial Nova"/>
              </a:rPr>
              <a:t>&lt;/head&gt;</a:t>
            </a:r>
            <a:endParaRPr lang="en-US" sz="2000">
              <a:latin typeface="Arial Nova"/>
              <a:cs typeface="Calibri"/>
            </a:endParaRPr>
          </a:p>
          <a:p>
            <a:r>
              <a:rPr lang="en-US" sz="2000">
                <a:latin typeface="Arial Nova"/>
              </a:rPr>
              <a:t>&lt;body&gt;</a:t>
            </a:r>
            <a:endParaRPr lang="en-US" sz="2000">
              <a:latin typeface="Arial Nova"/>
              <a:cs typeface="Calibri"/>
            </a:endParaRPr>
          </a:p>
          <a:p>
            <a:r>
              <a:rPr lang="en-US" sz="2000">
                <a:latin typeface="Arial Nova"/>
              </a:rPr>
              <a:t>    &lt;h1&gt;URL Encoding Example&lt;/h1&gt;</a:t>
            </a:r>
            <a:endParaRPr lang="en-US" sz="2000">
              <a:latin typeface="Arial Nova"/>
              <a:cs typeface="Calibri"/>
            </a:endParaRPr>
          </a:p>
          <a:p>
            <a:endParaRPr lang="en-US" sz="2000">
              <a:latin typeface="Arial Nova"/>
              <a:cs typeface="Calibri"/>
            </a:endParaRPr>
          </a:p>
          <a:p>
            <a:r>
              <a:rPr lang="en-US" sz="2000">
                <a:latin typeface="Arial Nova"/>
              </a:rPr>
              <a:t>    &lt;p&gt;Original URL: https://example.com/?search=hello </a:t>
            </a:r>
            <a:r>
              <a:rPr lang="en-US" sz="2000" err="1">
                <a:latin typeface="Arial Nova"/>
              </a:rPr>
              <a:t>world&amp;category</a:t>
            </a:r>
            <a:r>
              <a:rPr lang="en-US" sz="2000">
                <a:latin typeface="Arial Nova"/>
              </a:rPr>
              <a:t>=example&lt;/p&gt;</a:t>
            </a:r>
            <a:endParaRPr lang="en-US" sz="2000">
              <a:latin typeface="Arial Nova"/>
              <a:cs typeface="Calibri"/>
            </a:endParaRPr>
          </a:p>
          <a:p>
            <a:endParaRPr lang="en-US" sz="2000">
              <a:latin typeface="Arial Nova"/>
              <a:cs typeface="Calibri"/>
            </a:endParaRPr>
          </a:p>
          <a:p>
            <a:r>
              <a:rPr lang="en-US" sz="2000">
                <a:latin typeface="Arial Nova"/>
              </a:rPr>
              <a:t>    &lt;p&gt;URL Encoded: https://example.com/?search=hello%20world&amp;amp;category=example&lt;/p&gt;</a:t>
            </a:r>
            <a:endParaRPr lang="en-US" sz="2000">
              <a:latin typeface="Arial Nova"/>
              <a:cs typeface="Calibri"/>
            </a:endParaRPr>
          </a:p>
          <a:p>
            <a:r>
              <a:rPr lang="en-US" sz="2000">
                <a:latin typeface="Arial Nova"/>
              </a:rPr>
              <a:t>&lt;/body&gt;</a:t>
            </a:r>
            <a:endParaRPr lang="en-US" sz="2000">
              <a:latin typeface="Arial Nova"/>
              <a:cs typeface="Calibri"/>
            </a:endParaRPr>
          </a:p>
          <a:p>
            <a:r>
              <a:rPr lang="en-US" sz="2000">
                <a:latin typeface="Arial Nova"/>
              </a:rPr>
              <a:t>&lt;/html&gt;</a:t>
            </a:r>
            <a:endParaRPr lang="en-US" sz="2000">
              <a:latin typeface="Arial Nova"/>
              <a:cs typeface="Calibri"/>
            </a:endParaRPr>
          </a:p>
          <a:p>
            <a:endParaRPr lang="en-US" sz="2000">
              <a:latin typeface="Arial Nova"/>
              <a:cs typeface="Calibri"/>
            </a:endParaRPr>
          </a:p>
        </p:txBody>
      </p:sp>
    </p:spTree>
    <p:extLst>
      <p:ext uri="{BB962C8B-B14F-4D97-AF65-F5344CB8AC3E}">
        <p14:creationId xmlns:p14="http://schemas.microsoft.com/office/powerpoint/2010/main" val="9821469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316E-2FFD-7A0C-1D21-842665DAB935}"/>
              </a:ext>
            </a:extLst>
          </p:cNvPr>
          <p:cNvSpPr>
            <a:spLocks noGrp="1"/>
          </p:cNvSpPr>
          <p:nvPr>
            <p:ph type="title"/>
          </p:nvPr>
        </p:nvSpPr>
        <p:spPr>
          <a:xfrm>
            <a:off x="838200" y="365125"/>
            <a:ext cx="10515600" cy="434167"/>
          </a:xfrm>
        </p:spPr>
        <p:txBody>
          <a:bodyPr>
            <a:normAutofit fontScale="90000"/>
          </a:bodyPr>
          <a:lstStyle/>
          <a:p>
            <a:r>
              <a:rPr lang="en-US">
                <a:cs typeface="Calibri Light"/>
              </a:rPr>
              <a:t>HTML vs XHTML</a:t>
            </a:r>
            <a:endParaRPr lang="en-US"/>
          </a:p>
        </p:txBody>
      </p:sp>
      <p:graphicFrame>
        <p:nvGraphicFramePr>
          <p:cNvPr id="7" name="Content Placeholder 6">
            <a:extLst>
              <a:ext uri="{FF2B5EF4-FFF2-40B4-BE49-F238E27FC236}">
                <a16:creationId xmlns:a16="http://schemas.microsoft.com/office/drawing/2014/main" id="{A789786E-9C00-B226-75AF-17311B921AD4}"/>
              </a:ext>
            </a:extLst>
          </p:cNvPr>
          <p:cNvGraphicFramePr>
            <a:graphicFrameLocks noGrp="1"/>
          </p:cNvGraphicFramePr>
          <p:nvPr>
            <p:ph idx="1"/>
            <p:extLst>
              <p:ext uri="{D42A27DB-BD31-4B8C-83A1-F6EECF244321}">
                <p14:modId xmlns:p14="http://schemas.microsoft.com/office/powerpoint/2010/main" val="3360973483"/>
              </p:ext>
            </p:extLst>
          </p:nvPr>
        </p:nvGraphicFramePr>
        <p:xfrm>
          <a:off x="833886" y="977660"/>
          <a:ext cx="10515600" cy="518004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65160961"/>
                    </a:ext>
                  </a:extLst>
                </a:gridCol>
                <a:gridCol w="5257800">
                  <a:extLst>
                    <a:ext uri="{9D8B030D-6E8A-4147-A177-3AD203B41FA5}">
                      <a16:colId xmlns:a16="http://schemas.microsoft.com/office/drawing/2014/main" val="1213985954"/>
                    </a:ext>
                  </a:extLst>
                </a:gridCol>
              </a:tblGrid>
              <a:tr h="406278">
                <a:tc>
                  <a:txBody>
                    <a:bodyPr/>
                    <a:lstStyle/>
                    <a:p>
                      <a:pPr fontAlgn="b"/>
                      <a:r>
                        <a:rPr lang="en-US">
                          <a:effectLst/>
                        </a:rPr>
                        <a:t>HTML</a:t>
                      </a:r>
                      <a:endParaRPr lang="en-US" b="1">
                        <a:effectLst/>
                      </a:endParaRPr>
                    </a:p>
                  </a:txBody>
                  <a:tcPr anchor="b"/>
                </a:tc>
                <a:tc>
                  <a:txBody>
                    <a:bodyPr/>
                    <a:lstStyle/>
                    <a:p>
                      <a:pPr fontAlgn="b"/>
                      <a:r>
                        <a:rPr lang="en-US">
                          <a:effectLst/>
                        </a:rPr>
                        <a:t>XHTML</a:t>
                      </a:r>
                      <a:endParaRPr lang="en-US" b="1">
                        <a:effectLst/>
                      </a:endParaRPr>
                    </a:p>
                  </a:txBody>
                  <a:tcPr anchor="b"/>
                </a:tc>
                <a:extLst>
                  <a:ext uri="{0D108BD9-81ED-4DB2-BD59-A6C34878D82A}">
                    <a16:rowId xmlns:a16="http://schemas.microsoft.com/office/drawing/2014/main" val="2414497164"/>
                  </a:ext>
                </a:extLst>
              </a:tr>
              <a:tr h="710986">
                <a:tc>
                  <a:txBody>
                    <a:bodyPr/>
                    <a:lstStyle/>
                    <a:p>
                      <a:pPr fontAlgn="base"/>
                      <a:r>
                        <a:rPr lang="en-US">
                          <a:effectLst/>
                        </a:rPr>
                        <a:t>HTML is based on SGML (Standard Generalized Markup Language)</a:t>
                      </a:r>
                    </a:p>
                  </a:txBody>
                  <a:tcPr anchor="ctr"/>
                </a:tc>
                <a:tc>
                  <a:txBody>
                    <a:bodyPr/>
                    <a:lstStyle/>
                    <a:p>
                      <a:pPr fontAlgn="base"/>
                      <a:r>
                        <a:rPr lang="en-US">
                          <a:effectLst/>
                        </a:rPr>
                        <a:t>XHTML is based on XML (eXtensible Markup Language)</a:t>
                      </a:r>
                    </a:p>
                  </a:txBody>
                  <a:tcPr anchor="ctr"/>
                </a:tc>
                <a:extLst>
                  <a:ext uri="{0D108BD9-81ED-4DB2-BD59-A6C34878D82A}">
                    <a16:rowId xmlns:a16="http://schemas.microsoft.com/office/drawing/2014/main" val="570351219"/>
                  </a:ext>
                </a:extLst>
              </a:tr>
              <a:tr h="710986">
                <a:tc>
                  <a:txBody>
                    <a:bodyPr/>
                    <a:lstStyle/>
                    <a:p>
                      <a:pPr fontAlgn="base"/>
                      <a:r>
                        <a:rPr lang="en-US">
                          <a:effectLst/>
                        </a:rPr>
                        <a:t>HTML allows some errors and inconsistencies</a:t>
                      </a:r>
                    </a:p>
                  </a:txBody>
                  <a:tcPr anchor="ctr"/>
                </a:tc>
                <a:tc>
                  <a:txBody>
                    <a:bodyPr/>
                    <a:lstStyle/>
                    <a:p>
                      <a:pPr fontAlgn="base"/>
                      <a:r>
                        <a:rPr lang="en-US">
                          <a:effectLst/>
                        </a:rPr>
                        <a:t>XHTML is stricter and requires well-formed XML syntax</a:t>
                      </a:r>
                    </a:p>
                  </a:txBody>
                  <a:tcPr anchor="ctr"/>
                </a:tc>
                <a:extLst>
                  <a:ext uri="{0D108BD9-81ED-4DB2-BD59-A6C34878D82A}">
                    <a16:rowId xmlns:a16="http://schemas.microsoft.com/office/drawing/2014/main" val="2451363073"/>
                  </a:ext>
                </a:extLst>
              </a:tr>
              <a:tr h="406278">
                <a:tc>
                  <a:txBody>
                    <a:bodyPr/>
                    <a:lstStyle/>
                    <a:p>
                      <a:pPr fontAlgn="base"/>
                      <a:r>
                        <a:rPr lang="en-US">
                          <a:effectLst/>
                        </a:rPr>
                        <a:t>Tags and attributes are case-insensitive</a:t>
                      </a:r>
                    </a:p>
                  </a:txBody>
                  <a:tcPr anchor="ctr"/>
                </a:tc>
                <a:tc>
                  <a:txBody>
                    <a:bodyPr/>
                    <a:lstStyle/>
                    <a:p>
                      <a:pPr fontAlgn="base"/>
                      <a:r>
                        <a:rPr lang="en-US">
                          <a:effectLst/>
                        </a:rPr>
                        <a:t>Tags and attributes are case-sensitive in XHTML</a:t>
                      </a:r>
                    </a:p>
                  </a:txBody>
                  <a:tcPr anchor="ctr"/>
                </a:tc>
                <a:extLst>
                  <a:ext uri="{0D108BD9-81ED-4DB2-BD59-A6C34878D82A}">
                    <a16:rowId xmlns:a16="http://schemas.microsoft.com/office/drawing/2014/main" val="1734098415"/>
                  </a:ext>
                </a:extLst>
              </a:tr>
              <a:tr h="406278">
                <a:tc>
                  <a:txBody>
                    <a:bodyPr/>
                    <a:lstStyle/>
                    <a:p>
                      <a:pPr fontAlgn="base"/>
                      <a:r>
                        <a:rPr lang="en-US">
                          <a:effectLst/>
                        </a:rPr>
                        <a:t>HTML has deprecated elements and attributes</a:t>
                      </a:r>
                    </a:p>
                  </a:txBody>
                  <a:tcPr anchor="ctr"/>
                </a:tc>
                <a:tc>
                  <a:txBody>
                    <a:bodyPr/>
                    <a:lstStyle/>
                    <a:p>
                      <a:pPr fontAlgn="base"/>
                      <a:r>
                        <a:rPr lang="en-US">
                          <a:effectLst/>
                        </a:rPr>
                        <a:t>XHTML removes deprecated elements and attributes</a:t>
                      </a:r>
                    </a:p>
                  </a:txBody>
                  <a:tcPr anchor="ctr"/>
                </a:tc>
                <a:extLst>
                  <a:ext uri="{0D108BD9-81ED-4DB2-BD59-A6C34878D82A}">
                    <a16:rowId xmlns:a16="http://schemas.microsoft.com/office/drawing/2014/main" val="3098494569"/>
                  </a:ext>
                </a:extLst>
              </a:tr>
              <a:tr h="406278">
                <a:tc>
                  <a:txBody>
                    <a:bodyPr/>
                    <a:lstStyle/>
                    <a:p>
                      <a:pPr fontAlgn="base"/>
                      <a:r>
                        <a:rPr lang="en-US">
                          <a:effectLst/>
                        </a:rPr>
                        <a:t>Inline event handlers are commonly used in HTML</a:t>
                      </a:r>
                    </a:p>
                  </a:txBody>
                  <a:tcPr anchor="ctr"/>
                </a:tc>
                <a:tc>
                  <a:txBody>
                    <a:bodyPr/>
                    <a:lstStyle/>
                    <a:p>
                      <a:pPr fontAlgn="base"/>
                      <a:r>
                        <a:rPr lang="en-US">
                          <a:effectLst/>
                        </a:rPr>
                        <a:t>Inline event handlers are not recommended in XHTML</a:t>
                      </a:r>
                    </a:p>
                  </a:txBody>
                  <a:tcPr anchor="ctr"/>
                </a:tc>
                <a:extLst>
                  <a:ext uri="{0D108BD9-81ED-4DB2-BD59-A6C34878D82A}">
                    <a16:rowId xmlns:a16="http://schemas.microsoft.com/office/drawing/2014/main" val="2048282936"/>
                  </a:ext>
                </a:extLst>
              </a:tr>
              <a:tr h="710986">
                <a:tc>
                  <a:txBody>
                    <a:bodyPr/>
                    <a:lstStyle/>
                    <a:p>
                      <a:pPr fontAlgn="base"/>
                      <a:r>
                        <a:rPr lang="en-US">
                          <a:effectLst/>
                        </a:rPr>
                        <a:t>HTML supports both HTML-style and XML-style comments</a:t>
                      </a:r>
                    </a:p>
                  </a:txBody>
                  <a:tcPr anchor="ctr"/>
                </a:tc>
                <a:tc>
                  <a:txBody>
                    <a:bodyPr/>
                    <a:lstStyle/>
                    <a:p>
                      <a:pPr fontAlgn="base"/>
                      <a:r>
                        <a:rPr lang="en-US">
                          <a:effectLst/>
                        </a:rPr>
                        <a:t>XHTML only supports XML-style comments</a:t>
                      </a:r>
                    </a:p>
                  </a:txBody>
                  <a:tcPr anchor="ctr"/>
                </a:tc>
                <a:extLst>
                  <a:ext uri="{0D108BD9-81ED-4DB2-BD59-A6C34878D82A}">
                    <a16:rowId xmlns:a16="http://schemas.microsoft.com/office/drawing/2014/main" val="3172480840"/>
                  </a:ext>
                </a:extLst>
              </a:tr>
              <a:tr h="710986">
                <a:tc>
                  <a:txBody>
                    <a:bodyPr/>
                    <a:lstStyle/>
                    <a:p>
                      <a:pPr fontAlgn="base"/>
                      <a:r>
                        <a:rPr lang="en-US">
                          <a:effectLst/>
                        </a:rPr>
                        <a:t>Empty elements do not require closing tags in HTML</a:t>
                      </a:r>
                    </a:p>
                  </a:txBody>
                  <a:tcPr anchor="ctr"/>
                </a:tc>
                <a:tc>
                  <a:txBody>
                    <a:bodyPr/>
                    <a:lstStyle/>
                    <a:p>
                      <a:pPr fontAlgn="base"/>
                      <a:r>
                        <a:rPr lang="en-US">
                          <a:effectLst/>
                        </a:rPr>
                        <a:t>Empty elements must be properly closed with a self-closing tag in XHTML</a:t>
                      </a:r>
                    </a:p>
                  </a:txBody>
                  <a:tcPr anchor="ctr"/>
                </a:tc>
                <a:extLst>
                  <a:ext uri="{0D108BD9-81ED-4DB2-BD59-A6C34878D82A}">
                    <a16:rowId xmlns:a16="http://schemas.microsoft.com/office/drawing/2014/main" val="4072056705"/>
                  </a:ext>
                </a:extLst>
              </a:tr>
              <a:tr h="710986">
                <a:tc>
                  <a:txBody>
                    <a:bodyPr/>
                    <a:lstStyle/>
                    <a:p>
                      <a:pPr fontAlgn="base"/>
                      <a:r>
                        <a:rPr lang="en-US">
                          <a:effectLst/>
                        </a:rPr>
                        <a:t>HTML does not require a DOCTYPE declaration</a:t>
                      </a:r>
                    </a:p>
                  </a:txBody>
                  <a:tcPr anchor="ctr"/>
                </a:tc>
                <a:tc>
                  <a:txBody>
                    <a:bodyPr/>
                    <a:lstStyle/>
                    <a:p>
                      <a:pPr fontAlgn="base"/>
                      <a:r>
                        <a:rPr lang="en-US">
                          <a:effectLst/>
                        </a:rPr>
                        <a:t>XHTML requires a DOCTYPE declaration at the beginning of the document</a:t>
                      </a:r>
                    </a:p>
                  </a:txBody>
                  <a:tcPr anchor="ctr"/>
                </a:tc>
                <a:extLst>
                  <a:ext uri="{0D108BD9-81ED-4DB2-BD59-A6C34878D82A}">
                    <a16:rowId xmlns:a16="http://schemas.microsoft.com/office/drawing/2014/main" val="146722342"/>
                  </a:ext>
                </a:extLst>
              </a:tr>
            </a:tbl>
          </a:graphicData>
        </a:graphic>
      </p:graphicFrame>
      <p:sp>
        <p:nvSpPr>
          <p:cNvPr id="4" name="Footer Placeholder 3">
            <a:extLst>
              <a:ext uri="{FF2B5EF4-FFF2-40B4-BE49-F238E27FC236}">
                <a16:creationId xmlns:a16="http://schemas.microsoft.com/office/drawing/2014/main" id="{5002B4E4-9F26-CCEB-E4F1-AF185158CEC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BCF8DBD-DBA9-2B58-5D7D-1A250F6FDDFA}"/>
              </a:ext>
            </a:extLst>
          </p:cNvPr>
          <p:cNvSpPr>
            <a:spLocks noGrp="1"/>
          </p:cNvSpPr>
          <p:nvPr>
            <p:ph type="sldNum" sz="quarter" idx="12"/>
          </p:nvPr>
        </p:nvSpPr>
        <p:spPr/>
        <p:txBody>
          <a:bodyPr/>
          <a:lstStyle/>
          <a:p>
            <a:fld id="{D4C40640-FB97-403C-ACEE-868BB27D48AD}" type="slidenum">
              <a:rPr lang="en-IN" smtClean="0"/>
              <a:t>114</a:t>
            </a:fld>
            <a:endParaRPr lang="en-IN"/>
          </a:p>
        </p:txBody>
      </p:sp>
    </p:spTree>
    <p:extLst>
      <p:ext uri="{BB962C8B-B14F-4D97-AF65-F5344CB8AC3E}">
        <p14:creationId xmlns:p14="http://schemas.microsoft.com/office/powerpoint/2010/main" val="15455017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3970A4-35F9-6098-B8CA-AF049DD17316}"/>
              </a:ext>
            </a:extLst>
          </p:cNvPr>
          <p:cNvSpPr>
            <a:spLocks noGrp="1"/>
          </p:cNvSpPr>
          <p:nvPr>
            <p:ph type="title"/>
          </p:nvPr>
        </p:nvSpPr>
        <p:spPr/>
        <p:txBody>
          <a:bodyPr/>
          <a:lstStyle/>
          <a:p>
            <a:r>
              <a:rPr lang="en-US" sz="4000">
                <a:latin typeface="Segoe UI"/>
                <a:cs typeface="Segoe UI"/>
              </a:rPr>
              <a:t>HTML  Graphics</a:t>
            </a:r>
            <a:endParaRPr lang="en-US" sz="4000">
              <a:cs typeface="Calibri Light"/>
            </a:endParaRPr>
          </a:p>
          <a:p>
            <a:endParaRPr lang="en-US">
              <a:cs typeface="Calibri Light"/>
            </a:endParaRPr>
          </a:p>
        </p:txBody>
      </p:sp>
      <p:sp>
        <p:nvSpPr>
          <p:cNvPr id="6" name="Content Placeholder 5">
            <a:extLst>
              <a:ext uri="{FF2B5EF4-FFF2-40B4-BE49-F238E27FC236}">
                <a16:creationId xmlns:a16="http://schemas.microsoft.com/office/drawing/2014/main" id="{35F3BD3E-B474-32F0-847E-4B6F0BE385FA}"/>
              </a:ext>
            </a:extLst>
          </p:cNvPr>
          <p:cNvSpPr>
            <a:spLocks noGrp="1"/>
          </p:cNvSpPr>
          <p:nvPr>
            <p:ph idx="1"/>
          </p:nvPr>
        </p:nvSpPr>
        <p:spPr>
          <a:xfrm>
            <a:off x="823823" y="1221776"/>
            <a:ext cx="10529977" cy="4955187"/>
          </a:xfrm>
        </p:spPr>
        <p:txBody>
          <a:bodyPr vert="horz" lIns="91440" tIns="45720" rIns="91440" bIns="45720" rtlCol="0" anchor="t">
            <a:normAutofit/>
          </a:bodyPr>
          <a:lstStyle/>
          <a:p>
            <a:pPr marL="0" indent="0">
              <a:buNone/>
            </a:pPr>
            <a:r>
              <a:rPr lang="en-US" sz="3200">
                <a:latin typeface="Segoe UI"/>
                <a:cs typeface="Segoe UI"/>
              </a:rPr>
              <a:t>HTML Canvas Graphics</a:t>
            </a:r>
            <a:endParaRPr lang="en-US">
              <a:cs typeface="Calibri" panose="020F0502020204030204"/>
            </a:endParaRPr>
          </a:p>
          <a:p>
            <a:pPr marL="0" indent="0">
              <a:buNone/>
            </a:pPr>
            <a:endParaRPr lang="en-US" sz="3200">
              <a:latin typeface="Segoe UI"/>
              <a:ea typeface="Verdana"/>
              <a:cs typeface="Segoe UI"/>
            </a:endParaRPr>
          </a:p>
          <a:p>
            <a:pPr marL="0" indent="0">
              <a:buNone/>
            </a:pPr>
            <a:r>
              <a:rPr lang="en-US" sz="1600">
                <a:latin typeface="Verdana"/>
                <a:ea typeface="Verdana"/>
                <a:cs typeface="Calibri"/>
              </a:rPr>
              <a:t>The HTML </a:t>
            </a:r>
            <a:r>
              <a:rPr lang="en-US" sz="1600">
                <a:solidFill>
                  <a:srgbClr val="DC143C"/>
                </a:solidFill>
                <a:latin typeface="Consolas"/>
                <a:cs typeface="Calibri"/>
              </a:rPr>
              <a:t>&lt;canvas&gt;</a:t>
            </a:r>
            <a:r>
              <a:rPr lang="en-US" sz="1600">
                <a:latin typeface="Verdana"/>
                <a:ea typeface="Verdana"/>
                <a:cs typeface="Calibri"/>
              </a:rPr>
              <a:t> element is used to draw graphics on a web page.</a:t>
            </a:r>
            <a:endParaRPr lang="en-US" sz="1600">
              <a:cs typeface="Calibri"/>
            </a:endParaRPr>
          </a:p>
          <a:p>
            <a:pPr marL="0" indent="0">
              <a:buNone/>
            </a:pPr>
            <a:r>
              <a:rPr lang="en-US" sz="1600">
                <a:latin typeface="Verdana"/>
                <a:ea typeface="Verdana"/>
                <a:cs typeface="Calibri"/>
              </a:rPr>
              <a:t>The graphic to the left is created with </a:t>
            </a:r>
            <a:r>
              <a:rPr lang="en-US" sz="1600">
                <a:solidFill>
                  <a:srgbClr val="DC143C"/>
                </a:solidFill>
                <a:latin typeface="Consolas"/>
                <a:cs typeface="Calibri"/>
              </a:rPr>
              <a:t>&lt;canvas&gt;</a:t>
            </a:r>
            <a:r>
              <a:rPr lang="en-US" sz="1600">
                <a:latin typeface="Verdana"/>
                <a:ea typeface="Verdana"/>
                <a:cs typeface="Calibri"/>
              </a:rPr>
              <a:t>. It shows four elements: a red rectangle, a gradient rectangle, a multicolor rectangle, and a multicolor text.</a:t>
            </a:r>
            <a:endParaRPr lang="en-US" sz="1600">
              <a:cs typeface="Calibri"/>
            </a:endParaRPr>
          </a:p>
          <a:p>
            <a:endParaRPr lang="en-US" sz="1600">
              <a:latin typeface="Verdana"/>
              <a:ea typeface="Verdana"/>
              <a:cs typeface="Calibri"/>
            </a:endParaRPr>
          </a:p>
          <a:p>
            <a:r>
              <a:rPr lang="en-US" sz="1600">
                <a:latin typeface="Verdana"/>
                <a:ea typeface="Verdana"/>
                <a:cs typeface="Calibri"/>
              </a:rPr>
              <a:t>        </a:t>
            </a:r>
          </a:p>
          <a:p>
            <a:endParaRPr lang="en-US">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115</a:t>
            </a:fld>
            <a:endParaRPr lang="en-IN"/>
          </a:p>
        </p:txBody>
      </p:sp>
      <p:pic>
        <p:nvPicPr>
          <p:cNvPr id="7" name="Picture 7" descr="Shape, rectangle&#10;&#10;Description automatically generated">
            <a:extLst>
              <a:ext uri="{FF2B5EF4-FFF2-40B4-BE49-F238E27FC236}">
                <a16:creationId xmlns:a16="http://schemas.microsoft.com/office/drawing/2014/main" id="{C31EB7CE-078C-B948-5BBD-3D213F7548AA}"/>
              </a:ext>
            </a:extLst>
          </p:cNvPr>
          <p:cNvPicPr>
            <a:picLocks noChangeAspect="1"/>
          </p:cNvPicPr>
          <p:nvPr/>
        </p:nvPicPr>
        <p:blipFill>
          <a:blip r:embed="rId2"/>
          <a:stretch>
            <a:fillRect/>
          </a:stretch>
        </p:blipFill>
        <p:spPr>
          <a:xfrm>
            <a:off x="3142352" y="3342736"/>
            <a:ext cx="3491900" cy="2070339"/>
          </a:xfrm>
          <a:prstGeom prst="rect">
            <a:avLst/>
          </a:prstGeom>
        </p:spPr>
      </p:pic>
    </p:spTree>
    <p:extLst>
      <p:ext uri="{BB962C8B-B14F-4D97-AF65-F5344CB8AC3E}">
        <p14:creationId xmlns:p14="http://schemas.microsoft.com/office/powerpoint/2010/main" val="2586862158"/>
      </p:ext>
    </p:extLst>
  </p:cSld>
  <p:clrMapOvr>
    <a:masterClrMapping/>
  </p:clrMapOvr>
  <p:transition spd="slow">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C5CCDD-2BB2-7640-AB78-4C5D8168AA4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BB42CEC-1FC0-567B-88C4-D62490E60A82}"/>
              </a:ext>
            </a:extLst>
          </p:cNvPr>
          <p:cNvSpPr>
            <a:spLocks noGrp="1"/>
          </p:cNvSpPr>
          <p:nvPr>
            <p:ph type="sldNum" sz="quarter" idx="12"/>
          </p:nvPr>
        </p:nvSpPr>
        <p:spPr/>
        <p:txBody>
          <a:bodyPr/>
          <a:lstStyle/>
          <a:p>
            <a:fld id="{D4C40640-FB97-403C-ACEE-868BB27D48AD}" type="slidenum">
              <a:rPr lang="en-IN" smtClean="0"/>
              <a:t>116</a:t>
            </a:fld>
            <a:endParaRPr lang="en-IN"/>
          </a:p>
        </p:txBody>
      </p:sp>
      <p:sp>
        <p:nvSpPr>
          <p:cNvPr id="8" name="Content Placeholder 7">
            <a:extLst>
              <a:ext uri="{FF2B5EF4-FFF2-40B4-BE49-F238E27FC236}">
                <a16:creationId xmlns:a16="http://schemas.microsoft.com/office/drawing/2014/main" id="{4328A83F-7525-208B-580A-4472FF978191}"/>
              </a:ext>
            </a:extLst>
          </p:cNvPr>
          <p:cNvSpPr>
            <a:spLocks noGrp="1"/>
          </p:cNvSpPr>
          <p:nvPr>
            <p:ph idx="1"/>
          </p:nvPr>
        </p:nvSpPr>
        <p:spPr>
          <a:xfrm>
            <a:off x="593786" y="373513"/>
            <a:ext cx="10760014" cy="5975978"/>
          </a:xfrm>
        </p:spPr>
        <p:txBody>
          <a:bodyPr vert="horz" lIns="91440" tIns="45720" rIns="91440" bIns="45720" rtlCol="0" anchor="t">
            <a:normAutofit/>
          </a:bodyPr>
          <a:lstStyle/>
          <a:p>
            <a:pPr marL="0" indent="0">
              <a:buNone/>
            </a:pPr>
            <a:r>
              <a:rPr lang="en-US" sz="3200">
                <a:latin typeface="Segoe UI"/>
                <a:cs typeface="Segoe UI"/>
              </a:rPr>
              <a:t>What is HTML Canvas?</a:t>
            </a:r>
            <a:endParaRPr lang="en-US" sz="3200">
              <a:cs typeface="Calibri" panose="020F0502020204030204"/>
            </a:endParaRPr>
          </a:p>
          <a:p>
            <a:r>
              <a:rPr lang="en-US" sz="2400">
                <a:latin typeface="Calibri"/>
                <a:ea typeface="Verdana"/>
                <a:cs typeface="Calibri"/>
              </a:rPr>
              <a:t>The HTML </a:t>
            </a:r>
            <a:r>
              <a:rPr lang="en-US" sz="2400">
                <a:solidFill>
                  <a:srgbClr val="DC143C"/>
                </a:solidFill>
                <a:latin typeface="Calibri"/>
                <a:cs typeface="Calibri"/>
              </a:rPr>
              <a:t>&lt;canvas&gt;</a:t>
            </a:r>
            <a:r>
              <a:rPr lang="en-US" sz="2400">
                <a:latin typeface="Calibri"/>
                <a:ea typeface="Verdana"/>
                <a:cs typeface="Calibri"/>
              </a:rPr>
              <a:t> element is used to draw graphics, on the fly, via JavaScript.</a:t>
            </a:r>
            <a:endParaRPr lang="en-US" sz="2400">
              <a:latin typeface="Calibri"/>
              <a:cs typeface="Calibri"/>
            </a:endParaRPr>
          </a:p>
          <a:p>
            <a:r>
              <a:rPr lang="en-US" sz="2400">
                <a:latin typeface="Calibri"/>
                <a:ea typeface="Verdana"/>
                <a:cs typeface="Calibri"/>
              </a:rPr>
              <a:t>The </a:t>
            </a:r>
            <a:r>
              <a:rPr lang="en-US" sz="2400">
                <a:solidFill>
                  <a:srgbClr val="DC143C"/>
                </a:solidFill>
                <a:latin typeface="Calibri"/>
                <a:cs typeface="Calibri"/>
              </a:rPr>
              <a:t>&lt;canvas&gt;</a:t>
            </a:r>
            <a:r>
              <a:rPr lang="en-US" sz="2400">
                <a:latin typeface="Calibri"/>
                <a:ea typeface="Verdana"/>
                <a:cs typeface="Calibri"/>
              </a:rPr>
              <a:t> element is only a container for graphics. You must use JavaScript to actually draw the graphics.</a:t>
            </a:r>
            <a:endParaRPr lang="en-US" sz="2400">
              <a:latin typeface="Calibri"/>
              <a:cs typeface="Calibri"/>
            </a:endParaRPr>
          </a:p>
          <a:p>
            <a:r>
              <a:rPr lang="en-US" sz="2400">
                <a:latin typeface="Calibri"/>
                <a:ea typeface="Verdana"/>
                <a:cs typeface="Calibri"/>
              </a:rPr>
              <a:t>Canvas has several methods for drawing paths, boxes, circles, text, and adding images.</a:t>
            </a:r>
            <a:endParaRPr lang="en-US" sz="2400">
              <a:latin typeface="Calibri"/>
              <a:cs typeface="Calibri"/>
            </a:endParaRPr>
          </a:p>
          <a:p>
            <a:endParaRPr lang="en-US" sz="2400">
              <a:latin typeface="Calibri"/>
              <a:cs typeface="Calibri"/>
            </a:endParaRPr>
          </a:p>
          <a:p>
            <a:pPr marL="0" indent="0">
              <a:buNone/>
            </a:pPr>
            <a:r>
              <a:rPr lang="en-US" sz="3200">
                <a:latin typeface="Segoe UI"/>
                <a:cs typeface="Segoe UI"/>
              </a:rPr>
              <a:t>Browser Support</a:t>
            </a:r>
            <a:endParaRPr lang="en-US" sz="3200">
              <a:latin typeface="Calibri"/>
              <a:cs typeface="Calibri"/>
            </a:endParaRPr>
          </a:p>
          <a:p>
            <a:r>
              <a:rPr lang="en-US" sz="2400">
                <a:latin typeface="Calibri"/>
                <a:ea typeface="Verdana"/>
                <a:cs typeface="Calibri"/>
              </a:rPr>
              <a:t>The numbers in the table specify the first browser version that fully supports the </a:t>
            </a:r>
            <a:r>
              <a:rPr lang="en-US" sz="2400">
                <a:solidFill>
                  <a:srgbClr val="DC143C"/>
                </a:solidFill>
                <a:latin typeface="Calibri"/>
                <a:cs typeface="Calibri"/>
              </a:rPr>
              <a:t>&lt;canvas&gt;</a:t>
            </a:r>
            <a:r>
              <a:rPr lang="en-US" sz="2400">
                <a:latin typeface="Calibri"/>
                <a:ea typeface="Verdana"/>
                <a:cs typeface="Calibri"/>
              </a:rPr>
              <a:t> element.</a:t>
            </a:r>
            <a:endParaRPr lang="en-US" sz="2400">
              <a:latin typeface="Calibri"/>
              <a:cs typeface="Calibri"/>
            </a:endParaRPr>
          </a:p>
          <a:p>
            <a:endParaRPr lang="en-US" sz="2400">
              <a:latin typeface="Calibri"/>
              <a:cs typeface="Calibri"/>
            </a:endParaRPr>
          </a:p>
        </p:txBody>
      </p:sp>
    </p:spTree>
    <p:extLst>
      <p:ext uri="{BB962C8B-B14F-4D97-AF65-F5344CB8AC3E}">
        <p14:creationId xmlns:p14="http://schemas.microsoft.com/office/powerpoint/2010/main" val="23420064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29FF3-F5AD-0F8E-C9DD-1137D817E767}"/>
              </a:ext>
            </a:extLst>
          </p:cNvPr>
          <p:cNvSpPr>
            <a:spLocks noGrp="1"/>
          </p:cNvSpPr>
          <p:nvPr>
            <p:ph idx="1"/>
          </p:nvPr>
        </p:nvSpPr>
        <p:spPr>
          <a:xfrm>
            <a:off x="823823" y="373512"/>
            <a:ext cx="10529977" cy="5803451"/>
          </a:xfrm>
        </p:spPr>
        <p:txBody>
          <a:bodyPr vert="horz" lIns="91440" tIns="45720" rIns="91440" bIns="45720" rtlCol="0" anchor="t">
            <a:normAutofit/>
          </a:bodyPr>
          <a:lstStyle/>
          <a:p>
            <a:pPr marL="0" indent="0">
              <a:buNone/>
            </a:pPr>
            <a:r>
              <a:rPr lang="en-US" sz="3200">
                <a:latin typeface="Segoe UI"/>
                <a:cs typeface="Segoe UI"/>
              </a:rPr>
              <a:t>Canvas Examples</a:t>
            </a:r>
            <a:endParaRPr lang="en-US" sz="3200">
              <a:cs typeface="Calibri" panose="020F0502020204030204"/>
            </a:endParaRPr>
          </a:p>
          <a:p>
            <a:r>
              <a:rPr lang="en-US" sz="2400">
                <a:latin typeface="Calibri"/>
                <a:ea typeface="Verdana"/>
                <a:cs typeface="Calibri"/>
              </a:rPr>
              <a:t>A canvas is a rectangular area on an HTML page. By default, a canvas has no border and no content.</a:t>
            </a:r>
            <a:endParaRPr lang="en-US" sz="2400">
              <a:latin typeface="Calibri"/>
              <a:cs typeface="Calibri"/>
            </a:endParaRPr>
          </a:p>
          <a:p>
            <a:r>
              <a:rPr lang="en-US" sz="2400">
                <a:latin typeface="Calibri"/>
                <a:ea typeface="Verdana"/>
                <a:cs typeface="Calibri"/>
              </a:rPr>
              <a:t>The markup looks like this:</a:t>
            </a:r>
            <a:endParaRPr lang="en-US" sz="2400">
              <a:latin typeface="Calibri"/>
              <a:cs typeface="Calibri"/>
            </a:endParaRPr>
          </a:p>
          <a:p>
            <a:r>
              <a:rPr lang="en-US" sz="2400">
                <a:solidFill>
                  <a:srgbClr val="0000CD"/>
                </a:solidFill>
                <a:latin typeface="Calibri"/>
                <a:cs typeface="Calibri"/>
              </a:rPr>
              <a:t>&lt;</a:t>
            </a:r>
            <a:r>
              <a:rPr lang="en-US" sz="2400">
                <a:solidFill>
                  <a:srgbClr val="A52A2A"/>
                </a:solidFill>
                <a:latin typeface="Calibri"/>
                <a:cs typeface="Calibri"/>
              </a:rPr>
              <a:t>canvas</a:t>
            </a:r>
            <a:r>
              <a:rPr lang="en-US" sz="2400">
                <a:solidFill>
                  <a:srgbClr val="FF0000"/>
                </a:solidFill>
                <a:latin typeface="Calibri"/>
                <a:cs typeface="Calibri"/>
              </a:rPr>
              <a:t> id</a:t>
            </a:r>
            <a:r>
              <a:rPr lang="en-US" sz="2400">
                <a:solidFill>
                  <a:srgbClr val="0000CD"/>
                </a:solidFill>
                <a:latin typeface="Calibri"/>
                <a:cs typeface="Calibri"/>
              </a:rPr>
              <a:t>="</a:t>
            </a:r>
            <a:r>
              <a:rPr lang="en-US" sz="2400" err="1">
                <a:solidFill>
                  <a:srgbClr val="0000CD"/>
                </a:solidFill>
                <a:latin typeface="Calibri"/>
                <a:cs typeface="Calibri"/>
              </a:rPr>
              <a:t>myCanvas</a:t>
            </a:r>
            <a:r>
              <a:rPr lang="en-US" sz="2400">
                <a:solidFill>
                  <a:srgbClr val="0000CD"/>
                </a:solidFill>
                <a:latin typeface="Calibri"/>
                <a:cs typeface="Calibri"/>
              </a:rPr>
              <a:t>"</a:t>
            </a:r>
            <a:r>
              <a:rPr lang="en-US" sz="2400">
                <a:solidFill>
                  <a:srgbClr val="FF0000"/>
                </a:solidFill>
                <a:latin typeface="Calibri"/>
                <a:cs typeface="Calibri"/>
              </a:rPr>
              <a:t> width</a:t>
            </a:r>
            <a:r>
              <a:rPr lang="en-US" sz="2400">
                <a:solidFill>
                  <a:srgbClr val="0000CD"/>
                </a:solidFill>
                <a:latin typeface="Calibri"/>
                <a:cs typeface="Calibri"/>
              </a:rPr>
              <a:t>="200"</a:t>
            </a:r>
            <a:r>
              <a:rPr lang="en-US" sz="2400">
                <a:solidFill>
                  <a:srgbClr val="FF0000"/>
                </a:solidFill>
                <a:latin typeface="Calibri"/>
                <a:cs typeface="Calibri"/>
              </a:rPr>
              <a:t> height</a:t>
            </a:r>
            <a:r>
              <a:rPr lang="en-US" sz="2400">
                <a:solidFill>
                  <a:srgbClr val="0000CD"/>
                </a:solidFill>
                <a:latin typeface="Calibri"/>
                <a:cs typeface="Calibri"/>
              </a:rPr>
              <a:t>="100"&gt;&lt;</a:t>
            </a:r>
            <a:r>
              <a:rPr lang="en-US" sz="2400">
                <a:solidFill>
                  <a:srgbClr val="A52A2A"/>
                </a:solidFill>
                <a:latin typeface="Calibri"/>
                <a:cs typeface="Calibri"/>
              </a:rPr>
              <a:t>/canvas</a:t>
            </a:r>
            <a:r>
              <a:rPr lang="en-US" sz="2400">
                <a:solidFill>
                  <a:srgbClr val="0000CD"/>
                </a:solidFill>
                <a:latin typeface="Calibri"/>
                <a:cs typeface="Calibri"/>
              </a:rPr>
              <a:t>&gt;</a:t>
            </a:r>
            <a:endParaRPr lang="en-US" sz="2400">
              <a:latin typeface="Calibri"/>
              <a:cs typeface="Calibri"/>
            </a:endParaRPr>
          </a:p>
          <a:p>
            <a:r>
              <a:rPr lang="en-US" sz="2400" b="1">
                <a:latin typeface="Calibri"/>
                <a:ea typeface="Verdana"/>
                <a:cs typeface="Calibri"/>
              </a:rPr>
              <a:t>Note:</a:t>
            </a:r>
            <a:r>
              <a:rPr lang="en-US" sz="2400">
                <a:latin typeface="Calibri"/>
                <a:ea typeface="Verdana"/>
                <a:cs typeface="Calibri"/>
              </a:rPr>
              <a:t> Always specify an </a:t>
            </a:r>
            <a:r>
              <a:rPr lang="en-US" sz="2400">
                <a:solidFill>
                  <a:srgbClr val="DC143C"/>
                </a:solidFill>
                <a:latin typeface="Calibri"/>
                <a:cs typeface="Calibri"/>
              </a:rPr>
              <a:t>id</a:t>
            </a:r>
            <a:r>
              <a:rPr lang="en-US" sz="2400">
                <a:latin typeface="Calibri"/>
                <a:ea typeface="Verdana"/>
                <a:cs typeface="Calibri"/>
              </a:rPr>
              <a:t> attribute (to be referred to in a script), and a </a:t>
            </a:r>
            <a:r>
              <a:rPr lang="en-US" sz="2400">
                <a:solidFill>
                  <a:srgbClr val="DC143C"/>
                </a:solidFill>
                <a:latin typeface="Calibri"/>
                <a:cs typeface="Calibri"/>
              </a:rPr>
              <a:t>width</a:t>
            </a:r>
            <a:r>
              <a:rPr lang="en-US" sz="2400">
                <a:latin typeface="Calibri"/>
                <a:ea typeface="Verdana"/>
                <a:cs typeface="Calibri"/>
              </a:rPr>
              <a:t> and </a:t>
            </a:r>
            <a:r>
              <a:rPr lang="en-US" sz="2400">
                <a:solidFill>
                  <a:srgbClr val="DC143C"/>
                </a:solidFill>
                <a:latin typeface="Calibri"/>
                <a:cs typeface="Calibri"/>
              </a:rPr>
              <a:t>height</a:t>
            </a:r>
            <a:r>
              <a:rPr lang="en-US" sz="2400">
                <a:latin typeface="Calibri"/>
                <a:ea typeface="Verdana"/>
                <a:cs typeface="Calibri"/>
              </a:rPr>
              <a:t> attribute to define the size of the canvas. To add a border, use the </a:t>
            </a:r>
            <a:r>
              <a:rPr lang="en-US" sz="2400">
                <a:solidFill>
                  <a:srgbClr val="DC143C"/>
                </a:solidFill>
                <a:latin typeface="Calibri"/>
                <a:cs typeface="Calibri"/>
              </a:rPr>
              <a:t>style</a:t>
            </a:r>
            <a:r>
              <a:rPr lang="en-US" sz="2400">
                <a:latin typeface="Calibri"/>
                <a:ea typeface="Verdana"/>
                <a:cs typeface="Calibri"/>
              </a:rPr>
              <a:t> attribute.</a:t>
            </a:r>
          </a:p>
          <a:p>
            <a:endParaRPr lang="en-US" sz="2400">
              <a:latin typeface="Calibri"/>
              <a:ea typeface="Verdana"/>
              <a:cs typeface="Calibri"/>
            </a:endParaRPr>
          </a:p>
          <a:p>
            <a:pPr marL="0" indent="0">
              <a:buNone/>
            </a:pPr>
            <a:r>
              <a:rPr lang="en-US" sz="2400">
                <a:latin typeface="Calibri"/>
                <a:ea typeface="Verdana"/>
                <a:cs typeface="Calibri"/>
              </a:rPr>
              <a:t>Here is an example of a basic, empty canvas:</a:t>
            </a:r>
          </a:p>
          <a:p>
            <a:pPr>
              <a:buNone/>
            </a:pPr>
            <a:endParaRPr lang="en-US" sz="2400">
              <a:latin typeface="Calibri"/>
              <a:ea typeface="Verdana"/>
              <a:cs typeface="Calibri"/>
            </a:endParaRPr>
          </a:p>
        </p:txBody>
      </p:sp>
      <p:sp>
        <p:nvSpPr>
          <p:cNvPr id="4" name="Footer Placeholder 3">
            <a:extLst>
              <a:ext uri="{FF2B5EF4-FFF2-40B4-BE49-F238E27FC236}">
                <a16:creationId xmlns:a16="http://schemas.microsoft.com/office/drawing/2014/main" id="{406BC124-7C94-7372-9E2B-4677247707C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2360E5F-CFB9-B66A-9320-9621A2A96819}"/>
              </a:ext>
            </a:extLst>
          </p:cNvPr>
          <p:cNvSpPr>
            <a:spLocks noGrp="1"/>
          </p:cNvSpPr>
          <p:nvPr>
            <p:ph type="sldNum" sz="quarter" idx="12"/>
          </p:nvPr>
        </p:nvSpPr>
        <p:spPr/>
        <p:txBody>
          <a:bodyPr/>
          <a:lstStyle/>
          <a:p>
            <a:fld id="{D4C40640-FB97-403C-ACEE-868BB27D48AD}" type="slidenum">
              <a:rPr lang="en-IN" smtClean="0"/>
              <a:t>117</a:t>
            </a:fld>
            <a:endParaRPr lang="en-IN"/>
          </a:p>
        </p:txBody>
      </p:sp>
    </p:spTree>
    <p:extLst>
      <p:ext uri="{BB962C8B-B14F-4D97-AF65-F5344CB8AC3E}">
        <p14:creationId xmlns:p14="http://schemas.microsoft.com/office/powerpoint/2010/main" val="33177774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97785-7D04-585E-E9C4-017CC61396C4}"/>
              </a:ext>
            </a:extLst>
          </p:cNvPr>
          <p:cNvSpPr>
            <a:spLocks noGrp="1"/>
          </p:cNvSpPr>
          <p:nvPr>
            <p:ph idx="1"/>
          </p:nvPr>
        </p:nvSpPr>
        <p:spPr>
          <a:xfrm>
            <a:off x="622541" y="517286"/>
            <a:ext cx="10731259" cy="5832205"/>
          </a:xfrm>
        </p:spPr>
        <p:txBody>
          <a:bodyPr vert="horz" lIns="91440" tIns="45720" rIns="91440" bIns="45720" rtlCol="0" anchor="t">
            <a:normAutofit/>
          </a:bodyPr>
          <a:lstStyle/>
          <a:p>
            <a:pPr marL="0" indent="0">
              <a:buNone/>
            </a:pPr>
            <a:r>
              <a:rPr lang="en-US" sz="2400">
                <a:ea typeface="+mn-lt"/>
                <a:cs typeface="+mn-lt"/>
              </a:rPr>
              <a:t>&lt;!DOCTYPE html&gt;</a:t>
            </a:r>
            <a:endParaRPr lang="en-US" sz="2400">
              <a:cs typeface="Calibri" panose="020F0502020204030204"/>
            </a:endParaRPr>
          </a:p>
          <a:p>
            <a:pPr marL="0" indent="0">
              <a:buNone/>
            </a:pPr>
            <a:r>
              <a:rPr lang="en-US" sz="2400">
                <a:ea typeface="+mn-lt"/>
                <a:cs typeface="+mn-lt"/>
              </a:rPr>
              <a:t>&lt;html&gt;</a:t>
            </a:r>
            <a:endParaRPr lang="en-US" sz="2400">
              <a:cs typeface="Calibri" panose="020F0502020204030204"/>
            </a:endParaRPr>
          </a:p>
          <a:p>
            <a:pPr marL="0" indent="0">
              <a:buNone/>
            </a:pPr>
            <a:r>
              <a:rPr lang="en-US" sz="2400">
                <a:ea typeface="+mn-lt"/>
                <a:cs typeface="+mn-lt"/>
              </a:rPr>
              <a:t>&lt;body&gt;</a:t>
            </a:r>
            <a:endParaRPr lang="en-US" sz="2400">
              <a:cs typeface="Calibri" panose="020F0502020204030204"/>
            </a:endParaRPr>
          </a:p>
          <a:p>
            <a:pPr marL="0" indent="0">
              <a:buNone/>
            </a:pPr>
            <a:r>
              <a:rPr lang="en-US" sz="2400">
                <a:ea typeface="+mn-lt"/>
                <a:cs typeface="+mn-lt"/>
              </a:rPr>
              <a:t>&lt;canvas id="</a:t>
            </a:r>
            <a:r>
              <a:rPr lang="en-US" sz="2400" err="1">
                <a:ea typeface="+mn-lt"/>
                <a:cs typeface="+mn-lt"/>
              </a:rPr>
              <a:t>myCanvas</a:t>
            </a:r>
            <a:r>
              <a:rPr lang="en-US" sz="2400">
                <a:ea typeface="+mn-lt"/>
                <a:cs typeface="+mn-lt"/>
              </a:rPr>
              <a:t>" width="200" height="100" style="border:1px solid #000000;"&gt;</a:t>
            </a:r>
            <a:endParaRPr lang="en-US" sz="2400">
              <a:cs typeface="Calibri" panose="020F0502020204030204"/>
            </a:endParaRPr>
          </a:p>
          <a:p>
            <a:pPr marL="0" indent="0">
              <a:buNone/>
            </a:pPr>
            <a:r>
              <a:rPr lang="en-US" sz="2400">
                <a:ea typeface="+mn-lt"/>
                <a:cs typeface="+mn-lt"/>
              </a:rPr>
              <a:t>Your browser does not support the HTML canvas tag.</a:t>
            </a:r>
            <a:endParaRPr lang="en-US" sz="2400">
              <a:cs typeface="Calibri" panose="020F0502020204030204"/>
            </a:endParaRPr>
          </a:p>
          <a:p>
            <a:pPr marL="0" indent="0">
              <a:buNone/>
            </a:pPr>
            <a:r>
              <a:rPr lang="en-US" sz="2400">
                <a:ea typeface="+mn-lt"/>
                <a:cs typeface="+mn-lt"/>
              </a:rPr>
              <a:t>&lt;/canvas&gt;</a:t>
            </a:r>
            <a:endParaRPr lang="en-US" sz="2400">
              <a:cs typeface="Calibri" panose="020F0502020204030204"/>
            </a:endParaRPr>
          </a:p>
          <a:p>
            <a:pPr marL="0" indent="0">
              <a:buNone/>
            </a:pPr>
            <a:r>
              <a:rPr lang="en-US" sz="2400">
                <a:ea typeface="+mn-lt"/>
                <a:cs typeface="+mn-lt"/>
              </a:rPr>
              <a:t>&lt;/body&gt;</a:t>
            </a:r>
            <a:endParaRPr lang="en-US" sz="2400">
              <a:cs typeface="Calibri" panose="020F0502020204030204"/>
            </a:endParaRPr>
          </a:p>
          <a:p>
            <a:pPr marL="0" indent="0">
              <a:buNone/>
            </a:pPr>
            <a:r>
              <a:rPr lang="en-US" sz="2400">
                <a:ea typeface="+mn-lt"/>
                <a:cs typeface="+mn-lt"/>
              </a:rPr>
              <a:t>&lt;/html&gt;</a:t>
            </a:r>
            <a:endParaRPr lang="en-US" sz="2400">
              <a:cs typeface="Calibri"/>
            </a:endParaRPr>
          </a:p>
          <a:p>
            <a:endParaRPr lang="en-US" sz="2400">
              <a:cs typeface="Calibri"/>
            </a:endParaRPr>
          </a:p>
          <a:p>
            <a:endParaRPr lang="en-US" sz="2400">
              <a:cs typeface="Calibri"/>
            </a:endParaRPr>
          </a:p>
        </p:txBody>
      </p:sp>
      <p:sp>
        <p:nvSpPr>
          <p:cNvPr id="4" name="Footer Placeholder 3">
            <a:extLst>
              <a:ext uri="{FF2B5EF4-FFF2-40B4-BE49-F238E27FC236}">
                <a16:creationId xmlns:a16="http://schemas.microsoft.com/office/drawing/2014/main" id="{B47897AE-DD0B-0B65-BFC6-DB513F42596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E971732-CA99-3ECD-1104-1F7463F10528}"/>
              </a:ext>
            </a:extLst>
          </p:cNvPr>
          <p:cNvSpPr>
            <a:spLocks noGrp="1"/>
          </p:cNvSpPr>
          <p:nvPr>
            <p:ph type="sldNum" sz="quarter" idx="12"/>
          </p:nvPr>
        </p:nvSpPr>
        <p:spPr/>
        <p:txBody>
          <a:bodyPr/>
          <a:lstStyle/>
          <a:p>
            <a:fld id="{D4C40640-FB97-403C-ACEE-868BB27D48AD}" type="slidenum">
              <a:rPr lang="en-IN" smtClean="0"/>
              <a:t>118</a:t>
            </a:fld>
            <a:endParaRPr lang="en-IN"/>
          </a:p>
        </p:txBody>
      </p:sp>
      <p:pic>
        <p:nvPicPr>
          <p:cNvPr id="6" name="Picture 6">
            <a:extLst>
              <a:ext uri="{FF2B5EF4-FFF2-40B4-BE49-F238E27FC236}">
                <a16:creationId xmlns:a16="http://schemas.microsoft.com/office/drawing/2014/main" id="{AA6090AC-CE2E-33C1-B41A-94613F08E314}"/>
              </a:ext>
            </a:extLst>
          </p:cNvPr>
          <p:cNvPicPr>
            <a:picLocks noChangeAspect="1"/>
          </p:cNvPicPr>
          <p:nvPr/>
        </p:nvPicPr>
        <p:blipFill>
          <a:blip r:embed="rId2"/>
          <a:stretch>
            <a:fillRect/>
          </a:stretch>
        </p:blipFill>
        <p:spPr>
          <a:xfrm>
            <a:off x="3499236" y="4628003"/>
            <a:ext cx="190500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362822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9CD55-364D-2407-7A2C-E5ADD3FD5FAD}"/>
              </a:ext>
            </a:extLst>
          </p:cNvPr>
          <p:cNvSpPr>
            <a:spLocks noGrp="1"/>
          </p:cNvSpPr>
          <p:nvPr>
            <p:ph idx="1"/>
          </p:nvPr>
        </p:nvSpPr>
        <p:spPr>
          <a:xfrm>
            <a:off x="708804" y="502909"/>
            <a:ext cx="10644996" cy="5674054"/>
          </a:xfrm>
        </p:spPr>
        <p:txBody>
          <a:bodyPr vert="horz" lIns="91440" tIns="45720" rIns="91440" bIns="45720" rtlCol="0" anchor="t">
            <a:normAutofit/>
          </a:bodyPr>
          <a:lstStyle/>
          <a:p>
            <a:pPr marL="0" indent="0">
              <a:buNone/>
            </a:pPr>
            <a:r>
              <a:rPr lang="en-US" sz="3200">
                <a:latin typeface="Calibri"/>
                <a:cs typeface="Segoe UI"/>
              </a:rPr>
              <a:t>Add a JavaScript</a:t>
            </a:r>
            <a:endParaRPr lang="en-US" sz="3200">
              <a:latin typeface="Calibri"/>
              <a:cs typeface="Calibri" panose="020F0502020204030204"/>
            </a:endParaRPr>
          </a:p>
          <a:p>
            <a:pPr marL="0" indent="0">
              <a:buNone/>
            </a:pPr>
            <a:endParaRPr lang="en-US" sz="3200">
              <a:latin typeface="Calibri"/>
              <a:ea typeface="Verdana"/>
              <a:cs typeface="Segoe UI"/>
            </a:endParaRPr>
          </a:p>
          <a:p>
            <a:r>
              <a:rPr lang="en-US" sz="2400">
                <a:latin typeface="Calibri"/>
                <a:ea typeface="Verdana"/>
                <a:cs typeface="Calibri"/>
              </a:rPr>
              <a:t>After creating the rectangular canvas area, you must add a JavaScript to do the drawing.</a:t>
            </a:r>
            <a:endParaRPr lang="en-US" sz="2400">
              <a:latin typeface="Calibri"/>
              <a:cs typeface="Calibri"/>
            </a:endParaRPr>
          </a:p>
          <a:p>
            <a:r>
              <a:rPr lang="en-US" sz="2400">
                <a:latin typeface="Calibri"/>
                <a:ea typeface="Verdana"/>
                <a:cs typeface="Calibri"/>
              </a:rPr>
              <a:t>Here are some examples:</a:t>
            </a:r>
            <a:endParaRPr lang="en-US" sz="2400">
              <a:latin typeface="Calibri"/>
              <a:cs typeface="Calibri"/>
            </a:endParaRPr>
          </a:p>
          <a:p>
            <a:endParaRPr lang="en-US" sz="2400">
              <a:ea typeface="Verdana"/>
              <a:cs typeface="Calibri"/>
            </a:endParaRPr>
          </a:p>
          <a:p>
            <a:endParaRPr lang="en-US" sz="2400">
              <a:ea typeface="Verdana"/>
              <a:cs typeface="Calibri"/>
            </a:endParaRPr>
          </a:p>
          <a:p>
            <a:endParaRPr lang="en-US" sz="2400">
              <a:cs typeface="Calibri"/>
            </a:endParaRPr>
          </a:p>
        </p:txBody>
      </p:sp>
      <p:sp>
        <p:nvSpPr>
          <p:cNvPr id="4" name="Footer Placeholder 3">
            <a:extLst>
              <a:ext uri="{FF2B5EF4-FFF2-40B4-BE49-F238E27FC236}">
                <a16:creationId xmlns:a16="http://schemas.microsoft.com/office/drawing/2014/main" id="{1DE9DB63-73F5-8452-542F-A42FEF04C3F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2F24961-0756-8BEF-EE04-9EAAF0E2ADE6}"/>
              </a:ext>
            </a:extLst>
          </p:cNvPr>
          <p:cNvSpPr>
            <a:spLocks noGrp="1"/>
          </p:cNvSpPr>
          <p:nvPr>
            <p:ph type="sldNum" sz="quarter" idx="12"/>
          </p:nvPr>
        </p:nvSpPr>
        <p:spPr/>
        <p:txBody>
          <a:bodyPr/>
          <a:lstStyle/>
          <a:p>
            <a:fld id="{D4C40640-FB97-403C-ACEE-868BB27D48AD}" type="slidenum">
              <a:rPr lang="en-IN" smtClean="0"/>
              <a:t>119</a:t>
            </a:fld>
            <a:endParaRPr lang="en-IN"/>
          </a:p>
        </p:txBody>
      </p:sp>
      <p:pic>
        <p:nvPicPr>
          <p:cNvPr id="6" name="Picture 6">
            <a:extLst>
              <a:ext uri="{FF2B5EF4-FFF2-40B4-BE49-F238E27FC236}">
                <a16:creationId xmlns:a16="http://schemas.microsoft.com/office/drawing/2014/main" id="{84EADBC0-494E-6F89-4313-69A1B11AD338}"/>
              </a:ext>
            </a:extLst>
          </p:cNvPr>
          <p:cNvPicPr>
            <a:picLocks noChangeAspect="1"/>
          </p:cNvPicPr>
          <p:nvPr/>
        </p:nvPicPr>
        <p:blipFill>
          <a:blip r:embed="rId2"/>
          <a:stretch>
            <a:fillRect/>
          </a:stretch>
        </p:blipFill>
        <p:spPr>
          <a:xfrm>
            <a:off x="4151463" y="3872902"/>
            <a:ext cx="2321943" cy="1168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5484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845DFAB-4E8E-C195-07CA-26342DB1BE0B}"/>
              </a:ext>
            </a:extLst>
          </p:cNvPr>
          <p:cNvPicPr>
            <a:picLocks noGrp="1" noChangeAspect="1"/>
          </p:cNvPicPr>
          <p:nvPr>
            <p:ph idx="1"/>
          </p:nvPr>
        </p:nvPicPr>
        <p:blipFill>
          <a:blip r:embed="rId2"/>
          <a:stretch>
            <a:fillRect/>
          </a:stretch>
        </p:blipFill>
        <p:spPr>
          <a:xfrm>
            <a:off x="530978" y="431022"/>
            <a:ext cx="10310533" cy="5745941"/>
          </a:xfrm>
        </p:spPr>
      </p:pic>
      <p:sp>
        <p:nvSpPr>
          <p:cNvPr id="4" name="Footer Placeholder 3">
            <a:extLst>
              <a:ext uri="{FF2B5EF4-FFF2-40B4-BE49-F238E27FC236}">
                <a16:creationId xmlns:a16="http://schemas.microsoft.com/office/drawing/2014/main" id="{72993B0F-8DAA-1D8F-CCBB-8C3B092F7D7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5A9C640-2F2D-8393-330C-DDCC6ABB456E}"/>
              </a:ext>
            </a:extLst>
          </p:cNvPr>
          <p:cNvSpPr>
            <a:spLocks noGrp="1"/>
          </p:cNvSpPr>
          <p:nvPr>
            <p:ph type="sldNum" sz="quarter" idx="12"/>
          </p:nvPr>
        </p:nvSpPr>
        <p:spPr/>
        <p:txBody>
          <a:bodyPr/>
          <a:lstStyle/>
          <a:p>
            <a:fld id="{D4C40640-FB97-403C-ACEE-868BB27D48AD}" type="slidenum">
              <a:rPr lang="en-IN" smtClean="0"/>
              <a:t>12</a:t>
            </a:fld>
            <a:endParaRPr lang="en-IN"/>
          </a:p>
        </p:txBody>
      </p:sp>
    </p:spTree>
    <p:extLst>
      <p:ext uri="{BB962C8B-B14F-4D97-AF65-F5344CB8AC3E}">
        <p14:creationId xmlns:p14="http://schemas.microsoft.com/office/powerpoint/2010/main" val="8982316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FDD9A-10C5-62A5-916D-B8A62EF4C78F}"/>
              </a:ext>
            </a:extLst>
          </p:cNvPr>
          <p:cNvSpPr>
            <a:spLocks noGrp="1"/>
          </p:cNvSpPr>
          <p:nvPr>
            <p:ph idx="1"/>
          </p:nvPr>
        </p:nvSpPr>
        <p:spPr>
          <a:xfrm>
            <a:off x="636917" y="344757"/>
            <a:ext cx="10515600" cy="6004734"/>
          </a:xfrm>
        </p:spPr>
        <p:txBody>
          <a:bodyPr vert="horz" lIns="91440" tIns="45720" rIns="91440" bIns="45720" rtlCol="0" anchor="t">
            <a:normAutofit fontScale="70000" lnSpcReduction="20000"/>
          </a:bodyPr>
          <a:lstStyle/>
          <a:p>
            <a:pPr marL="0" indent="0">
              <a:buNone/>
            </a:pPr>
            <a:r>
              <a:rPr lang="en-US">
                <a:ea typeface="+mn-lt"/>
                <a:cs typeface="+mn-lt"/>
              </a:rPr>
              <a:t>&lt;!DOCTYPE html&gt;</a:t>
            </a:r>
            <a:endParaRPr lang="en-US">
              <a:cs typeface="Calibri" panose="020F0502020204030204"/>
            </a:endParaRPr>
          </a:p>
          <a:p>
            <a:pPr marL="0" indent="0">
              <a:buNone/>
            </a:pPr>
            <a:r>
              <a:rPr lang="en-US">
                <a:ea typeface="+mn-lt"/>
                <a:cs typeface="+mn-lt"/>
              </a:rPr>
              <a:t>&lt;html&gt;</a:t>
            </a:r>
            <a:endParaRPr lang="en-US">
              <a:cs typeface="Calibri"/>
            </a:endParaRPr>
          </a:p>
          <a:p>
            <a:pPr marL="0" indent="0">
              <a:buNone/>
            </a:pPr>
            <a:r>
              <a:rPr lang="en-US">
                <a:ea typeface="+mn-lt"/>
                <a:cs typeface="+mn-lt"/>
              </a:rPr>
              <a:t>&lt;body&gt;</a:t>
            </a:r>
            <a:endParaRPr lang="en-US">
              <a:cs typeface="Calibri"/>
            </a:endParaRPr>
          </a:p>
          <a:p>
            <a:pPr marL="0" indent="0">
              <a:buNone/>
            </a:pPr>
            <a:endParaRPr lang="en-US">
              <a:cs typeface="Calibri"/>
            </a:endParaRPr>
          </a:p>
          <a:p>
            <a:pPr marL="0" indent="0">
              <a:buNone/>
            </a:pPr>
            <a:r>
              <a:rPr lang="en-US">
                <a:ea typeface="+mn-lt"/>
                <a:cs typeface="+mn-lt"/>
              </a:rPr>
              <a:t>&lt;canvas id="</a:t>
            </a:r>
            <a:r>
              <a:rPr lang="en-US" err="1">
                <a:ea typeface="+mn-lt"/>
                <a:cs typeface="+mn-lt"/>
              </a:rPr>
              <a:t>myCanvas</a:t>
            </a:r>
            <a:r>
              <a:rPr lang="en-US">
                <a:ea typeface="+mn-lt"/>
                <a:cs typeface="+mn-lt"/>
              </a:rPr>
              <a:t>" width="200" height="100" style="border:1px solid #d3d3d3;"&gt;</a:t>
            </a:r>
            <a:endParaRPr lang="en-US">
              <a:cs typeface="Calibri"/>
            </a:endParaRPr>
          </a:p>
          <a:p>
            <a:pPr marL="0" indent="0">
              <a:buNone/>
            </a:pPr>
            <a:r>
              <a:rPr lang="en-US">
                <a:ea typeface="+mn-lt"/>
                <a:cs typeface="+mn-lt"/>
              </a:rPr>
              <a:t>Your browser does not support the HTML canvas tag.&lt;/canvas&gt;</a:t>
            </a:r>
            <a:endParaRPr lang="en-US">
              <a:cs typeface="Calibri"/>
            </a:endParaRPr>
          </a:p>
          <a:p>
            <a:pPr marL="0" indent="0">
              <a:buNone/>
            </a:pPr>
            <a:endParaRPr lang="en-US">
              <a:cs typeface="Calibri"/>
            </a:endParaRPr>
          </a:p>
          <a:p>
            <a:pPr marL="0" indent="0">
              <a:buNone/>
            </a:pPr>
            <a:r>
              <a:rPr lang="en-US">
                <a:ea typeface="+mn-lt"/>
                <a:cs typeface="+mn-lt"/>
              </a:rPr>
              <a:t>&lt;script&gt;</a:t>
            </a:r>
            <a:endParaRPr lang="en-US">
              <a:cs typeface="Calibri"/>
            </a:endParaRPr>
          </a:p>
          <a:p>
            <a:pPr marL="0" indent="0">
              <a:buNone/>
            </a:pPr>
            <a:r>
              <a:rPr lang="en-US">
                <a:ea typeface="+mn-lt"/>
                <a:cs typeface="+mn-lt"/>
              </a:rPr>
              <a:t>var c = </a:t>
            </a:r>
            <a:r>
              <a:rPr lang="en-US" err="1">
                <a:ea typeface="+mn-lt"/>
                <a:cs typeface="+mn-lt"/>
              </a:rPr>
              <a:t>document.getElementById</a:t>
            </a:r>
            <a:r>
              <a:rPr lang="en-US">
                <a:ea typeface="+mn-lt"/>
                <a:cs typeface="+mn-lt"/>
              </a:rPr>
              <a:t>("</a:t>
            </a:r>
            <a:r>
              <a:rPr lang="en-US" err="1">
                <a:ea typeface="+mn-lt"/>
                <a:cs typeface="+mn-lt"/>
              </a:rPr>
              <a:t>myCanvas</a:t>
            </a:r>
            <a:r>
              <a:rPr lang="en-US">
                <a:ea typeface="+mn-lt"/>
                <a:cs typeface="+mn-lt"/>
              </a:rPr>
              <a:t>");</a:t>
            </a:r>
            <a:endParaRPr lang="en-US">
              <a:cs typeface="Calibri"/>
            </a:endParaRPr>
          </a:p>
          <a:p>
            <a:pPr marL="0" indent="0">
              <a:buNone/>
            </a:pPr>
            <a:r>
              <a:rPr lang="en-US">
                <a:ea typeface="+mn-lt"/>
                <a:cs typeface="+mn-lt"/>
              </a:rPr>
              <a:t>var </a:t>
            </a:r>
            <a:r>
              <a:rPr lang="en-US" err="1">
                <a:ea typeface="+mn-lt"/>
                <a:cs typeface="+mn-lt"/>
              </a:rPr>
              <a:t>ctx</a:t>
            </a:r>
            <a:r>
              <a:rPr lang="en-US">
                <a:ea typeface="+mn-lt"/>
                <a:cs typeface="+mn-lt"/>
              </a:rPr>
              <a:t> = </a:t>
            </a:r>
            <a:r>
              <a:rPr lang="en-US" err="1">
                <a:ea typeface="+mn-lt"/>
                <a:cs typeface="+mn-lt"/>
              </a:rPr>
              <a:t>c.getContext</a:t>
            </a:r>
            <a:r>
              <a:rPr lang="en-US">
                <a:ea typeface="+mn-lt"/>
                <a:cs typeface="+mn-lt"/>
              </a:rPr>
              <a:t>("2d");</a:t>
            </a:r>
            <a:endParaRPr lang="en-US">
              <a:cs typeface="Calibri"/>
            </a:endParaRPr>
          </a:p>
          <a:p>
            <a:pPr marL="0" indent="0">
              <a:buNone/>
            </a:pPr>
            <a:r>
              <a:rPr lang="en-US" err="1">
                <a:ea typeface="+mn-lt"/>
                <a:cs typeface="+mn-lt"/>
              </a:rPr>
              <a:t>ctx.moveTo</a:t>
            </a:r>
            <a:r>
              <a:rPr lang="en-US">
                <a:ea typeface="+mn-lt"/>
                <a:cs typeface="+mn-lt"/>
              </a:rPr>
              <a:t>(0,0);</a:t>
            </a:r>
            <a:endParaRPr lang="en-US">
              <a:cs typeface="Calibri"/>
            </a:endParaRPr>
          </a:p>
          <a:p>
            <a:pPr marL="0" indent="0">
              <a:buNone/>
            </a:pPr>
            <a:r>
              <a:rPr lang="en-US" err="1">
                <a:ea typeface="+mn-lt"/>
                <a:cs typeface="+mn-lt"/>
              </a:rPr>
              <a:t>ctx.lineTo</a:t>
            </a:r>
            <a:r>
              <a:rPr lang="en-US">
                <a:ea typeface="+mn-lt"/>
                <a:cs typeface="+mn-lt"/>
              </a:rPr>
              <a:t>(200,100);</a:t>
            </a:r>
            <a:endParaRPr lang="en-US">
              <a:cs typeface="Calibri"/>
            </a:endParaRPr>
          </a:p>
          <a:p>
            <a:pPr marL="0" indent="0">
              <a:buNone/>
            </a:pPr>
            <a:r>
              <a:rPr lang="en-US" err="1">
                <a:ea typeface="+mn-lt"/>
                <a:cs typeface="+mn-lt"/>
              </a:rPr>
              <a:t>ctx.stroke</a:t>
            </a:r>
            <a:r>
              <a:rPr lang="en-US">
                <a:ea typeface="+mn-lt"/>
                <a:cs typeface="+mn-lt"/>
              </a:rPr>
              <a:t>();</a:t>
            </a:r>
            <a:endParaRPr lang="en-US">
              <a:cs typeface="Calibri"/>
            </a:endParaRPr>
          </a:p>
          <a:p>
            <a:pPr marL="0" indent="0">
              <a:buNone/>
            </a:pPr>
            <a:r>
              <a:rPr lang="en-US">
                <a:ea typeface="+mn-lt"/>
                <a:cs typeface="+mn-lt"/>
              </a:rPr>
              <a:t>&lt;/script&gt;</a:t>
            </a:r>
            <a:endParaRPr lang="en-US">
              <a:cs typeface="Calibri"/>
            </a:endParaRPr>
          </a:p>
          <a:p>
            <a:pPr marL="0" indent="0">
              <a:buNone/>
            </a:pPr>
            <a:endParaRPr lang="en-US">
              <a:cs typeface="Calibri"/>
            </a:endParaRPr>
          </a:p>
          <a:p>
            <a:pPr marL="0" indent="0">
              <a:buNone/>
            </a:pPr>
            <a:r>
              <a:rPr lang="en-US">
                <a:ea typeface="+mn-lt"/>
                <a:cs typeface="+mn-lt"/>
              </a:rPr>
              <a:t>&lt;/body&gt;</a:t>
            </a:r>
            <a:endParaRPr lang="en-US">
              <a:cs typeface="Calibri"/>
            </a:endParaRPr>
          </a:p>
          <a:p>
            <a:pPr marL="0" indent="0">
              <a:buNone/>
            </a:pPr>
            <a:r>
              <a:rPr lang="en-US">
                <a:ea typeface="+mn-lt"/>
                <a:cs typeface="+mn-lt"/>
              </a:rPr>
              <a:t>&lt;/html&gt;</a:t>
            </a:r>
            <a:endParaRPr lang="en-US">
              <a:cs typeface="Calibri"/>
            </a:endParaRPr>
          </a:p>
          <a:p>
            <a:pPr marL="0" indent="0">
              <a:buNone/>
            </a:pPr>
            <a:endParaRPr lang="en-US">
              <a:cs typeface="Calibri"/>
            </a:endParaRPr>
          </a:p>
        </p:txBody>
      </p:sp>
      <p:sp>
        <p:nvSpPr>
          <p:cNvPr id="4" name="Footer Placeholder 3">
            <a:extLst>
              <a:ext uri="{FF2B5EF4-FFF2-40B4-BE49-F238E27FC236}">
                <a16:creationId xmlns:a16="http://schemas.microsoft.com/office/drawing/2014/main" id="{FF36134F-D29A-0AEF-9542-A392812DDB2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231629E-6FB9-6192-3B9B-EEDF3FFEB8FA}"/>
              </a:ext>
            </a:extLst>
          </p:cNvPr>
          <p:cNvSpPr>
            <a:spLocks noGrp="1"/>
          </p:cNvSpPr>
          <p:nvPr>
            <p:ph type="sldNum" sz="quarter" idx="12"/>
          </p:nvPr>
        </p:nvSpPr>
        <p:spPr/>
        <p:txBody>
          <a:bodyPr/>
          <a:lstStyle/>
          <a:p>
            <a:fld id="{D4C40640-FB97-403C-ACEE-868BB27D48AD}" type="slidenum">
              <a:rPr lang="en-IN" smtClean="0"/>
              <a:t>120</a:t>
            </a:fld>
            <a:endParaRPr lang="en-IN"/>
          </a:p>
        </p:txBody>
      </p:sp>
    </p:spTree>
    <p:extLst>
      <p:ext uri="{BB962C8B-B14F-4D97-AF65-F5344CB8AC3E}">
        <p14:creationId xmlns:p14="http://schemas.microsoft.com/office/powerpoint/2010/main" val="41166881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F5B33-50FE-7F1E-48EF-781D6BA02AE6}"/>
              </a:ext>
            </a:extLst>
          </p:cNvPr>
          <p:cNvSpPr>
            <a:spLocks noGrp="1"/>
          </p:cNvSpPr>
          <p:nvPr>
            <p:ph idx="1"/>
          </p:nvPr>
        </p:nvSpPr>
        <p:spPr>
          <a:xfrm>
            <a:off x="680050" y="316003"/>
            <a:ext cx="10673750" cy="5860960"/>
          </a:xfrm>
        </p:spPr>
        <p:txBody>
          <a:bodyPr vert="horz" lIns="91440" tIns="45720" rIns="91440" bIns="45720" rtlCol="0" anchor="t">
            <a:normAutofit fontScale="70000" lnSpcReduction="20000"/>
          </a:bodyPr>
          <a:lstStyle/>
          <a:p>
            <a:pPr marL="0" indent="0">
              <a:buNone/>
            </a:pPr>
            <a:r>
              <a:rPr lang="en-US">
                <a:ea typeface="+mn-lt"/>
                <a:cs typeface="+mn-lt"/>
              </a:rPr>
              <a:t>&lt;!DOCTYPE html&gt;</a:t>
            </a:r>
            <a:endParaRPr lang="en-US">
              <a:cs typeface="Calibri" panose="020F0502020204030204"/>
            </a:endParaRPr>
          </a:p>
          <a:p>
            <a:pPr marL="0" indent="0">
              <a:buNone/>
            </a:pPr>
            <a:r>
              <a:rPr lang="en-US">
                <a:ea typeface="+mn-lt"/>
                <a:cs typeface="+mn-lt"/>
              </a:rPr>
              <a:t>&lt;html&gt;</a:t>
            </a:r>
            <a:endParaRPr lang="en-US">
              <a:cs typeface="Calibri" panose="020F0502020204030204"/>
            </a:endParaRPr>
          </a:p>
          <a:p>
            <a:pPr marL="0" indent="0">
              <a:buNone/>
            </a:pPr>
            <a:r>
              <a:rPr lang="en-US">
                <a:ea typeface="+mn-lt"/>
                <a:cs typeface="+mn-lt"/>
              </a:rPr>
              <a:t>&lt;body&gt;</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&lt;canvas id="</a:t>
            </a:r>
            <a:r>
              <a:rPr lang="en-US" err="1">
                <a:ea typeface="+mn-lt"/>
                <a:cs typeface="+mn-lt"/>
              </a:rPr>
              <a:t>myCanvas</a:t>
            </a:r>
            <a:r>
              <a:rPr lang="en-US">
                <a:ea typeface="+mn-lt"/>
                <a:cs typeface="+mn-lt"/>
              </a:rPr>
              <a:t>" width="200" height="100" style="border:1px solid #d3d3d3;"&gt;</a:t>
            </a:r>
            <a:endParaRPr lang="en-US">
              <a:cs typeface="Calibri" panose="020F0502020204030204"/>
            </a:endParaRPr>
          </a:p>
          <a:p>
            <a:pPr marL="0" indent="0">
              <a:buNone/>
            </a:pPr>
            <a:r>
              <a:rPr lang="en-US">
                <a:ea typeface="+mn-lt"/>
                <a:cs typeface="+mn-lt"/>
              </a:rPr>
              <a:t>Your browser does not support the HTML canvas tag.&lt;/canvas&gt;</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&lt;script&gt;</a:t>
            </a:r>
            <a:endParaRPr lang="en-US">
              <a:cs typeface="Calibri" panose="020F0502020204030204"/>
            </a:endParaRPr>
          </a:p>
          <a:p>
            <a:pPr marL="0" indent="0">
              <a:buNone/>
            </a:pPr>
            <a:r>
              <a:rPr lang="en-US">
                <a:ea typeface="+mn-lt"/>
                <a:cs typeface="+mn-lt"/>
              </a:rPr>
              <a:t>var c = </a:t>
            </a:r>
            <a:r>
              <a:rPr lang="en-US" err="1">
                <a:ea typeface="+mn-lt"/>
                <a:cs typeface="+mn-lt"/>
              </a:rPr>
              <a:t>document.getElementById</a:t>
            </a:r>
            <a:r>
              <a:rPr lang="en-US">
                <a:ea typeface="+mn-lt"/>
                <a:cs typeface="+mn-lt"/>
              </a:rPr>
              <a:t>("</a:t>
            </a:r>
            <a:r>
              <a:rPr lang="en-US" err="1">
                <a:ea typeface="+mn-lt"/>
                <a:cs typeface="+mn-lt"/>
              </a:rPr>
              <a:t>myCanvas</a:t>
            </a:r>
            <a:r>
              <a:rPr lang="en-US">
                <a:ea typeface="+mn-lt"/>
                <a:cs typeface="+mn-lt"/>
              </a:rPr>
              <a:t>");</a:t>
            </a:r>
            <a:endParaRPr lang="en-US">
              <a:cs typeface="Calibri" panose="020F0502020204030204"/>
            </a:endParaRPr>
          </a:p>
          <a:p>
            <a:pPr marL="0" indent="0">
              <a:buNone/>
            </a:pPr>
            <a:r>
              <a:rPr lang="en-US">
                <a:ea typeface="+mn-lt"/>
                <a:cs typeface="+mn-lt"/>
              </a:rPr>
              <a:t>var </a:t>
            </a:r>
            <a:r>
              <a:rPr lang="en-US" err="1">
                <a:ea typeface="+mn-lt"/>
                <a:cs typeface="+mn-lt"/>
              </a:rPr>
              <a:t>ctx</a:t>
            </a:r>
            <a:r>
              <a:rPr lang="en-US">
                <a:ea typeface="+mn-lt"/>
                <a:cs typeface="+mn-lt"/>
              </a:rPr>
              <a:t> = </a:t>
            </a:r>
            <a:r>
              <a:rPr lang="en-US" err="1">
                <a:ea typeface="+mn-lt"/>
                <a:cs typeface="+mn-lt"/>
              </a:rPr>
              <a:t>c.getContext</a:t>
            </a:r>
            <a:r>
              <a:rPr lang="en-US">
                <a:ea typeface="+mn-lt"/>
                <a:cs typeface="+mn-lt"/>
              </a:rPr>
              <a:t>("2d");</a:t>
            </a:r>
            <a:endParaRPr lang="en-US">
              <a:cs typeface="Calibri" panose="020F0502020204030204"/>
            </a:endParaRPr>
          </a:p>
          <a:p>
            <a:pPr marL="0" indent="0">
              <a:buNone/>
            </a:pPr>
            <a:r>
              <a:rPr lang="en-US" err="1">
                <a:ea typeface="+mn-lt"/>
                <a:cs typeface="+mn-lt"/>
              </a:rPr>
              <a:t>ctx.beginPath</a:t>
            </a:r>
            <a:r>
              <a:rPr lang="en-US">
                <a:ea typeface="+mn-lt"/>
                <a:cs typeface="+mn-lt"/>
              </a:rPr>
              <a:t>();</a:t>
            </a:r>
            <a:endParaRPr lang="en-US">
              <a:cs typeface="Calibri" panose="020F0502020204030204"/>
            </a:endParaRPr>
          </a:p>
          <a:p>
            <a:pPr marL="0" indent="0">
              <a:buNone/>
            </a:pPr>
            <a:r>
              <a:rPr lang="en-US">
                <a:ea typeface="+mn-lt"/>
                <a:cs typeface="+mn-lt"/>
              </a:rPr>
              <a:t>ctx.arc(95,50,40,0,2*</a:t>
            </a:r>
            <a:r>
              <a:rPr lang="en-US" err="1">
                <a:ea typeface="+mn-lt"/>
                <a:cs typeface="+mn-lt"/>
              </a:rPr>
              <a:t>Math.PI</a:t>
            </a:r>
            <a:r>
              <a:rPr lang="en-US">
                <a:ea typeface="+mn-lt"/>
                <a:cs typeface="+mn-lt"/>
              </a:rPr>
              <a:t>);</a:t>
            </a:r>
            <a:endParaRPr lang="en-US">
              <a:cs typeface="Calibri" panose="020F0502020204030204"/>
            </a:endParaRPr>
          </a:p>
          <a:p>
            <a:pPr marL="0" indent="0">
              <a:buNone/>
            </a:pPr>
            <a:r>
              <a:rPr lang="en-US" err="1">
                <a:ea typeface="+mn-lt"/>
                <a:cs typeface="+mn-lt"/>
              </a:rPr>
              <a:t>ctx.stroke</a:t>
            </a:r>
            <a:r>
              <a:rPr lang="en-US">
                <a:ea typeface="+mn-lt"/>
                <a:cs typeface="+mn-lt"/>
              </a:rPr>
              <a:t>();</a:t>
            </a:r>
            <a:endParaRPr lang="en-US">
              <a:cs typeface="Calibri" panose="020F0502020204030204"/>
            </a:endParaRPr>
          </a:p>
          <a:p>
            <a:pPr marL="0" indent="0">
              <a:buNone/>
            </a:pPr>
            <a:r>
              <a:rPr lang="en-US">
                <a:ea typeface="+mn-lt"/>
                <a:cs typeface="+mn-lt"/>
              </a:rPr>
              <a:t>&lt;/script&gt; </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&lt;/body&gt;</a:t>
            </a:r>
            <a:endParaRPr lang="en-US">
              <a:cs typeface="Calibri" panose="020F0502020204030204"/>
            </a:endParaRPr>
          </a:p>
          <a:p>
            <a:pPr marL="0" indent="0">
              <a:buNone/>
            </a:pPr>
            <a:r>
              <a:rPr lang="en-US">
                <a:ea typeface="+mn-lt"/>
                <a:cs typeface="+mn-lt"/>
              </a:rPr>
              <a:t>&lt;/html&gt;</a:t>
            </a: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5B28F901-50B1-5CF0-0931-86D5D2CA5DD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385C7F3-ACBE-C7BC-CCDA-BA5A6B04809B}"/>
              </a:ext>
            </a:extLst>
          </p:cNvPr>
          <p:cNvSpPr>
            <a:spLocks noGrp="1"/>
          </p:cNvSpPr>
          <p:nvPr>
            <p:ph type="sldNum" sz="quarter" idx="12"/>
          </p:nvPr>
        </p:nvSpPr>
        <p:spPr/>
        <p:txBody>
          <a:bodyPr/>
          <a:lstStyle/>
          <a:p>
            <a:fld id="{D4C40640-FB97-403C-ACEE-868BB27D48AD}" type="slidenum">
              <a:rPr lang="en-IN" smtClean="0"/>
              <a:t>121</a:t>
            </a:fld>
            <a:endParaRPr lang="en-IN"/>
          </a:p>
        </p:txBody>
      </p:sp>
      <p:pic>
        <p:nvPicPr>
          <p:cNvPr id="6" name="Picture 6">
            <a:extLst>
              <a:ext uri="{FF2B5EF4-FFF2-40B4-BE49-F238E27FC236}">
                <a16:creationId xmlns:a16="http://schemas.microsoft.com/office/drawing/2014/main" id="{930DA88D-3E21-535F-6EED-C730200068AE}"/>
              </a:ext>
            </a:extLst>
          </p:cNvPr>
          <p:cNvPicPr>
            <a:picLocks noChangeAspect="1"/>
          </p:cNvPicPr>
          <p:nvPr/>
        </p:nvPicPr>
        <p:blipFill>
          <a:blip r:embed="rId2"/>
          <a:stretch>
            <a:fillRect/>
          </a:stretch>
        </p:blipFill>
        <p:spPr>
          <a:xfrm>
            <a:off x="6092406" y="4663656"/>
            <a:ext cx="190500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28420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BF0FE-D6F8-E159-52FD-0BE4F3375DF3}"/>
              </a:ext>
            </a:extLst>
          </p:cNvPr>
          <p:cNvSpPr>
            <a:spLocks noGrp="1"/>
          </p:cNvSpPr>
          <p:nvPr>
            <p:ph idx="1"/>
          </p:nvPr>
        </p:nvSpPr>
        <p:spPr>
          <a:xfrm>
            <a:off x="550653" y="387890"/>
            <a:ext cx="10803147" cy="5789073"/>
          </a:xfrm>
        </p:spPr>
        <p:txBody>
          <a:bodyPr vert="horz" lIns="91440" tIns="45720" rIns="91440" bIns="45720" rtlCol="0" anchor="t">
            <a:normAutofit fontScale="77500" lnSpcReduction="20000"/>
          </a:bodyPr>
          <a:lstStyle/>
          <a:p>
            <a:pPr marL="0" indent="0">
              <a:buNone/>
            </a:pPr>
            <a:r>
              <a:rPr lang="en-US">
                <a:ea typeface="+mn-lt"/>
                <a:cs typeface="+mn-lt"/>
              </a:rPr>
              <a:t>&lt;!DOCTYPE html&gt;</a:t>
            </a:r>
            <a:endParaRPr lang="en-US">
              <a:cs typeface="Calibri" panose="020F0502020204030204"/>
            </a:endParaRPr>
          </a:p>
          <a:p>
            <a:pPr marL="0" indent="0">
              <a:buNone/>
            </a:pPr>
            <a:r>
              <a:rPr lang="en-US">
                <a:ea typeface="+mn-lt"/>
                <a:cs typeface="+mn-lt"/>
              </a:rPr>
              <a:t>&lt;html&gt;</a:t>
            </a:r>
            <a:endParaRPr lang="en-US">
              <a:cs typeface="Calibri" panose="020F0502020204030204"/>
            </a:endParaRPr>
          </a:p>
          <a:p>
            <a:pPr marL="0" indent="0">
              <a:buNone/>
            </a:pPr>
            <a:r>
              <a:rPr lang="en-US">
                <a:ea typeface="+mn-lt"/>
                <a:cs typeface="+mn-lt"/>
              </a:rPr>
              <a:t>&lt;body&gt;</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&lt;canvas id="</a:t>
            </a:r>
            <a:r>
              <a:rPr lang="en-US" err="1">
                <a:ea typeface="+mn-lt"/>
                <a:cs typeface="+mn-lt"/>
              </a:rPr>
              <a:t>myCanvas</a:t>
            </a:r>
            <a:r>
              <a:rPr lang="en-US">
                <a:ea typeface="+mn-lt"/>
                <a:cs typeface="+mn-lt"/>
              </a:rPr>
              <a:t>" width="200" height="100" style="border:1px solid #d3d3d3;"&gt;</a:t>
            </a:r>
            <a:endParaRPr lang="en-US">
              <a:cs typeface="Calibri" panose="020F0502020204030204"/>
            </a:endParaRPr>
          </a:p>
          <a:p>
            <a:pPr marL="0" indent="0">
              <a:buNone/>
            </a:pPr>
            <a:r>
              <a:rPr lang="en-US">
                <a:ea typeface="+mn-lt"/>
                <a:cs typeface="+mn-lt"/>
              </a:rPr>
              <a:t>Your browser does not support the HTML canvas tag.&lt;/canvas&gt;</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&lt;script&gt;</a:t>
            </a:r>
            <a:endParaRPr lang="en-US">
              <a:cs typeface="Calibri" panose="020F0502020204030204"/>
            </a:endParaRPr>
          </a:p>
          <a:p>
            <a:pPr marL="0" indent="0">
              <a:buNone/>
            </a:pPr>
            <a:r>
              <a:rPr lang="en-US">
                <a:ea typeface="+mn-lt"/>
                <a:cs typeface="+mn-lt"/>
              </a:rPr>
              <a:t>var c = </a:t>
            </a:r>
            <a:r>
              <a:rPr lang="en-US" err="1">
                <a:ea typeface="+mn-lt"/>
                <a:cs typeface="+mn-lt"/>
              </a:rPr>
              <a:t>document.getElementById</a:t>
            </a:r>
            <a:r>
              <a:rPr lang="en-US">
                <a:ea typeface="+mn-lt"/>
                <a:cs typeface="+mn-lt"/>
              </a:rPr>
              <a:t>("</a:t>
            </a:r>
            <a:r>
              <a:rPr lang="en-US" err="1">
                <a:ea typeface="+mn-lt"/>
                <a:cs typeface="+mn-lt"/>
              </a:rPr>
              <a:t>myCanvas</a:t>
            </a:r>
            <a:r>
              <a:rPr lang="en-US">
                <a:ea typeface="+mn-lt"/>
                <a:cs typeface="+mn-lt"/>
              </a:rPr>
              <a:t>");</a:t>
            </a:r>
            <a:endParaRPr lang="en-US">
              <a:cs typeface="Calibri" panose="020F0502020204030204"/>
            </a:endParaRPr>
          </a:p>
          <a:p>
            <a:pPr marL="0" indent="0">
              <a:buNone/>
            </a:pPr>
            <a:r>
              <a:rPr lang="en-US">
                <a:ea typeface="+mn-lt"/>
                <a:cs typeface="+mn-lt"/>
              </a:rPr>
              <a:t>var </a:t>
            </a:r>
            <a:r>
              <a:rPr lang="en-US" err="1">
                <a:ea typeface="+mn-lt"/>
                <a:cs typeface="+mn-lt"/>
              </a:rPr>
              <a:t>ctx</a:t>
            </a:r>
            <a:r>
              <a:rPr lang="en-US">
                <a:ea typeface="+mn-lt"/>
                <a:cs typeface="+mn-lt"/>
              </a:rPr>
              <a:t> = </a:t>
            </a:r>
            <a:r>
              <a:rPr lang="en-US" err="1">
                <a:ea typeface="+mn-lt"/>
                <a:cs typeface="+mn-lt"/>
              </a:rPr>
              <a:t>c.getContext</a:t>
            </a:r>
            <a:r>
              <a:rPr lang="en-US">
                <a:ea typeface="+mn-lt"/>
                <a:cs typeface="+mn-lt"/>
              </a:rPr>
              <a:t>("2d");</a:t>
            </a:r>
            <a:endParaRPr lang="en-US">
              <a:cs typeface="Calibri" panose="020F0502020204030204"/>
            </a:endParaRPr>
          </a:p>
          <a:p>
            <a:pPr marL="0" indent="0">
              <a:buNone/>
            </a:pPr>
            <a:r>
              <a:rPr lang="en-US" err="1">
                <a:ea typeface="+mn-lt"/>
                <a:cs typeface="+mn-lt"/>
              </a:rPr>
              <a:t>ctx.font</a:t>
            </a:r>
            <a:r>
              <a:rPr lang="en-US">
                <a:ea typeface="+mn-lt"/>
                <a:cs typeface="+mn-lt"/>
              </a:rPr>
              <a:t> = "30px Arial";</a:t>
            </a:r>
            <a:endParaRPr lang="en-US">
              <a:cs typeface="Calibri" panose="020F0502020204030204"/>
            </a:endParaRPr>
          </a:p>
          <a:p>
            <a:pPr marL="0" indent="0">
              <a:buNone/>
            </a:pPr>
            <a:r>
              <a:rPr lang="en-US" err="1">
                <a:ea typeface="+mn-lt"/>
                <a:cs typeface="+mn-lt"/>
              </a:rPr>
              <a:t>ctx.fillText</a:t>
            </a:r>
            <a:r>
              <a:rPr lang="en-US">
                <a:ea typeface="+mn-lt"/>
                <a:cs typeface="+mn-lt"/>
              </a:rPr>
              <a:t>("Hello World",10,50);</a:t>
            </a:r>
            <a:endParaRPr lang="en-US">
              <a:cs typeface="Calibri" panose="020F0502020204030204"/>
            </a:endParaRPr>
          </a:p>
          <a:p>
            <a:pPr marL="0" indent="0">
              <a:buNone/>
            </a:pPr>
            <a:r>
              <a:rPr lang="en-US">
                <a:ea typeface="+mn-lt"/>
                <a:cs typeface="+mn-lt"/>
              </a:rPr>
              <a:t>&lt;/script&gt;</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&lt;/body&gt;</a:t>
            </a:r>
            <a:endParaRPr lang="en-US">
              <a:cs typeface="Calibri" panose="020F0502020204030204"/>
            </a:endParaRPr>
          </a:p>
          <a:p>
            <a:pPr marL="0" indent="0">
              <a:buNone/>
            </a:pPr>
            <a:r>
              <a:rPr lang="en-US">
                <a:ea typeface="+mn-lt"/>
                <a:cs typeface="+mn-lt"/>
              </a:rPr>
              <a:t>&lt;/html&gt;</a:t>
            </a:r>
            <a:endParaRPr lang="en-US">
              <a:cs typeface="Calibri" panose="020F0502020204030204"/>
            </a:endParaRPr>
          </a:p>
          <a:p>
            <a:endParaRPr lang="en-US"/>
          </a:p>
          <a:p>
            <a:endParaRPr lang="en-US">
              <a:cs typeface="Calibri"/>
            </a:endParaRPr>
          </a:p>
        </p:txBody>
      </p:sp>
      <p:sp>
        <p:nvSpPr>
          <p:cNvPr id="4" name="Footer Placeholder 3">
            <a:extLst>
              <a:ext uri="{FF2B5EF4-FFF2-40B4-BE49-F238E27FC236}">
                <a16:creationId xmlns:a16="http://schemas.microsoft.com/office/drawing/2014/main" id="{81D919F5-C5F5-23F9-EFFD-B768E1676A9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9CB9BFB-D191-92C2-AD19-BF268EF0CA4C}"/>
              </a:ext>
            </a:extLst>
          </p:cNvPr>
          <p:cNvSpPr>
            <a:spLocks noGrp="1"/>
          </p:cNvSpPr>
          <p:nvPr>
            <p:ph type="sldNum" sz="quarter" idx="12"/>
          </p:nvPr>
        </p:nvSpPr>
        <p:spPr/>
        <p:txBody>
          <a:bodyPr/>
          <a:lstStyle/>
          <a:p>
            <a:fld id="{D4C40640-FB97-403C-ACEE-868BB27D48AD}" type="slidenum">
              <a:rPr lang="en-IN" smtClean="0"/>
              <a:t>122</a:t>
            </a:fld>
            <a:endParaRPr lang="en-IN"/>
          </a:p>
        </p:txBody>
      </p:sp>
      <p:pic>
        <p:nvPicPr>
          <p:cNvPr id="6" name="Picture 6">
            <a:extLst>
              <a:ext uri="{FF2B5EF4-FFF2-40B4-BE49-F238E27FC236}">
                <a16:creationId xmlns:a16="http://schemas.microsoft.com/office/drawing/2014/main" id="{47AACB92-1FB8-9886-E749-B2E844A8658C}"/>
              </a:ext>
            </a:extLst>
          </p:cNvPr>
          <p:cNvPicPr>
            <a:picLocks noChangeAspect="1"/>
          </p:cNvPicPr>
          <p:nvPr/>
        </p:nvPicPr>
        <p:blipFill>
          <a:blip r:embed="rId2"/>
          <a:stretch>
            <a:fillRect/>
          </a:stretch>
        </p:blipFill>
        <p:spPr>
          <a:xfrm>
            <a:off x="5804858" y="4764297"/>
            <a:ext cx="190500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000814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D2299-30A9-4B76-D147-C684587085A8}"/>
              </a:ext>
            </a:extLst>
          </p:cNvPr>
          <p:cNvSpPr>
            <a:spLocks noGrp="1"/>
          </p:cNvSpPr>
          <p:nvPr>
            <p:ph idx="1"/>
          </p:nvPr>
        </p:nvSpPr>
        <p:spPr>
          <a:xfrm>
            <a:off x="780691" y="186607"/>
            <a:ext cx="10573109" cy="6162884"/>
          </a:xfrm>
        </p:spPr>
        <p:txBody>
          <a:bodyPr vert="horz" lIns="91440" tIns="45720" rIns="91440" bIns="45720" rtlCol="0" anchor="t">
            <a:normAutofit fontScale="92500" lnSpcReduction="20000"/>
          </a:bodyPr>
          <a:lstStyle/>
          <a:p>
            <a:r>
              <a:rPr lang="en-US">
                <a:ea typeface="+mn-lt"/>
                <a:cs typeface="+mn-lt"/>
              </a:rPr>
              <a:t>&lt;!DOCTYPE html&gt;</a:t>
            </a:r>
            <a:endParaRPr lang="en-US">
              <a:cs typeface="Calibri" panose="020F0502020204030204"/>
            </a:endParaRPr>
          </a:p>
          <a:p>
            <a:r>
              <a:rPr lang="en-US">
                <a:ea typeface="+mn-lt"/>
                <a:cs typeface="+mn-lt"/>
              </a:rPr>
              <a:t>&lt;html&gt;</a:t>
            </a:r>
            <a:endParaRPr lang="en-US"/>
          </a:p>
          <a:p>
            <a:r>
              <a:rPr lang="en-US">
                <a:ea typeface="+mn-lt"/>
                <a:cs typeface="+mn-lt"/>
              </a:rPr>
              <a:t>&lt;body&gt;</a:t>
            </a:r>
            <a:endParaRPr lang="en-US"/>
          </a:p>
          <a:p>
            <a:endParaRPr lang="en-US"/>
          </a:p>
          <a:p>
            <a:r>
              <a:rPr lang="en-US">
                <a:ea typeface="+mn-lt"/>
                <a:cs typeface="+mn-lt"/>
              </a:rPr>
              <a:t>&lt;canvas id="</a:t>
            </a:r>
            <a:r>
              <a:rPr lang="en-US" err="1">
                <a:ea typeface="+mn-lt"/>
                <a:cs typeface="+mn-lt"/>
              </a:rPr>
              <a:t>myCanvas</a:t>
            </a:r>
            <a:r>
              <a:rPr lang="en-US">
                <a:ea typeface="+mn-lt"/>
                <a:cs typeface="+mn-lt"/>
              </a:rPr>
              <a:t>" width="200" height="100" style="border:1px solid #d3d3d3;"&gt;</a:t>
            </a:r>
            <a:endParaRPr lang="en-US"/>
          </a:p>
          <a:p>
            <a:r>
              <a:rPr lang="en-US">
                <a:ea typeface="+mn-lt"/>
                <a:cs typeface="+mn-lt"/>
              </a:rPr>
              <a:t>Your browser does not support the HTML canvas tag.&lt;/canvas&gt;</a:t>
            </a:r>
            <a:endParaRPr lang="en-US"/>
          </a:p>
          <a:p>
            <a:endParaRPr lang="en-US"/>
          </a:p>
          <a:p>
            <a:r>
              <a:rPr lang="en-US">
                <a:ea typeface="+mn-lt"/>
                <a:cs typeface="+mn-lt"/>
              </a:rPr>
              <a:t>&lt;script&gt;</a:t>
            </a:r>
            <a:endParaRPr lang="en-US"/>
          </a:p>
          <a:p>
            <a:r>
              <a:rPr lang="en-US">
                <a:ea typeface="+mn-lt"/>
                <a:cs typeface="+mn-lt"/>
              </a:rPr>
              <a:t>var c = </a:t>
            </a:r>
            <a:r>
              <a:rPr lang="en-US" err="1">
                <a:ea typeface="+mn-lt"/>
                <a:cs typeface="+mn-lt"/>
              </a:rPr>
              <a:t>document.getElementById</a:t>
            </a:r>
            <a:r>
              <a:rPr lang="en-US">
                <a:ea typeface="+mn-lt"/>
                <a:cs typeface="+mn-lt"/>
              </a:rPr>
              <a:t>("</a:t>
            </a:r>
            <a:r>
              <a:rPr lang="en-US" err="1">
                <a:ea typeface="+mn-lt"/>
                <a:cs typeface="+mn-lt"/>
              </a:rPr>
              <a:t>myCanvas</a:t>
            </a:r>
            <a:r>
              <a:rPr lang="en-US">
                <a:ea typeface="+mn-lt"/>
                <a:cs typeface="+mn-lt"/>
              </a:rPr>
              <a:t>");</a:t>
            </a:r>
            <a:endParaRPr lang="en-US"/>
          </a:p>
          <a:p>
            <a:r>
              <a:rPr lang="en-US">
                <a:ea typeface="+mn-lt"/>
                <a:cs typeface="+mn-lt"/>
              </a:rPr>
              <a:t>var </a:t>
            </a:r>
            <a:r>
              <a:rPr lang="en-US" err="1">
                <a:ea typeface="+mn-lt"/>
                <a:cs typeface="+mn-lt"/>
              </a:rPr>
              <a:t>ctx</a:t>
            </a:r>
            <a:r>
              <a:rPr lang="en-US">
                <a:ea typeface="+mn-lt"/>
                <a:cs typeface="+mn-lt"/>
              </a:rPr>
              <a:t> = </a:t>
            </a:r>
            <a:r>
              <a:rPr lang="en-US" err="1">
                <a:ea typeface="+mn-lt"/>
                <a:cs typeface="+mn-lt"/>
              </a:rPr>
              <a:t>c.getContext</a:t>
            </a:r>
            <a:r>
              <a:rPr lang="en-US">
                <a:ea typeface="+mn-lt"/>
                <a:cs typeface="+mn-lt"/>
              </a:rPr>
              <a:t>("2d");</a:t>
            </a:r>
            <a:endParaRPr lang="en-US"/>
          </a:p>
          <a:p>
            <a:r>
              <a:rPr lang="en-US">
                <a:ea typeface="+mn-lt"/>
                <a:cs typeface="+mn-lt"/>
              </a:rPr>
              <a:t>// Create gradient</a:t>
            </a:r>
            <a:endParaRPr lang="en-US"/>
          </a:p>
          <a:p>
            <a:r>
              <a:rPr lang="en-US">
                <a:ea typeface="+mn-lt"/>
                <a:cs typeface="+mn-lt"/>
              </a:rPr>
              <a:t>var </a:t>
            </a:r>
            <a:r>
              <a:rPr lang="en-US" err="1">
                <a:ea typeface="+mn-lt"/>
                <a:cs typeface="+mn-lt"/>
              </a:rPr>
              <a:t>grd</a:t>
            </a:r>
            <a:r>
              <a:rPr lang="en-US">
                <a:ea typeface="+mn-lt"/>
                <a:cs typeface="+mn-lt"/>
              </a:rPr>
              <a:t> = </a:t>
            </a:r>
            <a:r>
              <a:rPr lang="en-US" err="1">
                <a:ea typeface="+mn-lt"/>
                <a:cs typeface="+mn-lt"/>
              </a:rPr>
              <a:t>ctx.createLinearGradient</a:t>
            </a:r>
            <a:r>
              <a:rPr lang="en-US">
                <a:ea typeface="+mn-lt"/>
                <a:cs typeface="+mn-lt"/>
              </a:rPr>
              <a:t>(0,0,200,0);</a:t>
            </a:r>
            <a:endParaRPr lang="en-US"/>
          </a:p>
          <a:p>
            <a:r>
              <a:rPr lang="en-US" err="1">
                <a:ea typeface="+mn-lt"/>
                <a:cs typeface="+mn-lt"/>
              </a:rPr>
              <a:t>grd.addColorStop</a:t>
            </a:r>
            <a:r>
              <a:rPr lang="en-US">
                <a:ea typeface="+mn-lt"/>
                <a:cs typeface="+mn-lt"/>
              </a:rPr>
              <a:t>(0,"red");</a:t>
            </a:r>
            <a:endParaRPr lang="en-US"/>
          </a:p>
          <a:p>
            <a:r>
              <a:rPr lang="en-US" err="1">
                <a:ea typeface="+mn-lt"/>
                <a:cs typeface="+mn-lt"/>
              </a:rPr>
              <a:t>grd.addColorStop</a:t>
            </a:r>
            <a:r>
              <a:rPr lang="en-US">
                <a:ea typeface="+mn-lt"/>
                <a:cs typeface="+mn-lt"/>
              </a:rPr>
              <a:t>(1,"white");</a:t>
            </a:r>
            <a:endParaRPr lang="en-US"/>
          </a:p>
          <a:p>
            <a:pPr marL="0" indent="0">
              <a:buNone/>
            </a:pPr>
            <a:endParaRPr lang="en-US">
              <a:cs typeface="Calibri" panose="020F0502020204030204"/>
            </a:endParaRPr>
          </a:p>
          <a:p>
            <a:endParaRPr lang="en-US">
              <a:cs typeface="Calibri" panose="020F0502020204030204"/>
            </a:endParaRPr>
          </a:p>
        </p:txBody>
      </p:sp>
      <p:sp>
        <p:nvSpPr>
          <p:cNvPr id="4" name="Footer Placeholder 3">
            <a:extLst>
              <a:ext uri="{FF2B5EF4-FFF2-40B4-BE49-F238E27FC236}">
                <a16:creationId xmlns:a16="http://schemas.microsoft.com/office/drawing/2014/main" id="{00032938-0B8D-2E43-B1BA-14A308DD4BA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854FA0E-A192-FF6A-0DE6-2A476F51A886}"/>
              </a:ext>
            </a:extLst>
          </p:cNvPr>
          <p:cNvSpPr>
            <a:spLocks noGrp="1"/>
          </p:cNvSpPr>
          <p:nvPr>
            <p:ph type="sldNum" sz="quarter" idx="12"/>
          </p:nvPr>
        </p:nvSpPr>
        <p:spPr/>
        <p:txBody>
          <a:bodyPr/>
          <a:lstStyle/>
          <a:p>
            <a:fld id="{D4C40640-FB97-403C-ACEE-868BB27D48AD}" type="slidenum">
              <a:rPr lang="en-IN" smtClean="0"/>
              <a:t>123</a:t>
            </a:fld>
            <a:endParaRPr lang="en-IN"/>
          </a:p>
        </p:txBody>
      </p:sp>
    </p:spTree>
    <p:extLst>
      <p:ext uri="{BB962C8B-B14F-4D97-AF65-F5344CB8AC3E}">
        <p14:creationId xmlns:p14="http://schemas.microsoft.com/office/powerpoint/2010/main" val="25874955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8A1CC-990F-AC15-4876-A60F84C34D15}"/>
              </a:ext>
            </a:extLst>
          </p:cNvPr>
          <p:cNvSpPr>
            <a:spLocks noGrp="1"/>
          </p:cNvSpPr>
          <p:nvPr>
            <p:ph idx="1"/>
          </p:nvPr>
        </p:nvSpPr>
        <p:spPr>
          <a:xfrm>
            <a:off x="723182" y="258493"/>
            <a:ext cx="10630618" cy="5918470"/>
          </a:xfrm>
        </p:spPr>
        <p:txBody>
          <a:bodyPr vert="horz" lIns="91440" tIns="45720" rIns="91440" bIns="45720" rtlCol="0" anchor="t">
            <a:normAutofit/>
          </a:bodyPr>
          <a:lstStyle/>
          <a:p>
            <a:pPr marL="0" indent="0">
              <a:buNone/>
            </a:pPr>
            <a:r>
              <a:rPr lang="en-US" sz="2400">
                <a:cs typeface="Calibri"/>
              </a:rPr>
              <a:t>// Fill with gradient</a:t>
            </a:r>
          </a:p>
          <a:p>
            <a:pPr marL="0" indent="0">
              <a:buNone/>
            </a:pPr>
            <a:r>
              <a:rPr lang="en-US" sz="2400" err="1">
                <a:cs typeface="Calibri"/>
              </a:rPr>
              <a:t>ctx.fillStyle</a:t>
            </a:r>
            <a:r>
              <a:rPr lang="en-US" sz="2400">
                <a:cs typeface="Calibri"/>
              </a:rPr>
              <a:t> = </a:t>
            </a:r>
            <a:r>
              <a:rPr lang="en-US" sz="2400" err="1">
                <a:cs typeface="Calibri"/>
              </a:rPr>
              <a:t>grd</a:t>
            </a:r>
            <a:r>
              <a:rPr lang="en-US" sz="2400">
                <a:cs typeface="Calibri"/>
              </a:rPr>
              <a:t>;</a:t>
            </a:r>
          </a:p>
          <a:p>
            <a:pPr marL="0" indent="0">
              <a:buNone/>
            </a:pPr>
            <a:r>
              <a:rPr lang="en-US" sz="2400" err="1">
                <a:cs typeface="Calibri"/>
              </a:rPr>
              <a:t>ctx.fillRect</a:t>
            </a:r>
            <a:r>
              <a:rPr lang="en-US" sz="2400">
                <a:cs typeface="Calibri"/>
              </a:rPr>
              <a:t>(10,10,150,80);</a:t>
            </a:r>
          </a:p>
          <a:p>
            <a:pPr marL="0" indent="0">
              <a:buNone/>
            </a:pPr>
            <a:r>
              <a:rPr lang="en-US" sz="2400">
                <a:cs typeface="Calibri"/>
              </a:rPr>
              <a:t>&lt;/script&gt;</a:t>
            </a:r>
          </a:p>
          <a:p>
            <a:pPr marL="0" indent="0">
              <a:buNone/>
            </a:pPr>
            <a:endParaRPr lang="en-US" sz="2400">
              <a:cs typeface="Calibri"/>
            </a:endParaRPr>
          </a:p>
          <a:p>
            <a:pPr marL="0" indent="0">
              <a:buNone/>
            </a:pPr>
            <a:r>
              <a:rPr lang="en-US" sz="2400">
                <a:cs typeface="Calibri"/>
              </a:rPr>
              <a:t>&lt;/body&gt;</a:t>
            </a:r>
          </a:p>
          <a:p>
            <a:pPr marL="0" indent="0">
              <a:buNone/>
            </a:pPr>
            <a:r>
              <a:rPr lang="en-US" sz="2400">
                <a:cs typeface="Calibri"/>
              </a:rPr>
              <a:t>&lt;/html&gt;</a:t>
            </a:r>
          </a:p>
          <a:p>
            <a:endParaRPr lang="en-US">
              <a:cs typeface="Calibri"/>
            </a:endParaRPr>
          </a:p>
        </p:txBody>
      </p:sp>
      <p:sp>
        <p:nvSpPr>
          <p:cNvPr id="4" name="Footer Placeholder 3">
            <a:extLst>
              <a:ext uri="{FF2B5EF4-FFF2-40B4-BE49-F238E27FC236}">
                <a16:creationId xmlns:a16="http://schemas.microsoft.com/office/drawing/2014/main" id="{133DE9DE-2BCC-3A7C-B0B4-B96D6F45D4C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E304CB8-0F54-8D44-631A-6E40A0253807}"/>
              </a:ext>
            </a:extLst>
          </p:cNvPr>
          <p:cNvSpPr>
            <a:spLocks noGrp="1"/>
          </p:cNvSpPr>
          <p:nvPr>
            <p:ph type="sldNum" sz="quarter" idx="12"/>
          </p:nvPr>
        </p:nvSpPr>
        <p:spPr/>
        <p:txBody>
          <a:bodyPr/>
          <a:lstStyle/>
          <a:p>
            <a:fld id="{D4C40640-FB97-403C-ACEE-868BB27D48AD}" type="slidenum">
              <a:rPr lang="en-IN" smtClean="0"/>
              <a:t>124</a:t>
            </a:fld>
            <a:endParaRPr lang="en-IN"/>
          </a:p>
        </p:txBody>
      </p:sp>
      <p:pic>
        <p:nvPicPr>
          <p:cNvPr id="6" name="Picture 6" descr="Shape, rectangle&#10;&#10;Description automatically generated">
            <a:extLst>
              <a:ext uri="{FF2B5EF4-FFF2-40B4-BE49-F238E27FC236}">
                <a16:creationId xmlns:a16="http://schemas.microsoft.com/office/drawing/2014/main" id="{78FB3E44-0DFE-8FBE-A857-270432B1BBD1}"/>
              </a:ext>
            </a:extLst>
          </p:cNvPr>
          <p:cNvPicPr>
            <a:picLocks noChangeAspect="1"/>
          </p:cNvPicPr>
          <p:nvPr/>
        </p:nvPicPr>
        <p:blipFill>
          <a:blip r:embed="rId2"/>
          <a:stretch>
            <a:fillRect/>
          </a:stretch>
        </p:blipFill>
        <p:spPr>
          <a:xfrm>
            <a:off x="4525274" y="2952750"/>
            <a:ext cx="2523226" cy="12688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07971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6E5C-C943-B4AB-9D0C-AF4E41CE47DF}"/>
              </a:ext>
            </a:extLst>
          </p:cNvPr>
          <p:cNvSpPr>
            <a:spLocks noGrp="1"/>
          </p:cNvSpPr>
          <p:nvPr>
            <p:ph type="title"/>
          </p:nvPr>
        </p:nvSpPr>
        <p:spPr/>
        <p:txBody>
          <a:bodyPr/>
          <a:lstStyle/>
          <a:p>
            <a:r>
              <a:rPr lang="en-US" sz="3200">
                <a:latin typeface="Calibri"/>
                <a:cs typeface="Segoe UI"/>
              </a:rPr>
              <a:t>     HTML SVG Graphics</a:t>
            </a:r>
            <a:endParaRPr lang="en-US">
              <a:latin typeface="Calibri"/>
            </a:endParaRPr>
          </a:p>
          <a:p>
            <a:endParaRPr lang="en-US">
              <a:cs typeface="Calibri Light"/>
            </a:endParaRPr>
          </a:p>
        </p:txBody>
      </p:sp>
      <p:sp>
        <p:nvSpPr>
          <p:cNvPr id="3" name="Content Placeholder 2">
            <a:extLst>
              <a:ext uri="{FF2B5EF4-FFF2-40B4-BE49-F238E27FC236}">
                <a16:creationId xmlns:a16="http://schemas.microsoft.com/office/drawing/2014/main" id="{4022080A-6F26-077C-C1E4-E46EB9D22160}"/>
              </a:ext>
            </a:extLst>
          </p:cNvPr>
          <p:cNvSpPr>
            <a:spLocks noGrp="1"/>
          </p:cNvSpPr>
          <p:nvPr>
            <p:ph idx="1"/>
          </p:nvPr>
        </p:nvSpPr>
        <p:spPr/>
        <p:txBody>
          <a:bodyPr vert="horz" lIns="91440" tIns="45720" rIns="91440" bIns="45720" rtlCol="0" anchor="t">
            <a:normAutofit/>
          </a:bodyPr>
          <a:lstStyle/>
          <a:p>
            <a:pPr marL="0" indent="0">
              <a:buNone/>
            </a:pPr>
            <a:r>
              <a:rPr lang="en-US">
                <a:latin typeface="Calibri"/>
                <a:cs typeface="Segoe UI"/>
              </a:rPr>
              <a:t>What is SVG?</a:t>
            </a:r>
            <a:endParaRPr lang="en-US">
              <a:latin typeface="Calibri"/>
              <a:cs typeface="Calibri" panose="020F0502020204030204"/>
            </a:endParaRPr>
          </a:p>
          <a:p>
            <a:r>
              <a:rPr lang="en-US" sz="2400">
                <a:latin typeface="Calibri"/>
                <a:ea typeface="Verdana"/>
                <a:cs typeface="Calibri"/>
              </a:rPr>
              <a:t>SVG stands for Scalable Vector Graphics</a:t>
            </a:r>
            <a:endParaRPr lang="en-US" sz="2400">
              <a:latin typeface="Calibri"/>
              <a:cs typeface="Calibri"/>
            </a:endParaRPr>
          </a:p>
          <a:p>
            <a:r>
              <a:rPr lang="en-US" sz="2400">
                <a:latin typeface="Calibri"/>
                <a:ea typeface="Verdana"/>
                <a:cs typeface="Calibri"/>
              </a:rPr>
              <a:t>SVG is used to define graphics for the Web</a:t>
            </a:r>
            <a:endParaRPr lang="en-US" sz="2400">
              <a:latin typeface="Calibri"/>
              <a:cs typeface="Calibri"/>
            </a:endParaRPr>
          </a:p>
          <a:p>
            <a:pPr marL="0" indent="0">
              <a:buNone/>
            </a:pPr>
            <a:endParaRPr lang="en-US" sz="2400">
              <a:latin typeface="Calibri"/>
              <a:ea typeface="Verdana"/>
              <a:cs typeface="Calibri"/>
            </a:endParaRPr>
          </a:p>
          <a:p>
            <a:pPr marL="0" indent="0">
              <a:buNone/>
            </a:pPr>
            <a:r>
              <a:rPr lang="en-US" sz="3200">
                <a:latin typeface="Calibri"/>
                <a:cs typeface="Segoe UI"/>
              </a:rPr>
              <a:t>The HTML &lt;</a:t>
            </a:r>
            <a:r>
              <a:rPr lang="en-US" sz="3200" err="1">
                <a:latin typeface="Calibri"/>
                <a:cs typeface="Segoe UI"/>
              </a:rPr>
              <a:t>svg</a:t>
            </a:r>
            <a:r>
              <a:rPr lang="en-US" sz="3200">
                <a:latin typeface="Calibri"/>
                <a:cs typeface="Segoe UI"/>
              </a:rPr>
              <a:t>&gt; Element</a:t>
            </a:r>
            <a:endParaRPr lang="en-US" sz="3200">
              <a:latin typeface="Calibri"/>
              <a:cs typeface="Calibri"/>
            </a:endParaRPr>
          </a:p>
          <a:p>
            <a:r>
              <a:rPr lang="en-US" sz="2400">
                <a:latin typeface="Calibri"/>
                <a:ea typeface="Verdana"/>
                <a:cs typeface="Calibri"/>
              </a:rPr>
              <a:t>The HTML </a:t>
            </a:r>
            <a:r>
              <a:rPr lang="en-US" sz="2400">
                <a:solidFill>
                  <a:srgbClr val="DC143C"/>
                </a:solidFill>
                <a:latin typeface="Calibri"/>
                <a:cs typeface="Calibri"/>
              </a:rPr>
              <a:t>&lt;</a:t>
            </a:r>
            <a:r>
              <a:rPr lang="en-US" sz="2400" err="1">
                <a:solidFill>
                  <a:srgbClr val="DC143C"/>
                </a:solidFill>
                <a:latin typeface="Calibri"/>
                <a:cs typeface="Calibri"/>
              </a:rPr>
              <a:t>svg</a:t>
            </a:r>
            <a:r>
              <a:rPr lang="en-US" sz="2400">
                <a:solidFill>
                  <a:srgbClr val="DC143C"/>
                </a:solidFill>
                <a:latin typeface="Calibri"/>
                <a:cs typeface="Calibri"/>
              </a:rPr>
              <a:t>&gt;</a:t>
            </a:r>
            <a:r>
              <a:rPr lang="en-US" sz="2400">
                <a:latin typeface="Calibri"/>
                <a:ea typeface="Verdana"/>
                <a:cs typeface="Calibri"/>
              </a:rPr>
              <a:t> element is a container for SVG graphics.</a:t>
            </a:r>
            <a:endParaRPr lang="en-US" sz="2400">
              <a:latin typeface="Calibri"/>
              <a:cs typeface="Calibri"/>
            </a:endParaRPr>
          </a:p>
          <a:p>
            <a:r>
              <a:rPr lang="en-US" sz="2400">
                <a:latin typeface="Calibri"/>
                <a:ea typeface="Verdana"/>
                <a:cs typeface="Calibri"/>
              </a:rPr>
              <a:t>SVG has several methods for drawing paths, boxes, circles, text, and graphic images</a:t>
            </a:r>
            <a:r>
              <a:rPr lang="en-US" sz="1100">
                <a:latin typeface="Verdana"/>
                <a:ea typeface="Verdana"/>
                <a:cs typeface="Calibri"/>
              </a:rPr>
              <a:t>.</a:t>
            </a:r>
            <a:endParaRPr lang="en-US"/>
          </a:p>
          <a:p>
            <a:endParaRPr lang="en-US">
              <a:cs typeface="Calibri"/>
            </a:endParaRPr>
          </a:p>
        </p:txBody>
      </p:sp>
      <p:sp>
        <p:nvSpPr>
          <p:cNvPr id="4" name="Footer Placeholder 3">
            <a:extLst>
              <a:ext uri="{FF2B5EF4-FFF2-40B4-BE49-F238E27FC236}">
                <a16:creationId xmlns:a16="http://schemas.microsoft.com/office/drawing/2014/main" id="{5193FAD6-5531-B1DB-206C-83B42F7141C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29963D5-A8D4-84DF-FAE0-BF22E2011370}"/>
              </a:ext>
            </a:extLst>
          </p:cNvPr>
          <p:cNvSpPr>
            <a:spLocks noGrp="1"/>
          </p:cNvSpPr>
          <p:nvPr>
            <p:ph type="sldNum" sz="quarter" idx="12"/>
          </p:nvPr>
        </p:nvSpPr>
        <p:spPr/>
        <p:txBody>
          <a:bodyPr/>
          <a:lstStyle/>
          <a:p>
            <a:fld id="{D4C40640-FB97-403C-ACEE-868BB27D48AD}" type="slidenum">
              <a:rPr lang="en-IN" smtClean="0"/>
              <a:t>125</a:t>
            </a:fld>
            <a:endParaRPr lang="en-IN"/>
          </a:p>
        </p:txBody>
      </p:sp>
    </p:spTree>
    <p:extLst>
      <p:ext uri="{BB962C8B-B14F-4D97-AF65-F5344CB8AC3E}">
        <p14:creationId xmlns:p14="http://schemas.microsoft.com/office/powerpoint/2010/main" val="16962202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8AE8E-9047-15F4-E0B4-482F8C5574FA}"/>
              </a:ext>
            </a:extLst>
          </p:cNvPr>
          <p:cNvSpPr>
            <a:spLocks noGrp="1"/>
          </p:cNvSpPr>
          <p:nvPr>
            <p:ph idx="1"/>
          </p:nvPr>
        </p:nvSpPr>
        <p:spPr>
          <a:xfrm>
            <a:off x="737559" y="445399"/>
            <a:ext cx="10616241" cy="5731564"/>
          </a:xfrm>
        </p:spPr>
        <p:txBody>
          <a:bodyPr vert="horz" lIns="91440" tIns="45720" rIns="91440" bIns="45720" rtlCol="0" anchor="t">
            <a:normAutofit fontScale="92500" lnSpcReduction="10000"/>
          </a:bodyPr>
          <a:lstStyle/>
          <a:p>
            <a:pPr marL="0" indent="0">
              <a:buNone/>
            </a:pPr>
            <a:r>
              <a:rPr lang="en-US">
                <a:ea typeface="+mn-lt"/>
                <a:cs typeface="+mn-lt"/>
              </a:rPr>
              <a:t>&lt;!DOCTYPE html&gt;</a:t>
            </a:r>
            <a:endParaRPr lang="en-US"/>
          </a:p>
          <a:p>
            <a:pPr marL="0" indent="0">
              <a:buNone/>
            </a:pPr>
            <a:r>
              <a:rPr lang="en-US">
                <a:ea typeface="+mn-lt"/>
                <a:cs typeface="+mn-lt"/>
              </a:rPr>
              <a:t>&lt;html&gt;</a:t>
            </a:r>
          </a:p>
          <a:p>
            <a:pPr marL="0" indent="0">
              <a:buNone/>
            </a:pPr>
            <a:r>
              <a:rPr lang="en-US">
                <a:ea typeface="+mn-lt"/>
                <a:cs typeface="+mn-lt"/>
              </a:rPr>
              <a:t>&lt;body&gt;</a:t>
            </a:r>
          </a:p>
          <a:p>
            <a:pPr marL="0" indent="0">
              <a:buNone/>
            </a:pPr>
            <a:endParaRPr lang="en-US">
              <a:cs typeface="Calibri" panose="020F0502020204030204"/>
            </a:endParaRPr>
          </a:p>
          <a:p>
            <a:pPr marL="0" indent="0">
              <a:buNone/>
            </a:pPr>
            <a:r>
              <a:rPr lang="en-US">
                <a:ea typeface="+mn-lt"/>
                <a:cs typeface="+mn-lt"/>
              </a:rPr>
              <a:t>&lt;</a:t>
            </a:r>
            <a:r>
              <a:rPr lang="en-US" err="1">
                <a:ea typeface="+mn-lt"/>
                <a:cs typeface="+mn-lt"/>
              </a:rPr>
              <a:t>svg</a:t>
            </a:r>
            <a:r>
              <a:rPr lang="en-US">
                <a:ea typeface="+mn-lt"/>
                <a:cs typeface="+mn-lt"/>
              </a:rPr>
              <a:t> width="100" height="100"&gt;</a:t>
            </a:r>
          </a:p>
          <a:p>
            <a:pPr marL="0" indent="0">
              <a:buNone/>
            </a:pPr>
            <a:r>
              <a:rPr lang="en-US">
                <a:ea typeface="+mn-lt"/>
                <a:cs typeface="+mn-lt"/>
              </a:rPr>
              <a:t>  &lt;circle cx="50" cy="50" r="40"</a:t>
            </a:r>
          </a:p>
          <a:p>
            <a:pPr marL="0" indent="0">
              <a:buNone/>
            </a:pPr>
            <a:r>
              <a:rPr lang="en-US">
                <a:ea typeface="+mn-lt"/>
                <a:cs typeface="+mn-lt"/>
              </a:rPr>
              <a:t>  stroke="green" stroke-width="4" fill="yellow" /&gt;</a:t>
            </a:r>
          </a:p>
          <a:p>
            <a:pPr marL="0" indent="0">
              <a:buNone/>
            </a:pPr>
            <a:r>
              <a:rPr lang="en-US">
                <a:ea typeface="+mn-lt"/>
                <a:cs typeface="+mn-lt"/>
              </a:rPr>
              <a:t>Sorry, your browser does not support inline SVG.</a:t>
            </a:r>
          </a:p>
          <a:p>
            <a:pPr marL="0" indent="0">
              <a:buNone/>
            </a:pPr>
            <a:r>
              <a:rPr lang="en-US">
                <a:ea typeface="+mn-lt"/>
                <a:cs typeface="+mn-lt"/>
              </a:rPr>
              <a:t>&lt;/</a:t>
            </a:r>
            <a:r>
              <a:rPr lang="en-US" err="1">
                <a:ea typeface="+mn-lt"/>
                <a:cs typeface="+mn-lt"/>
              </a:rPr>
              <a:t>svg</a:t>
            </a:r>
            <a:r>
              <a:rPr lang="en-US">
                <a:ea typeface="+mn-lt"/>
                <a:cs typeface="+mn-lt"/>
              </a:rPr>
              <a:t>&gt;</a:t>
            </a:r>
          </a:p>
          <a:p>
            <a:pPr marL="0" indent="0">
              <a:buNone/>
            </a:pPr>
            <a:endParaRPr lang="en-US">
              <a:cs typeface="Calibri" panose="020F0502020204030204"/>
            </a:endParaRPr>
          </a:p>
          <a:p>
            <a:pPr marL="0" indent="0">
              <a:buNone/>
            </a:pPr>
            <a:r>
              <a:rPr lang="en-US">
                <a:ea typeface="+mn-lt"/>
                <a:cs typeface="+mn-lt"/>
              </a:rPr>
              <a:t>&lt;/body&gt;</a:t>
            </a:r>
          </a:p>
          <a:p>
            <a:pPr marL="0" indent="0">
              <a:buNone/>
            </a:pPr>
            <a:r>
              <a:rPr lang="en-US">
                <a:ea typeface="+mn-lt"/>
                <a:cs typeface="+mn-lt"/>
              </a:rPr>
              <a:t>&lt;/html&gt;</a:t>
            </a:r>
          </a:p>
          <a:p>
            <a:pPr marL="0" indent="0">
              <a:buNone/>
            </a:pPr>
            <a:endParaRPr lang="en-U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07C2C97D-D51E-013E-E719-4C0176A59B1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03899CE-21C6-B55C-72AE-6639C6049DFB}"/>
              </a:ext>
            </a:extLst>
          </p:cNvPr>
          <p:cNvSpPr>
            <a:spLocks noGrp="1"/>
          </p:cNvSpPr>
          <p:nvPr>
            <p:ph type="sldNum" sz="quarter" idx="12"/>
          </p:nvPr>
        </p:nvSpPr>
        <p:spPr/>
        <p:txBody>
          <a:bodyPr/>
          <a:lstStyle/>
          <a:p>
            <a:fld id="{D4C40640-FB97-403C-ACEE-868BB27D48AD}" type="slidenum">
              <a:rPr lang="en-IN" smtClean="0"/>
              <a:t>126</a:t>
            </a:fld>
            <a:endParaRPr lang="en-IN"/>
          </a:p>
        </p:txBody>
      </p:sp>
      <p:pic>
        <p:nvPicPr>
          <p:cNvPr id="7" name="Picture 7">
            <a:extLst>
              <a:ext uri="{FF2B5EF4-FFF2-40B4-BE49-F238E27FC236}">
                <a16:creationId xmlns:a16="http://schemas.microsoft.com/office/drawing/2014/main" id="{37BFD5B4-A7BE-F98F-128A-93FB0A21F792}"/>
              </a:ext>
            </a:extLst>
          </p:cNvPr>
          <p:cNvPicPr>
            <a:picLocks noChangeAspect="1"/>
          </p:cNvPicPr>
          <p:nvPr/>
        </p:nvPicPr>
        <p:blipFill>
          <a:blip r:embed="rId2"/>
          <a:stretch>
            <a:fillRect/>
          </a:stretch>
        </p:blipFill>
        <p:spPr>
          <a:xfrm>
            <a:off x="5183847" y="4577123"/>
            <a:ext cx="1421741" cy="1211831"/>
          </a:xfrm>
          <a:prstGeom prst="rect">
            <a:avLst/>
          </a:prstGeom>
        </p:spPr>
      </p:pic>
    </p:spTree>
    <p:extLst>
      <p:ext uri="{BB962C8B-B14F-4D97-AF65-F5344CB8AC3E}">
        <p14:creationId xmlns:p14="http://schemas.microsoft.com/office/powerpoint/2010/main" val="28756701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AD365-356C-85A2-35A3-010F56492383}"/>
              </a:ext>
            </a:extLst>
          </p:cNvPr>
          <p:cNvSpPr>
            <a:spLocks noGrp="1"/>
          </p:cNvSpPr>
          <p:nvPr>
            <p:ph idx="1"/>
          </p:nvPr>
        </p:nvSpPr>
        <p:spPr>
          <a:xfrm>
            <a:off x="608162" y="387889"/>
            <a:ext cx="10601864" cy="5875338"/>
          </a:xfrm>
        </p:spPr>
        <p:txBody>
          <a:bodyPr vert="horz" lIns="91440" tIns="45720" rIns="91440" bIns="45720" rtlCol="0" anchor="t">
            <a:normAutofit lnSpcReduction="10000"/>
          </a:bodyPr>
          <a:lstStyle/>
          <a:p>
            <a:pPr marL="0" indent="0">
              <a:buNone/>
            </a:pPr>
            <a:r>
              <a:rPr lang="en-US">
                <a:ea typeface="+mn-lt"/>
                <a:cs typeface="+mn-lt"/>
              </a:rPr>
              <a:t>&lt;!DOCTYPE html&gt;</a:t>
            </a:r>
            <a:endParaRPr lang="en-US">
              <a:cs typeface="Calibri" panose="020F0502020204030204"/>
            </a:endParaRPr>
          </a:p>
          <a:p>
            <a:pPr marL="0" indent="0">
              <a:buNone/>
            </a:pPr>
            <a:r>
              <a:rPr lang="en-US">
                <a:ea typeface="+mn-lt"/>
                <a:cs typeface="+mn-lt"/>
              </a:rPr>
              <a:t>&lt;html&gt;</a:t>
            </a:r>
            <a:endParaRPr lang="en-US">
              <a:cs typeface="Calibri" panose="020F0502020204030204"/>
            </a:endParaRPr>
          </a:p>
          <a:p>
            <a:pPr marL="0" indent="0">
              <a:buNone/>
            </a:pPr>
            <a:r>
              <a:rPr lang="en-US">
                <a:ea typeface="+mn-lt"/>
                <a:cs typeface="+mn-lt"/>
              </a:rPr>
              <a:t>&lt;body&gt;</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a:t>
            </a:r>
            <a:r>
              <a:rPr lang="en-US" err="1">
                <a:ea typeface="+mn-lt"/>
                <a:cs typeface="+mn-lt"/>
              </a:rPr>
              <a:t>svg</a:t>
            </a:r>
            <a:r>
              <a:rPr lang="en-US">
                <a:ea typeface="+mn-lt"/>
                <a:cs typeface="+mn-lt"/>
              </a:rPr>
              <a:t> width="400" height="100"&gt;</a:t>
            </a:r>
            <a:endParaRPr lang="en-US">
              <a:cs typeface="Calibri" panose="020F0502020204030204"/>
            </a:endParaRPr>
          </a:p>
          <a:p>
            <a:pPr marL="0" indent="0">
              <a:buNone/>
            </a:pPr>
            <a:r>
              <a:rPr lang="en-US">
                <a:ea typeface="+mn-lt"/>
                <a:cs typeface="+mn-lt"/>
              </a:rPr>
              <a:t>  &lt;</a:t>
            </a:r>
            <a:r>
              <a:rPr lang="en-US" err="1">
                <a:ea typeface="+mn-lt"/>
                <a:cs typeface="+mn-lt"/>
              </a:rPr>
              <a:t>rect</a:t>
            </a:r>
            <a:r>
              <a:rPr lang="en-US">
                <a:ea typeface="+mn-lt"/>
                <a:cs typeface="+mn-lt"/>
              </a:rPr>
              <a:t> width="400" height="100" </a:t>
            </a:r>
            <a:endParaRPr lang="en-US">
              <a:cs typeface="Calibri" panose="020F0502020204030204"/>
            </a:endParaRPr>
          </a:p>
          <a:p>
            <a:pPr marL="0" indent="0">
              <a:buNone/>
            </a:pPr>
            <a:r>
              <a:rPr lang="en-US">
                <a:ea typeface="+mn-lt"/>
                <a:cs typeface="+mn-lt"/>
              </a:rPr>
              <a:t>  style="</a:t>
            </a:r>
            <a:r>
              <a:rPr lang="en-US" err="1">
                <a:ea typeface="+mn-lt"/>
                <a:cs typeface="+mn-lt"/>
              </a:rPr>
              <a:t>fill:rgb</a:t>
            </a:r>
            <a:r>
              <a:rPr lang="en-US">
                <a:ea typeface="+mn-lt"/>
                <a:cs typeface="+mn-lt"/>
              </a:rPr>
              <a:t>(0,0,255);stroke-width:10;stroke:rgb(0,0,0)" /&gt;</a:t>
            </a:r>
            <a:endParaRPr lang="en-US">
              <a:cs typeface="Calibri" panose="020F0502020204030204"/>
            </a:endParaRPr>
          </a:p>
          <a:p>
            <a:pPr marL="0" indent="0">
              <a:buNone/>
            </a:pPr>
            <a:r>
              <a:rPr lang="en-US">
                <a:ea typeface="+mn-lt"/>
                <a:cs typeface="+mn-lt"/>
              </a:rPr>
              <a:t>Sorry, your browser does not support inline SVG.</a:t>
            </a:r>
            <a:endParaRPr lang="en-US">
              <a:cs typeface="Calibri" panose="020F0502020204030204"/>
            </a:endParaRPr>
          </a:p>
          <a:p>
            <a:pPr marL="0" indent="0">
              <a:buNone/>
            </a:pPr>
            <a:r>
              <a:rPr lang="en-US">
                <a:ea typeface="+mn-lt"/>
                <a:cs typeface="+mn-lt"/>
              </a:rPr>
              <a:t>&lt;/</a:t>
            </a:r>
            <a:r>
              <a:rPr lang="en-US" err="1">
                <a:ea typeface="+mn-lt"/>
                <a:cs typeface="+mn-lt"/>
              </a:rPr>
              <a:t>svg</a:t>
            </a:r>
            <a:r>
              <a:rPr lang="en-US">
                <a:ea typeface="+mn-lt"/>
                <a:cs typeface="+mn-lt"/>
              </a:rPr>
              <a:t>&gt;</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&lt;/body&gt;</a:t>
            </a:r>
            <a:endParaRPr lang="en-US">
              <a:cs typeface="Calibri" panose="020F0502020204030204"/>
            </a:endParaRPr>
          </a:p>
          <a:p>
            <a:pPr marL="0" indent="0">
              <a:buNone/>
            </a:pPr>
            <a:r>
              <a:rPr lang="en-US">
                <a:ea typeface="+mn-lt"/>
                <a:cs typeface="+mn-lt"/>
              </a:rPr>
              <a:t>&lt;/html&gt;</a:t>
            </a: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7A8F0667-B682-F36A-B6AC-8693ABFF38D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B961F7A-EBF3-1FC7-EDCD-9B496BD76C7A}"/>
              </a:ext>
            </a:extLst>
          </p:cNvPr>
          <p:cNvSpPr>
            <a:spLocks noGrp="1"/>
          </p:cNvSpPr>
          <p:nvPr>
            <p:ph type="sldNum" sz="quarter" idx="12"/>
          </p:nvPr>
        </p:nvSpPr>
        <p:spPr/>
        <p:txBody>
          <a:bodyPr/>
          <a:lstStyle/>
          <a:p>
            <a:fld id="{D4C40640-FB97-403C-ACEE-868BB27D48AD}" type="slidenum">
              <a:rPr lang="en-IN" smtClean="0"/>
              <a:t>127</a:t>
            </a:fld>
            <a:endParaRPr lang="en-IN"/>
          </a:p>
        </p:txBody>
      </p:sp>
      <p:pic>
        <p:nvPicPr>
          <p:cNvPr id="6" name="Picture 6" descr="Shape, rectangle&#10;&#10;Description automatically generated">
            <a:extLst>
              <a:ext uri="{FF2B5EF4-FFF2-40B4-BE49-F238E27FC236}">
                <a16:creationId xmlns:a16="http://schemas.microsoft.com/office/drawing/2014/main" id="{DB995B51-4C87-4B7E-8DB2-D7405F9E23C4}"/>
              </a:ext>
            </a:extLst>
          </p:cNvPr>
          <p:cNvPicPr>
            <a:picLocks noChangeAspect="1"/>
          </p:cNvPicPr>
          <p:nvPr/>
        </p:nvPicPr>
        <p:blipFill>
          <a:blip r:embed="rId2"/>
          <a:stretch>
            <a:fillRect/>
          </a:stretch>
        </p:blipFill>
        <p:spPr>
          <a:xfrm>
            <a:off x="4724400" y="5031527"/>
            <a:ext cx="2743200" cy="763096"/>
          </a:xfrm>
          <a:prstGeom prst="rect">
            <a:avLst/>
          </a:prstGeom>
        </p:spPr>
      </p:pic>
    </p:spTree>
    <p:extLst>
      <p:ext uri="{BB962C8B-B14F-4D97-AF65-F5344CB8AC3E}">
        <p14:creationId xmlns:p14="http://schemas.microsoft.com/office/powerpoint/2010/main" val="210547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CDA1C-AE92-9D23-1276-E3627043C624}"/>
              </a:ext>
            </a:extLst>
          </p:cNvPr>
          <p:cNvSpPr>
            <a:spLocks noGrp="1"/>
          </p:cNvSpPr>
          <p:nvPr>
            <p:ph idx="1"/>
          </p:nvPr>
        </p:nvSpPr>
        <p:spPr>
          <a:xfrm>
            <a:off x="622540" y="416644"/>
            <a:ext cx="10731260" cy="5760319"/>
          </a:xfrm>
        </p:spPr>
        <p:txBody>
          <a:bodyPr vert="horz" lIns="91440" tIns="45720" rIns="91440" bIns="45720" rtlCol="0" anchor="t">
            <a:normAutofit lnSpcReduction="10000"/>
          </a:bodyPr>
          <a:lstStyle/>
          <a:p>
            <a:r>
              <a:rPr lang="en-US">
                <a:ea typeface="+mn-lt"/>
                <a:cs typeface="+mn-lt"/>
              </a:rPr>
              <a:t>&lt;!DOCTYPE html&gt;</a:t>
            </a:r>
            <a:endParaRPr lang="en-US">
              <a:cs typeface="Calibri" panose="020F0502020204030204"/>
            </a:endParaRPr>
          </a:p>
          <a:p>
            <a:r>
              <a:rPr lang="en-US">
                <a:ea typeface="+mn-lt"/>
                <a:cs typeface="+mn-lt"/>
              </a:rPr>
              <a:t>&lt;html&gt;</a:t>
            </a:r>
            <a:endParaRPr lang="en-US"/>
          </a:p>
          <a:p>
            <a:r>
              <a:rPr lang="en-US">
                <a:ea typeface="+mn-lt"/>
                <a:cs typeface="+mn-lt"/>
              </a:rPr>
              <a:t>&lt;body&gt;</a:t>
            </a:r>
            <a:endParaRPr lang="en-US"/>
          </a:p>
          <a:p>
            <a:endParaRPr lang="en-US"/>
          </a:p>
          <a:p>
            <a:r>
              <a:rPr lang="en-US">
                <a:ea typeface="+mn-lt"/>
                <a:cs typeface="+mn-lt"/>
              </a:rPr>
              <a:t>&lt;</a:t>
            </a:r>
            <a:r>
              <a:rPr lang="en-US" err="1">
                <a:ea typeface="+mn-lt"/>
                <a:cs typeface="+mn-lt"/>
              </a:rPr>
              <a:t>svg</a:t>
            </a:r>
            <a:r>
              <a:rPr lang="en-US">
                <a:ea typeface="+mn-lt"/>
                <a:cs typeface="+mn-lt"/>
              </a:rPr>
              <a:t> width="400" height="180"&gt;</a:t>
            </a:r>
            <a:endParaRPr lang="en-US"/>
          </a:p>
          <a:p>
            <a:r>
              <a:rPr lang="en-US">
                <a:ea typeface="+mn-lt"/>
                <a:cs typeface="+mn-lt"/>
              </a:rPr>
              <a:t>  &lt;</a:t>
            </a:r>
            <a:r>
              <a:rPr lang="en-US" err="1">
                <a:ea typeface="+mn-lt"/>
                <a:cs typeface="+mn-lt"/>
              </a:rPr>
              <a:t>rect</a:t>
            </a:r>
            <a:r>
              <a:rPr lang="en-US">
                <a:ea typeface="+mn-lt"/>
                <a:cs typeface="+mn-lt"/>
              </a:rPr>
              <a:t> x="50" y="20" </a:t>
            </a:r>
            <a:r>
              <a:rPr lang="en-US" err="1">
                <a:ea typeface="+mn-lt"/>
                <a:cs typeface="+mn-lt"/>
              </a:rPr>
              <a:t>rx</a:t>
            </a:r>
            <a:r>
              <a:rPr lang="en-US">
                <a:ea typeface="+mn-lt"/>
                <a:cs typeface="+mn-lt"/>
              </a:rPr>
              <a:t>="20" </a:t>
            </a:r>
            <a:r>
              <a:rPr lang="en-US" err="1">
                <a:ea typeface="+mn-lt"/>
                <a:cs typeface="+mn-lt"/>
              </a:rPr>
              <a:t>ry</a:t>
            </a:r>
            <a:r>
              <a:rPr lang="en-US">
                <a:ea typeface="+mn-lt"/>
                <a:cs typeface="+mn-lt"/>
              </a:rPr>
              <a:t>="20" width="150" height="150"</a:t>
            </a:r>
            <a:endParaRPr lang="en-US"/>
          </a:p>
          <a:p>
            <a:r>
              <a:rPr lang="en-US">
                <a:ea typeface="+mn-lt"/>
                <a:cs typeface="+mn-lt"/>
              </a:rPr>
              <a:t>  style="fill:red;stroke:black;stroke-width:5;opacity:0.5" /&gt;</a:t>
            </a:r>
            <a:endParaRPr lang="en-US"/>
          </a:p>
          <a:p>
            <a:r>
              <a:rPr lang="en-US">
                <a:ea typeface="+mn-lt"/>
                <a:cs typeface="+mn-lt"/>
              </a:rPr>
              <a:t>Sorry, your browser does not support inline SVG.</a:t>
            </a:r>
            <a:endParaRPr lang="en-US"/>
          </a:p>
          <a:p>
            <a:r>
              <a:rPr lang="en-US">
                <a:ea typeface="+mn-lt"/>
                <a:cs typeface="+mn-lt"/>
              </a:rPr>
              <a:t>&lt;/</a:t>
            </a:r>
            <a:r>
              <a:rPr lang="en-US" err="1">
                <a:ea typeface="+mn-lt"/>
                <a:cs typeface="+mn-lt"/>
              </a:rPr>
              <a:t>svg</a:t>
            </a:r>
            <a:r>
              <a:rPr lang="en-US">
                <a:ea typeface="+mn-lt"/>
                <a:cs typeface="+mn-lt"/>
              </a:rPr>
              <a:t>&gt;</a:t>
            </a:r>
            <a:endParaRPr lang="en-US"/>
          </a:p>
          <a:p>
            <a:endParaRPr lang="en-US"/>
          </a:p>
          <a:p>
            <a:r>
              <a:rPr lang="en-US">
                <a:ea typeface="+mn-lt"/>
                <a:cs typeface="+mn-lt"/>
              </a:rPr>
              <a:t>&lt;/body&gt;</a:t>
            </a:r>
            <a:endParaRPr lang="en-US"/>
          </a:p>
          <a:p>
            <a:r>
              <a:rPr lang="en-US">
                <a:ea typeface="+mn-lt"/>
                <a:cs typeface="+mn-lt"/>
              </a:rPr>
              <a:t>&lt;/html&gt;</a:t>
            </a:r>
            <a:endParaRPr lang="en-US"/>
          </a:p>
          <a:p>
            <a:endParaRPr lang="en-US"/>
          </a:p>
          <a:p>
            <a:endParaRPr lang="en-US">
              <a:cs typeface="Calibri"/>
            </a:endParaRPr>
          </a:p>
        </p:txBody>
      </p:sp>
      <p:sp>
        <p:nvSpPr>
          <p:cNvPr id="4" name="Footer Placeholder 3">
            <a:extLst>
              <a:ext uri="{FF2B5EF4-FFF2-40B4-BE49-F238E27FC236}">
                <a16:creationId xmlns:a16="http://schemas.microsoft.com/office/drawing/2014/main" id="{C62B7FBF-9C08-3CEB-D7CC-EB5E242DBFF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ADECEE8-A796-7606-AE04-5D9B32FA4845}"/>
              </a:ext>
            </a:extLst>
          </p:cNvPr>
          <p:cNvSpPr>
            <a:spLocks noGrp="1"/>
          </p:cNvSpPr>
          <p:nvPr>
            <p:ph type="sldNum" sz="quarter" idx="12"/>
          </p:nvPr>
        </p:nvSpPr>
        <p:spPr/>
        <p:txBody>
          <a:bodyPr/>
          <a:lstStyle/>
          <a:p>
            <a:fld id="{D4C40640-FB97-403C-ACEE-868BB27D48AD}" type="slidenum">
              <a:rPr lang="en-IN" smtClean="0"/>
              <a:t>128</a:t>
            </a:fld>
            <a:endParaRPr lang="en-IN"/>
          </a:p>
        </p:txBody>
      </p:sp>
      <p:pic>
        <p:nvPicPr>
          <p:cNvPr id="6" name="Picture 6">
            <a:extLst>
              <a:ext uri="{FF2B5EF4-FFF2-40B4-BE49-F238E27FC236}">
                <a16:creationId xmlns:a16="http://schemas.microsoft.com/office/drawing/2014/main" id="{392A8456-45E7-E905-BE5E-2C482DCB1ED4}"/>
              </a:ext>
            </a:extLst>
          </p:cNvPr>
          <p:cNvPicPr>
            <a:picLocks noChangeAspect="1"/>
          </p:cNvPicPr>
          <p:nvPr/>
        </p:nvPicPr>
        <p:blipFill>
          <a:blip r:embed="rId2"/>
          <a:stretch>
            <a:fillRect/>
          </a:stretch>
        </p:blipFill>
        <p:spPr>
          <a:xfrm>
            <a:off x="5535642" y="4440358"/>
            <a:ext cx="1638300" cy="1571625"/>
          </a:xfrm>
          <a:prstGeom prst="rect">
            <a:avLst/>
          </a:prstGeom>
        </p:spPr>
      </p:pic>
    </p:spTree>
    <p:extLst>
      <p:ext uri="{BB962C8B-B14F-4D97-AF65-F5344CB8AC3E}">
        <p14:creationId xmlns:p14="http://schemas.microsoft.com/office/powerpoint/2010/main" val="228701687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1C72B-742E-CCAD-094A-1E00FE7089AB}"/>
              </a:ext>
            </a:extLst>
          </p:cNvPr>
          <p:cNvSpPr>
            <a:spLocks noGrp="1"/>
          </p:cNvSpPr>
          <p:nvPr>
            <p:ph idx="1"/>
          </p:nvPr>
        </p:nvSpPr>
        <p:spPr>
          <a:xfrm>
            <a:off x="579408" y="244116"/>
            <a:ext cx="10774392" cy="5932847"/>
          </a:xfrm>
        </p:spPr>
        <p:txBody>
          <a:bodyPr vert="horz" lIns="91440" tIns="45720" rIns="91440" bIns="45720" rtlCol="0" anchor="t">
            <a:normAutofit lnSpcReduction="10000"/>
          </a:bodyPr>
          <a:lstStyle/>
          <a:p>
            <a:pPr marL="0" indent="0">
              <a:buNone/>
            </a:pPr>
            <a:r>
              <a:rPr lang="en-US">
                <a:ea typeface="+mn-lt"/>
                <a:cs typeface="+mn-lt"/>
              </a:rPr>
              <a:t>&lt;!DOCTYPE html&gt;</a:t>
            </a:r>
            <a:endParaRPr lang="en-US">
              <a:cs typeface="Calibri" panose="020F0502020204030204"/>
            </a:endParaRPr>
          </a:p>
          <a:p>
            <a:pPr marL="0" indent="0">
              <a:buNone/>
            </a:pPr>
            <a:r>
              <a:rPr lang="en-US">
                <a:ea typeface="+mn-lt"/>
                <a:cs typeface="+mn-lt"/>
              </a:rPr>
              <a:t>&lt;html&gt;</a:t>
            </a:r>
            <a:endParaRPr lang="en-US">
              <a:cs typeface="Calibri" panose="020F0502020204030204"/>
            </a:endParaRPr>
          </a:p>
          <a:p>
            <a:pPr marL="0" indent="0">
              <a:buNone/>
            </a:pPr>
            <a:r>
              <a:rPr lang="en-US">
                <a:ea typeface="+mn-lt"/>
                <a:cs typeface="+mn-lt"/>
              </a:rPr>
              <a:t>&lt;body&gt;</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a:t>
            </a:r>
            <a:r>
              <a:rPr lang="en-US" err="1">
                <a:ea typeface="+mn-lt"/>
                <a:cs typeface="+mn-lt"/>
              </a:rPr>
              <a:t>svg</a:t>
            </a:r>
            <a:r>
              <a:rPr lang="en-US">
                <a:ea typeface="+mn-lt"/>
                <a:cs typeface="+mn-lt"/>
              </a:rPr>
              <a:t> width="300" height="200"&gt;</a:t>
            </a:r>
            <a:endParaRPr lang="en-US">
              <a:cs typeface="Calibri" panose="020F0502020204030204"/>
            </a:endParaRPr>
          </a:p>
          <a:p>
            <a:pPr marL="0" indent="0">
              <a:buNone/>
            </a:pPr>
            <a:r>
              <a:rPr lang="en-US">
                <a:ea typeface="+mn-lt"/>
                <a:cs typeface="+mn-lt"/>
              </a:rPr>
              <a:t>  &lt;polygon points="100,10 40,198 190,78 10,78 160,198"</a:t>
            </a:r>
            <a:endParaRPr lang="en-US">
              <a:cs typeface="Calibri" panose="020F0502020204030204"/>
            </a:endParaRPr>
          </a:p>
          <a:p>
            <a:pPr marL="0" indent="0">
              <a:buNone/>
            </a:pPr>
            <a:r>
              <a:rPr lang="en-US">
                <a:ea typeface="+mn-lt"/>
                <a:cs typeface="+mn-lt"/>
              </a:rPr>
              <a:t>  style="fill:lime;stroke:purple;stroke-width:5;fill-rule:evenodd;" /&gt;</a:t>
            </a:r>
            <a:endParaRPr lang="en-US">
              <a:cs typeface="Calibri" panose="020F0502020204030204"/>
            </a:endParaRPr>
          </a:p>
          <a:p>
            <a:pPr marL="0" indent="0">
              <a:buNone/>
            </a:pPr>
            <a:r>
              <a:rPr lang="en-US">
                <a:ea typeface="+mn-lt"/>
                <a:cs typeface="+mn-lt"/>
              </a:rPr>
              <a:t>Sorry, your browser does not support inline SVG.</a:t>
            </a:r>
            <a:endParaRPr lang="en-US">
              <a:cs typeface="Calibri" panose="020F0502020204030204"/>
            </a:endParaRPr>
          </a:p>
          <a:p>
            <a:pPr marL="0" indent="0">
              <a:buNone/>
            </a:pPr>
            <a:r>
              <a:rPr lang="en-US">
                <a:ea typeface="+mn-lt"/>
                <a:cs typeface="+mn-lt"/>
              </a:rPr>
              <a:t>&lt;/</a:t>
            </a:r>
            <a:r>
              <a:rPr lang="en-US" err="1">
                <a:ea typeface="+mn-lt"/>
                <a:cs typeface="+mn-lt"/>
              </a:rPr>
              <a:t>svg</a:t>
            </a:r>
            <a:r>
              <a:rPr lang="en-US">
                <a:ea typeface="+mn-lt"/>
                <a:cs typeface="+mn-lt"/>
              </a:rPr>
              <a:t>&gt;</a:t>
            </a:r>
            <a:endParaRPr lang="en-US">
              <a:cs typeface="Calibri" panose="020F0502020204030204"/>
            </a:endParaRPr>
          </a:p>
          <a:p>
            <a:pPr marL="0" indent="0">
              <a:buNone/>
            </a:pPr>
            <a:endParaRPr lang="en-US">
              <a:cs typeface="Calibri" panose="020F0502020204030204"/>
            </a:endParaRPr>
          </a:p>
          <a:p>
            <a:pPr marL="0" indent="0">
              <a:buNone/>
            </a:pPr>
            <a:r>
              <a:rPr lang="en-US">
                <a:ea typeface="+mn-lt"/>
                <a:cs typeface="+mn-lt"/>
              </a:rPr>
              <a:t>&lt;/body&gt;</a:t>
            </a:r>
            <a:endParaRPr lang="en-US">
              <a:cs typeface="Calibri" panose="020F0502020204030204"/>
            </a:endParaRPr>
          </a:p>
          <a:p>
            <a:pPr marL="0" indent="0">
              <a:buNone/>
            </a:pPr>
            <a:r>
              <a:rPr lang="en-US">
                <a:ea typeface="+mn-lt"/>
                <a:cs typeface="+mn-lt"/>
              </a:rPr>
              <a:t>&lt;/html&gt;</a:t>
            </a: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C236BBF3-F9BD-9FF4-FD44-30EC815FF3E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342CA81-78B2-8875-D410-33687D495036}"/>
              </a:ext>
            </a:extLst>
          </p:cNvPr>
          <p:cNvSpPr>
            <a:spLocks noGrp="1"/>
          </p:cNvSpPr>
          <p:nvPr>
            <p:ph type="sldNum" sz="quarter" idx="12"/>
          </p:nvPr>
        </p:nvSpPr>
        <p:spPr/>
        <p:txBody>
          <a:bodyPr/>
          <a:lstStyle/>
          <a:p>
            <a:fld id="{D4C40640-FB97-403C-ACEE-868BB27D48AD}" type="slidenum">
              <a:rPr lang="en-IN" smtClean="0"/>
              <a:t>129</a:t>
            </a:fld>
            <a:endParaRPr lang="en-IN"/>
          </a:p>
        </p:txBody>
      </p:sp>
      <p:pic>
        <p:nvPicPr>
          <p:cNvPr id="6" name="Picture 6" descr="Shape&#10;&#10;Description automatically generated">
            <a:extLst>
              <a:ext uri="{FF2B5EF4-FFF2-40B4-BE49-F238E27FC236}">
                <a16:creationId xmlns:a16="http://schemas.microsoft.com/office/drawing/2014/main" id="{066C7486-40D5-1538-579F-A5E856360524}"/>
              </a:ext>
            </a:extLst>
          </p:cNvPr>
          <p:cNvPicPr>
            <a:picLocks noChangeAspect="1"/>
          </p:cNvPicPr>
          <p:nvPr/>
        </p:nvPicPr>
        <p:blipFill>
          <a:blip r:embed="rId2"/>
          <a:stretch>
            <a:fillRect/>
          </a:stretch>
        </p:blipFill>
        <p:spPr>
          <a:xfrm>
            <a:off x="5057056" y="4063132"/>
            <a:ext cx="1847850" cy="2009775"/>
          </a:xfrm>
          <a:prstGeom prst="rect">
            <a:avLst/>
          </a:prstGeom>
        </p:spPr>
      </p:pic>
    </p:spTree>
    <p:extLst>
      <p:ext uri="{BB962C8B-B14F-4D97-AF65-F5344CB8AC3E}">
        <p14:creationId xmlns:p14="http://schemas.microsoft.com/office/powerpoint/2010/main" val="213393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15D334A-5098-C924-3CEA-CA8841BEE6F9}"/>
              </a:ext>
            </a:extLst>
          </p:cNvPr>
          <p:cNvPicPr>
            <a:picLocks noGrp="1" noChangeAspect="1"/>
          </p:cNvPicPr>
          <p:nvPr>
            <p:ph idx="1"/>
          </p:nvPr>
        </p:nvPicPr>
        <p:blipFill>
          <a:blip r:embed="rId2"/>
          <a:stretch>
            <a:fillRect/>
          </a:stretch>
        </p:blipFill>
        <p:spPr>
          <a:xfrm>
            <a:off x="416194" y="675438"/>
            <a:ext cx="9864368" cy="5501525"/>
          </a:xfrm>
        </p:spPr>
      </p:pic>
      <p:sp>
        <p:nvSpPr>
          <p:cNvPr id="4" name="Footer Placeholder 3">
            <a:extLst>
              <a:ext uri="{FF2B5EF4-FFF2-40B4-BE49-F238E27FC236}">
                <a16:creationId xmlns:a16="http://schemas.microsoft.com/office/drawing/2014/main" id="{83D0B9B5-C4AA-60C5-4184-3A83272AA19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56D3B48-14CB-7F48-73CF-9EC4B7DFCF3C}"/>
              </a:ext>
            </a:extLst>
          </p:cNvPr>
          <p:cNvSpPr>
            <a:spLocks noGrp="1"/>
          </p:cNvSpPr>
          <p:nvPr>
            <p:ph type="sldNum" sz="quarter" idx="12"/>
          </p:nvPr>
        </p:nvSpPr>
        <p:spPr/>
        <p:txBody>
          <a:bodyPr/>
          <a:lstStyle/>
          <a:p>
            <a:fld id="{D4C40640-FB97-403C-ACEE-868BB27D48AD}" type="slidenum">
              <a:rPr lang="en-IN" smtClean="0"/>
              <a:t>13</a:t>
            </a:fld>
            <a:endParaRPr lang="en-IN"/>
          </a:p>
        </p:txBody>
      </p:sp>
    </p:spTree>
    <p:extLst>
      <p:ext uri="{BB962C8B-B14F-4D97-AF65-F5344CB8AC3E}">
        <p14:creationId xmlns:p14="http://schemas.microsoft.com/office/powerpoint/2010/main" val="16780998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58F2-1243-7173-143A-1410A81FDE94}"/>
              </a:ext>
            </a:extLst>
          </p:cNvPr>
          <p:cNvSpPr>
            <a:spLocks noGrp="1"/>
          </p:cNvSpPr>
          <p:nvPr>
            <p:ph idx="1"/>
          </p:nvPr>
        </p:nvSpPr>
        <p:spPr>
          <a:xfrm>
            <a:off x="680050" y="200984"/>
            <a:ext cx="10673750" cy="5975979"/>
          </a:xfrm>
        </p:spPr>
        <p:txBody>
          <a:bodyPr vert="horz" lIns="91440" tIns="45720" rIns="91440" bIns="45720" rtlCol="0" anchor="t">
            <a:normAutofit/>
          </a:bodyPr>
          <a:lstStyle/>
          <a:p>
            <a:pPr marL="0" indent="0">
              <a:buNone/>
            </a:pPr>
            <a:r>
              <a:rPr lang="en-US">
                <a:ea typeface="+mn-lt"/>
                <a:cs typeface="+mn-lt"/>
              </a:rPr>
              <a:t>&lt;</a:t>
            </a:r>
            <a:r>
              <a:rPr lang="en-US" sz="2400">
                <a:ea typeface="+mn-lt"/>
                <a:cs typeface="+mn-lt"/>
              </a:rPr>
              <a:t>!DOCTYPE html&gt;</a:t>
            </a:r>
            <a:endParaRPr lang="en-US" sz="2400">
              <a:cs typeface="Calibri" panose="020F0502020204030204"/>
            </a:endParaRPr>
          </a:p>
          <a:p>
            <a:pPr marL="0" indent="0">
              <a:buNone/>
            </a:pPr>
            <a:r>
              <a:rPr lang="en-US" sz="2400">
                <a:ea typeface="+mn-lt"/>
                <a:cs typeface="+mn-lt"/>
              </a:rPr>
              <a:t>&lt;html&gt;</a:t>
            </a:r>
            <a:endParaRPr lang="en-US" sz="2400">
              <a:cs typeface="Calibri" panose="020F0502020204030204"/>
            </a:endParaRPr>
          </a:p>
          <a:p>
            <a:pPr marL="0" indent="0">
              <a:buNone/>
            </a:pPr>
            <a:r>
              <a:rPr lang="en-US" sz="2400">
                <a:ea typeface="+mn-lt"/>
                <a:cs typeface="+mn-lt"/>
              </a:rPr>
              <a:t>&lt;body&gt;</a:t>
            </a:r>
            <a:endParaRPr lang="en-US" sz="2400">
              <a:cs typeface="Calibri" panose="020F0502020204030204"/>
            </a:endParaRPr>
          </a:p>
          <a:p>
            <a:pPr marL="0" indent="0">
              <a:buNone/>
            </a:pPr>
            <a:endParaRPr lang="en-US" sz="2400">
              <a:cs typeface="Calibri" panose="020F0502020204030204"/>
            </a:endParaRPr>
          </a:p>
          <a:p>
            <a:pPr marL="0" indent="0">
              <a:buNone/>
            </a:pPr>
            <a:r>
              <a:rPr lang="en-US" sz="2400">
                <a:ea typeface="+mn-lt"/>
                <a:cs typeface="+mn-lt"/>
              </a:rPr>
              <a:t>&lt;</a:t>
            </a:r>
            <a:r>
              <a:rPr lang="en-US" sz="2400" err="1">
                <a:ea typeface="+mn-lt"/>
                <a:cs typeface="+mn-lt"/>
              </a:rPr>
              <a:t>svg</a:t>
            </a:r>
            <a:r>
              <a:rPr lang="en-US" sz="2400">
                <a:ea typeface="+mn-lt"/>
                <a:cs typeface="+mn-lt"/>
              </a:rPr>
              <a:t> height="130" width="500"&gt;</a:t>
            </a:r>
            <a:endParaRPr lang="en-US" sz="2400">
              <a:cs typeface="Calibri" panose="020F0502020204030204"/>
            </a:endParaRPr>
          </a:p>
          <a:p>
            <a:pPr marL="0" indent="0">
              <a:buNone/>
            </a:pPr>
            <a:r>
              <a:rPr lang="en-US" sz="2400">
                <a:ea typeface="+mn-lt"/>
                <a:cs typeface="+mn-lt"/>
              </a:rPr>
              <a:t>  &lt;</a:t>
            </a:r>
            <a:r>
              <a:rPr lang="en-US" sz="2400" err="1">
                <a:ea typeface="+mn-lt"/>
                <a:cs typeface="+mn-lt"/>
              </a:rPr>
              <a:t>defs</a:t>
            </a:r>
            <a:r>
              <a:rPr lang="en-US" sz="2400">
                <a:ea typeface="+mn-lt"/>
                <a:cs typeface="+mn-lt"/>
              </a:rPr>
              <a:t>&gt;</a:t>
            </a:r>
            <a:endParaRPr lang="en-US" sz="2400">
              <a:cs typeface="Calibri" panose="020F0502020204030204"/>
            </a:endParaRPr>
          </a:p>
          <a:p>
            <a:pPr marL="0" indent="0">
              <a:buNone/>
            </a:pPr>
            <a:r>
              <a:rPr lang="en-US" sz="2400">
                <a:ea typeface="+mn-lt"/>
                <a:cs typeface="+mn-lt"/>
              </a:rPr>
              <a:t>    &lt;</a:t>
            </a:r>
            <a:r>
              <a:rPr lang="en-US" sz="2400" err="1">
                <a:ea typeface="+mn-lt"/>
                <a:cs typeface="+mn-lt"/>
              </a:rPr>
              <a:t>linearGradient</a:t>
            </a:r>
            <a:r>
              <a:rPr lang="en-US" sz="2400">
                <a:ea typeface="+mn-lt"/>
                <a:cs typeface="+mn-lt"/>
              </a:rPr>
              <a:t> id="grad1" x1="0%" y1="0%" x2="100%" y2="0%"&gt;</a:t>
            </a:r>
            <a:endParaRPr lang="en-US" sz="2400">
              <a:cs typeface="Calibri" panose="020F0502020204030204"/>
            </a:endParaRPr>
          </a:p>
          <a:p>
            <a:pPr marL="0" indent="0">
              <a:buNone/>
            </a:pPr>
            <a:r>
              <a:rPr lang="en-US" sz="2400">
                <a:ea typeface="+mn-lt"/>
                <a:cs typeface="+mn-lt"/>
              </a:rPr>
              <a:t>      &lt;stop offset="0%"</a:t>
            </a:r>
            <a:endParaRPr lang="en-US" sz="2400">
              <a:cs typeface="Calibri" panose="020F0502020204030204"/>
            </a:endParaRPr>
          </a:p>
          <a:p>
            <a:pPr marL="0" indent="0">
              <a:buNone/>
            </a:pPr>
            <a:r>
              <a:rPr lang="en-US" sz="2400">
                <a:ea typeface="+mn-lt"/>
                <a:cs typeface="+mn-lt"/>
              </a:rPr>
              <a:t>      style="</a:t>
            </a:r>
            <a:r>
              <a:rPr lang="en-US" sz="2400" err="1">
                <a:ea typeface="+mn-lt"/>
                <a:cs typeface="+mn-lt"/>
              </a:rPr>
              <a:t>stop-color:rgb</a:t>
            </a:r>
            <a:r>
              <a:rPr lang="en-US" sz="2400">
                <a:ea typeface="+mn-lt"/>
                <a:cs typeface="+mn-lt"/>
              </a:rPr>
              <a:t>(255,255,0);stop-opacity:1" /&gt;</a:t>
            </a:r>
            <a:endParaRPr lang="en-US" sz="2400">
              <a:cs typeface="Calibri" panose="020F0502020204030204"/>
            </a:endParaRPr>
          </a:p>
          <a:p>
            <a:pPr marL="0" indent="0">
              <a:buNone/>
            </a:pPr>
            <a:r>
              <a:rPr lang="en-US" sz="2400">
                <a:ea typeface="+mn-lt"/>
                <a:cs typeface="+mn-lt"/>
              </a:rPr>
              <a:t>      &lt;stop offset="100%"</a:t>
            </a:r>
            <a:endParaRPr lang="en-US" sz="2400">
              <a:cs typeface="Calibri" panose="020F0502020204030204"/>
            </a:endParaRPr>
          </a:p>
          <a:p>
            <a:pPr marL="0" indent="0">
              <a:buNone/>
            </a:pPr>
            <a:r>
              <a:rPr lang="en-US" sz="2400">
                <a:ea typeface="+mn-lt"/>
                <a:cs typeface="+mn-lt"/>
              </a:rPr>
              <a:t>      style="</a:t>
            </a:r>
            <a:r>
              <a:rPr lang="en-US" sz="2400" err="1">
                <a:ea typeface="+mn-lt"/>
                <a:cs typeface="+mn-lt"/>
              </a:rPr>
              <a:t>stop-color:rgb</a:t>
            </a:r>
            <a:r>
              <a:rPr lang="en-US" sz="2400">
                <a:ea typeface="+mn-lt"/>
                <a:cs typeface="+mn-lt"/>
              </a:rPr>
              <a:t>(255,0,0);stop-opacity:1" /&gt;</a:t>
            </a:r>
            <a:endParaRPr lang="en-US" sz="2400">
              <a:cs typeface="Calibri"/>
            </a:endParaRPr>
          </a:p>
          <a:p>
            <a:pPr marL="0" indent="0">
              <a:buNone/>
            </a:pPr>
            <a:endParaRPr lang="en-US" sz="2400">
              <a:cs typeface="Calibri"/>
            </a:endParaRPr>
          </a:p>
          <a:p>
            <a:endParaRPr lang="en-US">
              <a:cs typeface="Calibri"/>
            </a:endParaRPr>
          </a:p>
        </p:txBody>
      </p:sp>
      <p:sp>
        <p:nvSpPr>
          <p:cNvPr id="4" name="Footer Placeholder 3">
            <a:extLst>
              <a:ext uri="{FF2B5EF4-FFF2-40B4-BE49-F238E27FC236}">
                <a16:creationId xmlns:a16="http://schemas.microsoft.com/office/drawing/2014/main" id="{89724C83-439C-236B-F8D6-3715D3DD70E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26D453D-0B66-8A6F-6E54-F3DDE12EA3FD}"/>
              </a:ext>
            </a:extLst>
          </p:cNvPr>
          <p:cNvSpPr>
            <a:spLocks noGrp="1"/>
          </p:cNvSpPr>
          <p:nvPr>
            <p:ph type="sldNum" sz="quarter" idx="12"/>
          </p:nvPr>
        </p:nvSpPr>
        <p:spPr/>
        <p:txBody>
          <a:bodyPr/>
          <a:lstStyle/>
          <a:p>
            <a:fld id="{D4C40640-FB97-403C-ACEE-868BB27D48AD}" type="slidenum">
              <a:rPr lang="en-IN" smtClean="0"/>
              <a:t>130</a:t>
            </a:fld>
            <a:endParaRPr lang="en-IN"/>
          </a:p>
        </p:txBody>
      </p:sp>
    </p:spTree>
    <p:extLst>
      <p:ext uri="{BB962C8B-B14F-4D97-AF65-F5344CB8AC3E}">
        <p14:creationId xmlns:p14="http://schemas.microsoft.com/office/powerpoint/2010/main" val="23255812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C6811-2CD4-623C-975B-67C7DDDD1C24}"/>
              </a:ext>
            </a:extLst>
          </p:cNvPr>
          <p:cNvSpPr>
            <a:spLocks noGrp="1"/>
          </p:cNvSpPr>
          <p:nvPr>
            <p:ph idx="1"/>
          </p:nvPr>
        </p:nvSpPr>
        <p:spPr>
          <a:xfrm>
            <a:off x="795068" y="287248"/>
            <a:ext cx="10558732" cy="5889715"/>
          </a:xfrm>
        </p:spPr>
        <p:txBody>
          <a:bodyPr vert="horz" lIns="91440" tIns="45720" rIns="91440" bIns="45720" rtlCol="0" anchor="t">
            <a:normAutofit/>
          </a:bodyPr>
          <a:lstStyle/>
          <a:p>
            <a:pPr marL="0" indent="0">
              <a:buNone/>
            </a:pPr>
            <a:r>
              <a:rPr lang="en-US" sz="1300">
                <a:cs typeface="Calibri"/>
              </a:rPr>
              <a:t>  </a:t>
            </a:r>
            <a:r>
              <a:rPr lang="en-US" sz="2400">
                <a:cs typeface="Calibri"/>
              </a:rPr>
              <a:t> &lt;/</a:t>
            </a:r>
            <a:r>
              <a:rPr lang="en-US" sz="2400" err="1">
                <a:cs typeface="Calibri"/>
              </a:rPr>
              <a:t>linearGradient</a:t>
            </a:r>
            <a:r>
              <a:rPr lang="en-US" sz="2400">
                <a:cs typeface="Calibri"/>
              </a:rPr>
              <a:t>&gt;</a:t>
            </a:r>
          </a:p>
          <a:p>
            <a:pPr marL="0" indent="0">
              <a:buNone/>
            </a:pPr>
            <a:r>
              <a:rPr lang="en-US" sz="2400">
                <a:cs typeface="Calibri"/>
              </a:rPr>
              <a:t>  &lt;/</a:t>
            </a:r>
            <a:r>
              <a:rPr lang="en-US" sz="2400" err="1">
                <a:cs typeface="Calibri"/>
              </a:rPr>
              <a:t>defs</a:t>
            </a:r>
            <a:r>
              <a:rPr lang="en-US" sz="2400">
                <a:cs typeface="Calibri"/>
              </a:rPr>
              <a:t>&gt;</a:t>
            </a:r>
          </a:p>
          <a:p>
            <a:pPr marL="0" indent="0">
              <a:buNone/>
            </a:pPr>
            <a:r>
              <a:rPr lang="en-US" sz="2400">
                <a:cs typeface="Calibri"/>
              </a:rPr>
              <a:t>  &lt;ellipse cx="100" cy="70" </a:t>
            </a:r>
            <a:r>
              <a:rPr lang="en-US" sz="2400" err="1">
                <a:cs typeface="Calibri"/>
              </a:rPr>
              <a:t>rx</a:t>
            </a:r>
            <a:r>
              <a:rPr lang="en-US" sz="2400">
                <a:cs typeface="Calibri"/>
              </a:rPr>
              <a:t>="85" </a:t>
            </a:r>
            <a:r>
              <a:rPr lang="en-US" sz="2400" err="1">
                <a:cs typeface="Calibri"/>
              </a:rPr>
              <a:t>ry</a:t>
            </a:r>
            <a:r>
              <a:rPr lang="en-US" sz="2400">
                <a:cs typeface="Calibri"/>
              </a:rPr>
              <a:t>="55" fill="</a:t>
            </a:r>
            <a:r>
              <a:rPr lang="en-US" sz="2400" err="1">
                <a:cs typeface="Calibri"/>
              </a:rPr>
              <a:t>url</a:t>
            </a:r>
            <a:r>
              <a:rPr lang="en-US" sz="2400">
                <a:cs typeface="Calibri"/>
              </a:rPr>
              <a:t>(#grad1)" /&gt;</a:t>
            </a:r>
          </a:p>
          <a:p>
            <a:pPr marL="0" indent="0">
              <a:buNone/>
            </a:pPr>
            <a:r>
              <a:rPr lang="en-US" sz="2400">
                <a:cs typeface="Calibri"/>
              </a:rPr>
              <a:t>  &lt;text fill="#</a:t>
            </a:r>
            <a:r>
              <a:rPr lang="en-US" sz="2400" err="1">
                <a:cs typeface="Calibri"/>
              </a:rPr>
              <a:t>ffffff</a:t>
            </a:r>
            <a:r>
              <a:rPr lang="en-US" sz="2400">
                <a:cs typeface="Calibri"/>
              </a:rPr>
              <a:t>" font-size="45" font-family="Verdana"</a:t>
            </a:r>
          </a:p>
          <a:p>
            <a:pPr marL="0" indent="0">
              <a:buNone/>
            </a:pPr>
            <a:r>
              <a:rPr lang="en-US" sz="2400">
                <a:cs typeface="Calibri"/>
              </a:rPr>
              <a:t>  x="50" y="86"&gt;SVG&lt;/text&gt;</a:t>
            </a:r>
          </a:p>
          <a:p>
            <a:pPr marL="0" indent="0">
              <a:buNone/>
            </a:pPr>
            <a:r>
              <a:rPr lang="en-US" sz="2400">
                <a:cs typeface="Calibri"/>
              </a:rPr>
              <a:t>Sorry, your browser does not support inline SVG.</a:t>
            </a:r>
          </a:p>
          <a:p>
            <a:pPr marL="0" indent="0">
              <a:buNone/>
            </a:pPr>
            <a:r>
              <a:rPr lang="en-US" sz="2400">
                <a:cs typeface="Calibri"/>
              </a:rPr>
              <a:t>&lt;/</a:t>
            </a:r>
            <a:r>
              <a:rPr lang="en-US" sz="2400" err="1">
                <a:cs typeface="Calibri"/>
              </a:rPr>
              <a:t>svg</a:t>
            </a:r>
            <a:r>
              <a:rPr lang="en-US" sz="2400">
                <a:cs typeface="Calibri"/>
              </a:rPr>
              <a:t>&gt;</a:t>
            </a:r>
          </a:p>
          <a:p>
            <a:pPr marL="0" indent="0">
              <a:buNone/>
            </a:pPr>
            <a:endParaRPr lang="en-US" sz="2400">
              <a:cs typeface="Calibri"/>
            </a:endParaRPr>
          </a:p>
          <a:p>
            <a:pPr marL="0" indent="0">
              <a:buNone/>
            </a:pPr>
            <a:r>
              <a:rPr lang="en-US" sz="2400">
                <a:cs typeface="Calibri"/>
              </a:rPr>
              <a:t>&lt;/body&gt;</a:t>
            </a:r>
          </a:p>
          <a:p>
            <a:pPr marL="0" indent="0">
              <a:buNone/>
            </a:pPr>
            <a:r>
              <a:rPr lang="en-US" sz="2400">
                <a:cs typeface="Calibri"/>
              </a:rPr>
              <a:t>&lt;/html&gt;</a:t>
            </a:r>
          </a:p>
          <a:p>
            <a:endParaRPr lang="en-US">
              <a:cs typeface="Calibri"/>
            </a:endParaRPr>
          </a:p>
        </p:txBody>
      </p:sp>
      <p:sp>
        <p:nvSpPr>
          <p:cNvPr id="4" name="Footer Placeholder 3">
            <a:extLst>
              <a:ext uri="{FF2B5EF4-FFF2-40B4-BE49-F238E27FC236}">
                <a16:creationId xmlns:a16="http://schemas.microsoft.com/office/drawing/2014/main" id="{EE687C37-1C7C-D6D6-05F2-4838366FF21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EB309BB-27BB-056D-3C98-70AA80D1F760}"/>
              </a:ext>
            </a:extLst>
          </p:cNvPr>
          <p:cNvSpPr>
            <a:spLocks noGrp="1"/>
          </p:cNvSpPr>
          <p:nvPr>
            <p:ph type="sldNum" sz="quarter" idx="12"/>
          </p:nvPr>
        </p:nvSpPr>
        <p:spPr/>
        <p:txBody>
          <a:bodyPr/>
          <a:lstStyle/>
          <a:p>
            <a:fld id="{D4C40640-FB97-403C-ACEE-868BB27D48AD}" type="slidenum">
              <a:rPr lang="en-IN" smtClean="0"/>
              <a:t>131</a:t>
            </a:fld>
            <a:endParaRPr lang="en-IN"/>
          </a:p>
        </p:txBody>
      </p:sp>
      <p:pic>
        <p:nvPicPr>
          <p:cNvPr id="6" name="Picture 6" descr="A picture containing text, clipart&#10;&#10;Description automatically generated">
            <a:extLst>
              <a:ext uri="{FF2B5EF4-FFF2-40B4-BE49-F238E27FC236}">
                <a16:creationId xmlns:a16="http://schemas.microsoft.com/office/drawing/2014/main" id="{5967BBFC-4735-7701-826B-C833B1F4A72B}"/>
              </a:ext>
            </a:extLst>
          </p:cNvPr>
          <p:cNvPicPr>
            <a:picLocks noChangeAspect="1"/>
          </p:cNvPicPr>
          <p:nvPr/>
        </p:nvPicPr>
        <p:blipFill>
          <a:blip r:embed="rId2"/>
          <a:stretch>
            <a:fillRect/>
          </a:stretch>
        </p:blipFill>
        <p:spPr>
          <a:xfrm>
            <a:off x="4841666" y="3863825"/>
            <a:ext cx="2307386" cy="1330085"/>
          </a:xfrm>
          <a:prstGeom prst="rect">
            <a:avLst/>
          </a:prstGeom>
        </p:spPr>
      </p:pic>
    </p:spTree>
    <p:extLst>
      <p:ext uri="{BB962C8B-B14F-4D97-AF65-F5344CB8AC3E}">
        <p14:creationId xmlns:p14="http://schemas.microsoft.com/office/powerpoint/2010/main" val="19236743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AE45-BD56-9C74-FAE0-51C11248A445}"/>
              </a:ext>
            </a:extLst>
          </p:cNvPr>
          <p:cNvSpPr>
            <a:spLocks noGrp="1"/>
          </p:cNvSpPr>
          <p:nvPr>
            <p:ph type="title"/>
          </p:nvPr>
        </p:nvSpPr>
        <p:spPr/>
        <p:txBody>
          <a:bodyPr/>
          <a:lstStyle/>
          <a:p>
            <a:r>
              <a:rPr lang="en-US" sz="3200">
                <a:latin typeface="Segoe UI"/>
                <a:cs typeface="Segoe UI"/>
              </a:rPr>
              <a:t>HTML Geolocation API</a:t>
            </a:r>
            <a:endParaRPr lang="en-US">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8349280C-9DB3-6A6F-76A7-FE390BAF20F0}"/>
              </a:ext>
            </a:extLst>
          </p:cNvPr>
          <p:cNvSpPr>
            <a:spLocks noGrp="1"/>
          </p:cNvSpPr>
          <p:nvPr>
            <p:ph idx="1"/>
          </p:nvPr>
        </p:nvSpPr>
        <p:spPr>
          <a:xfrm>
            <a:off x="838200" y="1473933"/>
            <a:ext cx="10527323" cy="4703030"/>
          </a:xfrm>
        </p:spPr>
        <p:txBody>
          <a:bodyPr vert="horz" lIns="91440" tIns="45720" rIns="91440" bIns="45720" rtlCol="0" anchor="t">
            <a:normAutofit/>
          </a:bodyPr>
          <a:lstStyle/>
          <a:p>
            <a:r>
              <a:rPr lang="en-US" sz="2400">
                <a:latin typeface="Calibri"/>
                <a:ea typeface="Verdana"/>
                <a:cs typeface="Calibri"/>
              </a:rPr>
              <a:t>The </a:t>
            </a:r>
            <a:r>
              <a:rPr lang="en-US" sz="2400" err="1">
                <a:latin typeface="Calibri"/>
                <a:cs typeface="Calibri"/>
              </a:rPr>
              <a:t>getCurrentPosition</a:t>
            </a:r>
            <a:r>
              <a:rPr lang="en-US" sz="2400">
                <a:latin typeface="Calibri"/>
                <a:cs typeface="Calibri"/>
              </a:rPr>
              <a:t>()</a:t>
            </a:r>
            <a:r>
              <a:rPr lang="en-US" sz="2400">
                <a:latin typeface="Calibri"/>
                <a:ea typeface="Verdana"/>
                <a:cs typeface="Calibri"/>
              </a:rPr>
              <a:t> method is used to return the user's position.</a:t>
            </a:r>
          </a:p>
          <a:p>
            <a:r>
              <a:rPr lang="en-US" sz="2400">
                <a:latin typeface="Calibri"/>
                <a:ea typeface="Verdana"/>
                <a:cs typeface="Calibri"/>
              </a:rPr>
              <a:t>The second parameter of the </a:t>
            </a:r>
            <a:r>
              <a:rPr lang="en-US" sz="2400" err="1">
                <a:latin typeface="Calibri"/>
                <a:ea typeface="Verdana"/>
                <a:cs typeface="Calibri"/>
              </a:rPr>
              <a:t>getCurrentPosition</a:t>
            </a:r>
            <a:r>
              <a:rPr lang="en-US" sz="2400">
                <a:latin typeface="Calibri"/>
                <a:ea typeface="Verdana"/>
                <a:cs typeface="Calibri"/>
              </a:rPr>
              <a:t>() method is used to handle errors. </a:t>
            </a:r>
          </a:p>
          <a:p>
            <a:r>
              <a:rPr lang="en-US" sz="2400">
                <a:latin typeface="Calibri"/>
                <a:ea typeface="Verdana"/>
                <a:cs typeface="Calibri"/>
              </a:rPr>
              <a:t>The </a:t>
            </a:r>
            <a:r>
              <a:rPr lang="en-US" sz="2400" err="1">
                <a:latin typeface="Calibri"/>
                <a:ea typeface="Verdana"/>
                <a:cs typeface="Calibri"/>
              </a:rPr>
              <a:t>getCurrentPosition</a:t>
            </a:r>
            <a:r>
              <a:rPr lang="en-US" sz="2400">
                <a:latin typeface="Calibri"/>
                <a:ea typeface="Verdana"/>
                <a:cs typeface="Calibri"/>
              </a:rPr>
              <a:t>() method returns an object on success.</a:t>
            </a:r>
          </a:p>
          <a:p>
            <a:r>
              <a:rPr lang="en-US" sz="2400" err="1">
                <a:latin typeface="Calibri"/>
                <a:ea typeface="Verdana"/>
                <a:cs typeface="Calibri"/>
              </a:rPr>
              <a:t>watchPosition</a:t>
            </a:r>
            <a:r>
              <a:rPr lang="en-US" sz="2400">
                <a:latin typeface="Calibri"/>
                <a:ea typeface="Verdana"/>
                <a:cs typeface="Calibri"/>
              </a:rPr>
              <a:t>() - Returns the current position of the user and continues to return updated position as the user moves (like the GPS in a car).</a:t>
            </a:r>
          </a:p>
          <a:p>
            <a:r>
              <a:rPr lang="en-US" sz="2400" err="1">
                <a:latin typeface="Calibri"/>
                <a:ea typeface="Verdana"/>
                <a:cs typeface="Calibri"/>
              </a:rPr>
              <a:t>clearWatch</a:t>
            </a:r>
            <a:r>
              <a:rPr lang="en-US" sz="2400">
                <a:latin typeface="Calibri"/>
                <a:ea typeface="Verdana"/>
                <a:cs typeface="Calibri"/>
              </a:rPr>
              <a:t>() - Stops the </a:t>
            </a:r>
            <a:r>
              <a:rPr lang="en-US" sz="2400" err="1">
                <a:latin typeface="Calibri"/>
                <a:ea typeface="Verdana"/>
                <a:cs typeface="Calibri"/>
              </a:rPr>
              <a:t>watchPosition</a:t>
            </a:r>
            <a:r>
              <a:rPr lang="en-US" sz="2400">
                <a:latin typeface="Calibri"/>
                <a:ea typeface="Verdana"/>
                <a:cs typeface="Calibri"/>
              </a:rPr>
              <a:t>() method.</a:t>
            </a:r>
            <a:endParaRPr lang="en-US" sz="2400">
              <a:latin typeface="Calibri"/>
              <a:cs typeface="Calibri"/>
            </a:endParaRPr>
          </a:p>
          <a:p>
            <a:pPr marL="0" indent="0">
              <a:buNone/>
            </a:pPr>
            <a:endParaRPr lang="en-US" sz="2400">
              <a:latin typeface="Calibri"/>
              <a:ea typeface="Verdana"/>
              <a:cs typeface="Calibri"/>
            </a:endParaRPr>
          </a:p>
        </p:txBody>
      </p:sp>
      <p:sp>
        <p:nvSpPr>
          <p:cNvPr id="4" name="Footer Placeholder 3">
            <a:extLst>
              <a:ext uri="{FF2B5EF4-FFF2-40B4-BE49-F238E27FC236}">
                <a16:creationId xmlns:a16="http://schemas.microsoft.com/office/drawing/2014/main" id="{8B2A137B-D4A4-6153-4B6C-F6EF691D301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090C1D0-4D43-30C0-4F4B-7FEC476A123A}"/>
              </a:ext>
            </a:extLst>
          </p:cNvPr>
          <p:cNvSpPr>
            <a:spLocks noGrp="1"/>
          </p:cNvSpPr>
          <p:nvPr>
            <p:ph type="sldNum" sz="quarter" idx="12"/>
          </p:nvPr>
        </p:nvSpPr>
        <p:spPr/>
        <p:txBody>
          <a:bodyPr/>
          <a:lstStyle/>
          <a:p>
            <a:fld id="{D4C40640-FB97-403C-ACEE-868BB27D48AD}" type="slidenum">
              <a:rPr lang="en-IN" smtClean="0"/>
              <a:t>132</a:t>
            </a:fld>
            <a:endParaRPr lang="en-IN"/>
          </a:p>
        </p:txBody>
      </p:sp>
    </p:spTree>
    <p:extLst>
      <p:ext uri="{BB962C8B-B14F-4D97-AF65-F5344CB8AC3E}">
        <p14:creationId xmlns:p14="http://schemas.microsoft.com/office/powerpoint/2010/main" val="18716439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531DC-1FFB-68A8-18DE-7262AD91174F}"/>
              </a:ext>
            </a:extLst>
          </p:cNvPr>
          <p:cNvSpPr>
            <a:spLocks noGrp="1"/>
          </p:cNvSpPr>
          <p:nvPr>
            <p:ph idx="1"/>
          </p:nvPr>
        </p:nvSpPr>
        <p:spPr>
          <a:xfrm>
            <a:off x="838200" y="143475"/>
            <a:ext cx="10515600" cy="6033488"/>
          </a:xfrm>
        </p:spPr>
        <p:txBody>
          <a:bodyPr vert="horz" lIns="91440" tIns="45720" rIns="91440" bIns="45720" rtlCol="0" anchor="t">
            <a:normAutofit fontScale="85000" lnSpcReduction="20000"/>
          </a:bodyPr>
          <a:lstStyle/>
          <a:p>
            <a:pPr>
              <a:buNone/>
            </a:pPr>
            <a:r>
              <a:rPr lang="en-US">
                <a:ea typeface="+mn-lt"/>
                <a:cs typeface="+mn-lt"/>
              </a:rPr>
              <a:t>&lt;!DOCTYPE html&gt;</a:t>
            </a:r>
            <a:endParaRPr lang="en-US"/>
          </a:p>
          <a:p>
            <a:pPr>
              <a:buNone/>
            </a:pPr>
            <a:r>
              <a:rPr lang="en-US">
                <a:ea typeface="+mn-lt"/>
                <a:cs typeface="+mn-lt"/>
              </a:rPr>
              <a:t>&lt;html&gt;</a:t>
            </a:r>
            <a:endParaRPr lang="en-US"/>
          </a:p>
          <a:p>
            <a:pPr>
              <a:buNone/>
            </a:pPr>
            <a:r>
              <a:rPr lang="en-US">
                <a:ea typeface="+mn-lt"/>
                <a:cs typeface="+mn-lt"/>
              </a:rPr>
              <a:t>&lt;body&gt;</a:t>
            </a:r>
            <a:endParaRPr lang="en-US"/>
          </a:p>
          <a:p>
            <a:pPr>
              <a:buNone/>
            </a:pPr>
            <a:r>
              <a:rPr lang="en-US">
                <a:ea typeface="+mn-lt"/>
                <a:cs typeface="+mn-lt"/>
              </a:rPr>
              <a:t>&lt;p&gt;Click the button to get your coordinates.&lt;/p&gt;</a:t>
            </a:r>
            <a:endParaRPr lang="en-US"/>
          </a:p>
          <a:p>
            <a:pPr>
              <a:buNone/>
            </a:pPr>
            <a:r>
              <a:rPr lang="en-US">
                <a:ea typeface="+mn-lt"/>
                <a:cs typeface="+mn-lt"/>
              </a:rPr>
              <a:t>&lt;button onclick="</a:t>
            </a:r>
            <a:r>
              <a:rPr lang="en-US" err="1">
                <a:ea typeface="+mn-lt"/>
                <a:cs typeface="+mn-lt"/>
              </a:rPr>
              <a:t>getLocation</a:t>
            </a:r>
            <a:r>
              <a:rPr lang="en-US">
                <a:ea typeface="+mn-lt"/>
                <a:cs typeface="+mn-lt"/>
              </a:rPr>
              <a:t>()"&gt;Try It&lt;/button&gt;</a:t>
            </a:r>
            <a:endParaRPr lang="en-US"/>
          </a:p>
          <a:p>
            <a:pPr>
              <a:buNone/>
            </a:pPr>
            <a:r>
              <a:rPr lang="en-US">
                <a:ea typeface="+mn-lt"/>
                <a:cs typeface="+mn-lt"/>
              </a:rPr>
              <a:t>&lt;p id="demo"&gt;&lt;/p&gt;</a:t>
            </a:r>
            <a:endParaRPr lang="en-US"/>
          </a:p>
          <a:p>
            <a:pPr>
              <a:buNone/>
            </a:pPr>
            <a:r>
              <a:rPr lang="en-US">
                <a:ea typeface="+mn-lt"/>
                <a:cs typeface="+mn-lt"/>
              </a:rPr>
              <a:t>&lt;script&gt;</a:t>
            </a:r>
            <a:endParaRPr lang="en-US"/>
          </a:p>
          <a:p>
            <a:pPr>
              <a:buNone/>
            </a:pPr>
            <a:r>
              <a:rPr lang="en-US">
                <a:ea typeface="+mn-lt"/>
                <a:cs typeface="+mn-lt"/>
              </a:rPr>
              <a:t>var x = </a:t>
            </a:r>
            <a:r>
              <a:rPr lang="en-US" err="1">
                <a:ea typeface="+mn-lt"/>
                <a:cs typeface="+mn-lt"/>
              </a:rPr>
              <a:t>document.getElementById</a:t>
            </a:r>
            <a:r>
              <a:rPr lang="en-US">
                <a:ea typeface="+mn-lt"/>
                <a:cs typeface="+mn-lt"/>
              </a:rPr>
              <a:t>("demo");</a:t>
            </a:r>
            <a:endParaRPr lang="en-US"/>
          </a:p>
          <a:p>
            <a:pPr>
              <a:buNone/>
            </a:pPr>
            <a:r>
              <a:rPr lang="en-US">
                <a:ea typeface="+mn-lt"/>
                <a:cs typeface="+mn-lt"/>
              </a:rPr>
              <a:t>function </a:t>
            </a:r>
            <a:r>
              <a:rPr lang="en-US" err="1">
                <a:ea typeface="+mn-lt"/>
                <a:cs typeface="+mn-lt"/>
              </a:rPr>
              <a:t>getLocation</a:t>
            </a:r>
            <a:r>
              <a:rPr lang="en-US">
                <a:ea typeface="+mn-lt"/>
                <a:cs typeface="+mn-lt"/>
              </a:rPr>
              <a:t>() {</a:t>
            </a:r>
            <a:endParaRPr lang="en-US"/>
          </a:p>
          <a:p>
            <a:pPr>
              <a:buNone/>
            </a:pPr>
            <a:r>
              <a:rPr lang="en-US">
                <a:ea typeface="+mn-lt"/>
                <a:cs typeface="+mn-lt"/>
              </a:rPr>
              <a:t>  if (</a:t>
            </a:r>
            <a:r>
              <a:rPr lang="en-US" err="1">
                <a:ea typeface="+mn-lt"/>
                <a:cs typeface="+mn-lt"/>
              </a:rPr>
              <a:t>navigator.geolocation</a:t>
            </a:r>
            <a:r>
              <a:rPr lang="en-US">
                <a:ea typeface="+mn-lt"/>
                <a:cs typeface="+mn-lt"/>
              </a:rPr>
              <a:t>) {</a:t>
            </a:r>
            <a:endParaRPr lang="en-US"/>
          </a:p>
          <a:p>
            <a:pPr>
              <a:buNone/>
            </a:pPr>
            <a:r>
              <a:rPr lang="en-US">
                <a:ea typeface="+mn-lt"/>
                <a:cs typeface="+mn-lt"/>
              </a:rPr>
              <a:t>    </a:t>
            </a:r>
            <a:r>
              <a:rPr lang="en-US" err="1">
                <a:ea typeface="+mn-lt"/>
                <a:cs typeface="+mn-lt"/>
              </a:rPr>
              <a:t>navigator.geolocation.getCurrentPosition</a:t>
            </a:r>
            <a:r>
              <a:rPr lang="en-US">
                <a:ea typeface="+mn-lt"/>
                <a:cs typeface="+mn-lt"/>
              </a:rPr>
              <a:t>(</a:t>
            </a:r>
            <a:r>
              <a:rPr lang="en-US" err="1">
                <a:ea typeface="+mn-lt"/>
                <a:cs typeface="+mn-lt"/>
              </a:rPr>
              <a:t>showPosition</a:t>
            </a:r>
            <a:r>
              <a:rPr lang="en-US">
                <a:ea typeface="+mn-lt"/>
                <a:cs typeface="+mn-lt"/>
              </a:rPr>
              <a:t>);</a:t>
            </a:r>
            <a:endParaRPr lang="en-US"/>
          </a:p>
          <a:p>
            <a:pPr>
              <a:buNone/>
            </a:pPr>
            <a:r>
              <a:rPr lang="en-US">
                <a:ea typeface="+mn-lt"/>
                <a:cs typeface="+mn-lt"/>
              </a:rPr>
              <a:t>  } else { </a:t>
            </a:r>
          </a:p>
          <a:p>
            <a:pPr>
              <a:buNone/>
            </a:pPr>
            <a:r>
              <a:rPr lang="en-US">
                <a:ea typeface="+mn-lt"/>
                <a:cs typeface="+mn-lt"/>
              </a:rPr>
              <a:t>    </a:t>
            </a:r>
            <a:r>
              <a:rPr lang="en-US" err="1">
                <a:ea typeface="+mn-lt"/>
                <a:cs typeface="+mn-lt"/>
              </a:rPr>
              <a:t>x.innerHTML</a:t>
            </a:r>
            <a:r>
              <a:rPr lang="en-US">
                <a:ea typeface="+mn-lt"/>
                <a:cs typeface="+mn-lt"/>
              </a:rPr>
              <a:t> = "Geolocation is not supported by this browser.";</a:t>
            </a:r>
            <a:endParaRPr lang="en-US"/>
          </a:p>
          <a:p>
            <a:pPr>
              <a:buNone/>
            </a:pPr>
            <a:r>
              <a:rPr lang="en-US">
                <a:ea typeface="+mn-lt"/>
                <a:cs typeface="+mn-lt"/>
              </a:rPr>
              <a:t>  }</a:t>
            </a:r>
            <a:endParaRPr lang="en-US"/>
          </a:p>
          <a:p>
            <a:pPr>
              <a:buNone/>
            </a:pPr>
            <a:r>
              <a:rPr lang="en-US">
                <a:ea typeface="+mn-lt"/>
                <a:cs typeface="+mn-lt"/>
              </a:rPr>
              <a:t>}</a:t>
            </a:r>
            <a:endParaRPr lang="en-US"/>
          </a:p>
          <a:p>
            <a:pPr>
              <a:buNone/>
            </a:pPr>
            <a:endParaRPr lang="en-US">
              <a:cs typeface="Calibri" panose="020F0502020204030204"/>
            </a:endParaRPr>
          </a:p>
        </p:txBody>
      </p:sp>
      <p:sp>
        <p:nvSpPr>
          <p:cNvPr id="4" name="Footer Placeholder 3">
            <a:extLst>
              <a:ext uri="{FF2B5EF4-FFF2-40B4-BE49-F238E27FC236}">
                <a16:creationId xmlns:a16="http://schemas.microsoft.com/office/drawing/2014/main" id="{38C48013-2EFD-B981-6ABB-CDBC91CFF04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C28C59E-9899-39E6-E7F5-F49BF4AA3B02}"/>
              </a:ext>
            </a:extLst>
          </p:cNvPr>
          <p:cNvSpPr>
            <a:spLocks noGrp="1"/>
          </p:cNvSpPr>
          <p:nvPr>
            <p:ph type="sldNum" sz="quarter" idx="12"/>
          </p:nvPr>
        </p:nvSpPr>
        <p:spPr/>
        <p:txBody>
          <a:bodyPr/>
          <a:lstStyle/>
          <a:p>
            <a:fld id="{D4C40640-FB97-403C-ACEE-868BB27D48AD}" type="slidenum">
              <a:rPr lang="en-IN" smtClean="0"/>
              <a:t>133</a:t>
            </a:fld>
            <a:endParaRPr lang="en-IN"/>
          </a:p>
        </p:txBody>
      </p:sp>
    </p:spTree>
    <p:extLst>
      <p:ext uri="{BB962C8B-B14F-4D97-AF65-F5344CB8AC3E}">
        <p14:creationId xmlns:p14="http://schemas.microsoft.com/office/powerpoint/2010/main" val="183781617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3972A-3AD1-FE9D-4798-F5B681B75ABA}"/>
              </a:ext>
            </a:extLst>
          </p:cNvPr>
          <p:cNvSpPr>
            <a:spLocks noGrp="1"/>
          </p:cNvSpPr>
          <p:nvPr>
            <p:ph idx="1"/>
          </p:nvPr>
        </p:nvSpPr>
        <p:spPr>
          <a:xfrm>
            <a:off x="838200" y="215361"/>
            <a:ext cx="10515600" cy="5961602"/>
          </a:xfrm>
        </p:spPr>
        <p:txBody>
          <a:bodyPr vert="horz" lIns="91440" tIns="45720" rIns="91440" bIns="45720" rtlCol="0" anchor="t">
            <a:normAutofit/>
          </a:bodyPr>
          <a:lstStyle/>
          <a:p>
            <a:pPr>
              <a:buNone/>
            </a:pPr>
            <a:r>
              <a:rPr lang="en-US" sz="2400">
                <a:cs typeface="Calibri" panose="020F0502020204030204"/>
              </a:rPr>
              <a:t>function </a:t>
            </a:r>
            <a:r>
              <a:rPr lang="en-US" sz="2400" err="1">
                <a:cs typeface="Calibri" panose="020F0502020204030204"/>
              </a:rPr>
              <a:t>showPosition</a:t>
            </a:r>
            <a:r>
              <a:rPr lang="en-US" sz="2400">
                <a:cs typeface="Calibri" panose="020F0502020204030204"/>
              </a:rPr>
              <a:t>(position) {</a:t>
            </a:r>
          </a:p>
          <a:p>
            <a:pPr>
              <a:buNone/>
            </a:pPr>
            <a:r>
              <a:rPr lang="en-US" sz="2400">
                <a:cs typeface="Calibri" panose="020F0502020204030204"/>
              </a:rPr>
              <a:t> </a:t>
            </a:r>
            <a:r>
              <a:rPr lang="en-US" sz="2400" err="1">
                <a:cs typeface="Calibri" panose="020F0502020204030204"/>
              </a:rPr>
              <a:t>x.innerHTML</a:t>
            </a:r>
            <a:r>
              <a:rPr lang="en-US" sz="2400">
                <a:cs typeface="Calibri" panose="020F0502020204030204"/>
              </a:rPr>
              <a:t> = "Latitude: " + </a:t>
            </a:r>
            <a:r>
              <a:rPr lang="en-US" sz="2400" err="1">
                <a:cs typeface="Calibri" panose="020F0502020204030204"/>
              </a:rPr>
              <a:t>position.coords.latitude</a:t>
            </a:r>
            <a:r>
              <a:rPr lang="en-US" sz="2400">
                <a:cs typeface="Calibri" panose="020F0502020204030204"/>
              </a:rPr>
              <a:t> + </a:t>
            </a:r>
          </a:p>
          <a:p>
            <a:pPr>
              <a:buNone/>
            </a:pPr>
            <a:r>
              <a:rPr lang="en-US" sz="2400">
                <a:cs typeface="Calibri" panose="020F0502020204030204"/>
              </a:rPr>
              <a:t>  "&lt;</a:t>
            </a:r>
            <a:r>
              <a:rPr lang="en-US" sz="2400" err="1">
                <a:cs typeface="Calibri" panose="020F0502020204030204"/>
              </a:rPr>
              <a:t>br</a:t>
            </a:r>
            <a:r>
              <a:rPr lang="en-US" sz="2400">
                <a:cs typeface="Calibri" panose="020F0502020204030204"/>
              </a:rPr>
              <a:t>&gt;Longitude: " + </a:t>
            </a:r>
            <a:r>
              <a:rPr lang="en-US" sz="2400" err="1">
                <a:cs typeface="Calibri" panose="020F0502020204030204"/>
              </a:rPr>
              <a:t>position.coords.longitude</a:t>
            </a:r>
            <a:r>
              <a:rPr lang="en-US" sz="2400">
                <a:cs typeface="Calibri" panose="020F0502020204030204"/>
              </a:rPr>
              <a:t>;</a:t>
            </a:r>
          </a:p>
          <a:p>
            <a:pPr>
              <a:buNone/>
            </a:pPr>
            <a:r>
              <a:rPr lang="en-US" sz="2400">
                <a:cs typeface="Calibri" panose="020F0502020204030204"/>
              </a:rPr>
              <a:t>}</a:t>
            </a:r>
          </a:p>
          <a:p>
            <a:pPr>
              <a:buNone/>
            </a:pPr>
            <a:r>
              <a:rPr lang="en-US" sz="2400">
                <a:cs typeface="Calibri" panose="020F0502020204030204"/>
              </a:rPr>
              <a:t>&lt;/script&gt;</a:t>
            </a:r>
          </a:p>
          <a:p>
            <a:pPr>
              <a:buNone/>
            </a:pPr>
            <a:r>
              <a:rPr lang="en-US" sz="2400">
                <a:cs typeface="Calibri" panose="020F0502020204030204"/>
              </a:rPr>
              <a:t>&lt;/body&gt;</a:t>
            </a:r>
          </a:p>
          <a:p>
            <a:pPr>
              <a:buNone/>
            </a:pPr>
            <a:r>
              <a:rPr lang="en-US" sz="2400">
                <a:cs typeface="Calibri" panose="020F0502020204030204"/>
              </a:rPr>
              <a:t>&lt;/html&gt;</a:t>
            </a:r>
          </a:p>
          <a:p>
            <a:pPr marL="0" indent="0">
              <a:buNone/>
            </a:pPr>
            <a:endParaRPr lang="en-US" sz="2400">
              <a:cs typeface="Calibri" panose="020F0502020204030204"/>
            </a:endParaRPr>
          </a:p>
        </p:txBody>
      </p:sp>
      <p:sp>
        <p:nvSpPr>
          <p:cNvPr id="4" name="Footer Placeholder 3">
            <a:extLst>
              <a:ext uri="{FF2B5EF4-FFF2-40B4-BE49-F238E27FC236}">
                <a16:creationId xmlns:a16="http://schemas.microsoft.com/office/drawing/2014/main" id="{A41B4137-0114-6327-8213-CBFF97C95F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D648169-A0EB-F1B3-83F2-86F7CB954D8D}"/>
              </a:ext>
            </a:extLst>
          </p:cNvPr>
          <p:cNvSpPr>
            <a:spLocks noGrp="1"/>
          </p:cNvSpPr>
          <p:nvPr>
            <p:ph type="sldNum" sz="quarter" idx="12"/>
          </p:nvPr>
        </p:nvSpPr>
        <p:spPr/>
        <p:txBody>
          <a:bodyPr/>
          <a:lstStyle/>
          <a:p>
            <a:fld id="{D4C40640-FB97-403C-ACEE-868BB27D48AD}" type="slidenum">
              <a:rPr lang="en-IN" smtClean="0"/>
              <a:t>134</a:t>
            </a:fld>
            <a:endParaRPr lang="en-IN"/>
          </a:p>
        </p:txBody>
      </p:sp>
    </p:spTree>
    <p:extLst>
      <p:ext uri="{BB962C8B-B14F-4D97-AF65-F5344CB8AC3E}">
        <p14:creationId xmlns:p14="http://schemas.microsoft.com/office/powerpoint/2010/main" val="21875205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11E9-3EE5-9FD0-52ED-13A0779FF018}"/>
              </a:ext>
            </a:extLst>
          </p:cNvPr>
          <p:cNvSpPr>
            <a:spLocks noGrp="1"/>
          </p:cNvSpPr>
          <p:nvPr>
            <p:ph type="title"/>
          </p:nvPr>
        </p:nvSpPr>
        <p:spPr/>
        <p:txBody>
          <a:bodyPr/>
          <a:lstStyle/>
          <a:p>
            <a:r>
              <a:rPr lang="en-US" sz="3200">
                <a:latin typeface="Segoe UI"/>
                <a:cs typeface="Segoe UI"/>
              </a:rPr>
              <a:t>HTML Drag and Drop API</a:t>
            </a:r>
            <a:endParaRPr lang="en-US"/>
          </a:p>
          <a:p>
            <a:endParaRPr lang="en-US">
              <a:cs typeface="Calibri Light"/>
            </a:endParaRPr>
          </a:p>
        </p:txBody>
      </p:sp>
      <p:sp>
        <p:nvSpPr>
          <p:cNvPr id="3" name="Content Placeholder 2">
            <a:extLst>
              <a:ext uri="{FF2B5EF4-FFF2-40B4-BE49-F238E27FC236}">
                <a16:creationId xmlns:a16="http://schemas.microsoft.com/office/drawing/2014/main" id="{65AF754E-377D-AA7D-05A9-4DA9FEF60815}"/>
              </a:ext>
            </a:extLst>
          </p:cNvPr>
          <p:cNvSpPr>
            <a:spLocks noGrp="1"/>
          </p:cNvSpPr>
          <p:nvPr>
            <p:ph idx="1"/>
          </p:nvPr>
        </p:nvSpPr>
        <p:spPr/>
        <p:txBody>
          <a:bodyPr vert="horz" lIns="91440" tIns="45720" rIns="91440" bIns="45720" rtlCol="0" anchor="t">
            <a:normAutofit/>
          </a:bodyPr>
          <a:lstStyle/>
          <a:p>
            <a:r>
              <a:rPr lang="en-US" sz="2400">
                <a:latin typeface="Calibri"/>
                <a:ea typeface="Verdana"/>
                <a:cs typeface="Calibri"/>
              </a:rPr>
              <a:t>Drag and drop is a very common feature. It is when you "grab" an object and drag it to a different location.</a:t>
            </a:r>
          </a:p>
          <a:p>
            <a:r>
              <a:rPr lang="en-US" sz="2400">
                <a:latin typeface="Calibri"/>
                <a:ea typeface="Verdana"/>
                <a:cs typeface="Calibri"/>
              </a:rPr>
              <a:t>To make an element draggable, set the draggable attribute to true:</a:t>
            </a:r>
          </a:p>
          <a:p>
            <a:pPr marL="0" indent="0">
              <a:buNone/>
            </a:pPr>
            <a:r>
              <a:rPr lang="en-US" sz="2400">
                <a:latin typeface="Calibri"/>
                <a:ea typeface="Verdana"/>
                <a:cs typeface="Calibri"/>
              </a:rPr>
              <a:t>                   &lt;</a:t>
            </a:r>
            <a:r>
              <a:rPr lang="en-US" sz="2400" err="1">
                <a:latin typeface="Calibri"/>
                <a:ea typeface="Verdana"/>
                <a:cs typeface="Calibri"/>
              </a:rPr>
              <a:t>img</a:t>
            </a:r>
            <a:r>
              <a:rPr lang="en-US" sz="2400">
                <a:latin typeface="Calibri"/>
                <a:ea typeface="Verdana"/>
                <a:cs typeface="Calibri"/>
              </a:rPr>
              <a:t> draggable="true"&gt;</a:t>
            </a:r>
          </a:p>
          <a:p>
            <a:r>
              <a:rPr lang="en-US" sz="2400">
                <a:latin typeface="Calibri"/>
                <a:ea typeface="Verdana"/>
                <a:cs typeface="Calibri"/>
              </a:rPr>
              <a:t> The </a:t>
            </a:r>
            <a:r>
              <a:rPr lang="en-US" sz="2400" err="1">
                <a:latin typeface="Calibri"/>
                <a:ea typeface="Verdana"/>
                <a:cs typeface="Calibri"/>
              </a:rPr>
              <a:t>ondragstart</a:t>
            </a:r>
            <a:r>
              <a:rPr lang="en-US" sz="2400">
                <a:latin typeface="Calibri"/>
                <a:ea typeface="Verdana"/>
                <a:cs typeface="Calibri"/>
              </a:rPr>
              <a:t> attribute calls a function, drag(event), that specifies what data to be dragged.</a:t>
            </a:r>
          </a:p>
          <a:p>
            <a:r>
              <a:rPr lang="en-US" sz="2400">
                <a:latin typeface="Calibri"/>
                <a:ea typeface="Verdana"/>
                <a:cs typeface="Calibri"/>
              </a:rPr>
              <a:t>The </a:t>
            </a:r>
            <a:r>
              <a:rPr lang="en-US" sz="2400" err="1">
                <a:latin typeface="Calibri"/>
                <a:ea typeface="Verdana"/>
                <a:cs typeface="Calibri"/>
              </a:rPr>
              <a:t>ondragover</a:t>
            </a:r>
            <a:r>
              <a:rPr lang="en-US" sz="2400">
                <a:latin typeface="Calibri"/>
                <a:ea typeface="Verdana"/>
                <a:cs typeface="Calibri"/>
              </a:rPr>
              <a:t> event specifies where the dragged data can be dropped.</a:t>
            </a:r>
          </a:p>
          <a:p>
            <a:endParaRPr lang="en-US" sz="2400">
              <a:latin typeface="Calibri"/>
              <a:ea typeface="Verdana"/>
              <a:cs typeface="Calibri"/>
            </a:endParaRPr>
          </a:p>
          <a:p>
            <a:endParaRPr lang="en-US" sz="2400">
              <a:latin typeface="Calibri"/>
              <a:ea typeface="Verdana"/>
              <a:cs typeface="Calibri"/>
            </a:endParaRPr>
          </a:p>
          <a:p>
            <a:endParaRPr lang="en-US" sz="2400">
              <a:latin typeface="Calibri"/>
              <a:ea typeface="Verdana"/>
              <a:cs typeface="Calibri"/>
            </a:endParaRPr>
          </a:p>
          <a:p>
            <a:pPr marL="0" indent="0">
              <a:buNone/>
            </a:pPr>
            <a:endParaRPr lang="en-US" sz="2400">
              <a:latin typeface="Calibri"/>
              <a:ea typeface="Verdana"/>
              <a:cs typeface="Calibri"/>
            </a:endParaRPr>
          </a:p>
          <a:p>
            <a:endParaRPr lang="en-US" sz="2400">
              <a:latin typeface="Calibri"/>
              <a:ea typeface="Verdana"/>
              <a:cs typeface="Calibri"/>
            </a:endParaRPr>
          </a:p>
        </p:txBody>
      </p:sp>
      <p:sp>
        <p:nvSpPr>
          <p:cNvPr id="4" name="Footer Placeholder 3">
            <a:extLst>
              <a:ext uri="{FF2B5EF4-FFF2-40B4-BE49-F238E27FC236}">
                <a16:creationId xmlns:a16="http://schemas.microsoft.com/office/drawing/2014/main" id="{8E83485D-DE1C-EBFA-9FFE-853D58AD7A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C6B0289-EE49-E928-732B-33845707A0B3}"/>
              </a:ext>
            </a:extLst>
          </p:cNvPr>
          <p:cNvSpPr>
            <a:spLocks noGrp="1"/>
          </p:cNvSpPr>
          <p:nvPr>
            <p:ph type="sldNum" sz="quarter" idx="12"/>
          </p:nvPr>
        </p:nvSpPr>
        <p:spPr/>
        <p:txBody>
          <a:bodyPr/>
          <a:lstStyle/>
          <a:p>
            <a:fld id="{D4C40640-FB97-403C-ACEE-868BB27D48AD}" type="slidenum">
              <a:rPr lang="en-IN" smtClean="0"/>
              <a:t>135</a:t>
            </a:fld>
            <a:endParaRPr lang="en-IN"/>
          </a:p>
        </p:txBody>
      </p:sp>
    </p:spTree>
    <p:extLst>
      <p:ext uri="{BB962C8B-B14F-4D97-AF65-F5344CB8AC3E}">
        <p14:creationId xmlns:p14="http://schemas.microsoft.com/office/powerpoint/2010/main" val="232940299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976AF-05F1-33F4-7C12-0C3386ED75A1}"/>
              </a:ext>
            </a:extLst>
          </p:cNvPr>
          <p:cNvSpPr>
            <a:spLocks noGrp="1"/>
          </p:cNvSpPr>
          <p:nvPr>
            <p:ph idx="1"/>
          </p:nvPr>
        </p:nvSpPr>
        <p:spPr>
          <a:xfrm>
            <a:off x="838200" y="229739"/>
            <a:ext cx="10515600" cy="5947224"/>
          </a:xfrm>
        </p:spPr>
        <p:txBody>
          <a:bodyPr vert="horz" lIns="91440" tIns="45720" rIns="91440" bIns="45720" rtlCol="0" anchor="t">
            <a:noAutofit/>
          </a:bodyPr>
          <a:lstStyle/>
          <a:p>
            <a:pPr marL="0" indent="0">
              <a:buNone/>
            </a:pPr>
            <a:r>
              <a:rPr lang="en-US" sz="2400">
                <a:latin typeface="Consolas"/>
                <a:cs typeface="Calibri" panose="020F0502020204030204"/>
              </a:rPr>
              <a:t>&lt;!DOCTYPE HTML&gt;</a:t>
            </a:r>
            <a:br>
              <a:rPr lang="en-US" sz="2400">
                <a:latin typeface="Consolas"/>
                <a:cs typeface="Calibri" panose="020F0502020204030204"/>
              </a:rPr>
            </a:br>
            <a:r>
              <a:rPr lang="en-US" sz="2400">
                <a:latin typeface="Consolas"/>
                <a:cs typeface="Calibri" panose="020F0502020204030204"/>
              </a:rPr>
              <a:t>&lt;html&gt;</a:t>
            </a:r>
            <a:br>
              <a:rPr lang="en-US" sz="2400">
                <a:latin typeface="Consolas"/>
                <a:cs typeface="Calibri" panose="020F0502020204030204"/>
              </a:rPr>
            </a:br>
            <a:r>
              <a:rPr lang="en-US" sz="2400">
                <a:latin typeface="Consolas"/>
                <a:cs typeface="Calibri" panose="020F0502020204030204"/>
              </a:rPr>
              <a:t>&lt;head&gt;</a:t>
            </a:r>
            <a:br>
              <a:rPr lang="en-US" sz="2400">
                <a:latin typeface="Consolas"/>
                <a:cs typeface="Calibri" panose="020F0502020204030204"/>
              </a:rPr>
            </a:br>
            <a:r>
              <a:rPr lang="en-US" sz="2400">
                <a:latin typeface="Consolas"/>
                <a:cs typeface="Calibri" panose="020F0502020204030204"/>
              </a:rPr>
              <a:t>&lt;script&gt;</a:t>
            </a:r>
            <a:br>
              <a:rPr lang="en-US" sz="2400">
                <a:latin typeface="Consolas"/>
                <a:cs typeface="Calibri" panose="020F0502020204030204"/>
              </a:rPr>
            </a:br>
            <a:r>
              <a:rPr lang="en-US" sz="2400">
                <a:latin typeface="Consolas"/>
                <a:cs typeface="Calibri" panose="020F0502020204030204"/>
              </a:rPr>
              <a:t>function </a:t>
            </a:r>
            <a:r>
              <a:rPr lang="en-US" sz="2400" err="1">
                <a:latin typeface="Consolas"/>
                <a:cs typeface="Calibri" panose="020F0502020204030204"/>
              </a:rPr>
              <a:t>allowDrop</a:t>
            </a:r>
            <a:r>
              <a:rPr lang="en-US" sz="2400">
                <a:latin typeface="Consolas"/>
                <a:cs typeface="Calibri" panose="020F0502020204030204"/>
              </a:rPr>
              <a:t>(</a:t>
            </a:r>
            <a:r>
              <a:rPr lang="en-US" sz="2400" err="1">
                <a:latin typeface="Consolas"/>
                <a:cs typeface="Calibri" panose="020F0502020204030204"/>
              </a:rPr>
              <a:t>ev</a:t>
            </a:r>
            <a:r>
              <a:rPr lang="en-US" sz="2400">
                <a:latin typeface="Consolas"/>
                <a:cs typeface="Calibri" panose="020F0502020204030204"/>
              </a:rPr>
              <a:t>) {</a:t>
            </a:r>
            <a:br>
              <a:rPr lang="en-US" sz="2400">
                <a:latin typeface="Consolas"/>
                <a:cs typeface="Calibri" panose="020F0502020204030204"/>
              </a:rPr>
            </a:br>
            <a:r>
              <a:rPr lang="en-US" sz="2400">
                <a:latin typeface="Consolas"/>
                <a:cs typeface="Calibri" panose="020F0502020204030204"/>
              </a:rPr>
              <a:t>  </a:t>
            </a:r>
            <a:r>
              <a:rPr lang="en-US" sz="2400" err="1">
                <a:latin typeface="Consolas"/>
                <a:cs typeface="Calibri" panose="020F0502020204030204"/>
              </a:rPr>
              <a:t>ev.preventDefault</a:t>
            </a:r>
            <a:r>
              <a:rPr lang="en-US" sz="2400">
                <a:latin typeface="Consolas"/>
                <a:cs typeface="Calibri" panose="020F0502020204030204"/>
              </a:rPr>
              <a:t>();</a:t>
            </a:r>
            <a:br>
              <a:rPr lang="en-US" sz="2400">
                <a:latin typeface="Consolas"/>
                <a:cs typeface="Calibri" panose="020F0502020204030204"/>
              </a:rPr>
            </a:br>
            <a:r>
              <a:rPr lang="en-US" sz="2400">
                <a:latin typeface="Consolas"/>
                <a:cs typeface="Calibri" panose="020F0502020204030204"/>
              </a:rPr>
              <a:t>}</a:t>
            </a:r>
            <a:br>
              <a:rPr lang="en-US" sz="2400">
                <a:latin typeface="Consolas"/>
                <a:cs typeface="Calibri" panose="020F0502020204030204"/>
              </a:rPr>
            </a:br>
            <a:r>
              <a:rPr lang="en-US" sz="2400">
                <a:latin typeface="Consolas"/>
                <a:cs typeface="Calibri" panose="020F0502020204030204"/>
              </a:rPr>
              <a:t>function drag(</a:t>
            </a:r>
            <a:r>
              <a:rPr lang="en-US" sz="2400" err="1">
                <a:latin typeface="Consolas"/>
                <a:cs typeface="Calibri" panose="020F0502020204030204"/>
              </a:rPr>
              <a:t>ev</a:t>
            </a:r>
            <a:r>
              <a:rPr lang="en-US" sz="2400">
                <a:latin typeface="Consolas"/>
                <a:cs typeface="Calibri" panose="020F0502020204030204"/>
              </a:rPr>
              <a:t>) {</a:t>
            </a:r>
            <a:br>
              <a:rPr lang="en-US" sz="2400">
                <a:latin typeface="Consolas"/>
                <a:cs typeface="Calibri" panose="020F0502020204030204"/>
              </a:rPr>
            </a:br>
            <a:r>
              <a:rPr lang="en-US" sz="2400">
                <a:latin typeface="Consolas"/>
                <a:cs typeface="Calibri" panose="020F0502020204030204"/>
              </a:rPr>
              <a:t>  </a:t>
            </a:r>
            <a:r>
              <a:rPr lang="en-US" sz="2400" err="1">
                <a:latin typeface="Consolas"/>
                <a:cs typeface="Calibri" panose="020F0502020204030204"/>
              </a:rPr>
              <a:t>ev.dataTransfer.setData</a:t>
            </a:r>
            <a:r>
              <a:rPr lang="en-US" sz="2400">
                <a:latin typeface="Consolas"/>
                <a:cs typeface="Calibri" panose="020F0502020204030204"/>
              </a:rPr>
              <a:t>("text", ev.target.id);</a:t>
            </a:r>
            <a:br>
              <a:rPr lang="en-US" sz="2400">
                <a:latin typeface="Consolas"/>
                <a:cs typeface="Calibri" panose="020F0502020204030204"/>
              </a:rPr>
            </a:br>
            <a:r>
              <a:rPr lang="en-US" sz="2400">
                <a:latin typeface="Consolas"/>
                <a:cs typeface="Calibri" panose="020F0502020204030204"/>
              </a:rPr>
              <a:t>}</a:t>
            </a:r>
            <a:br>
              <a:rPr lang="en-US" sz="2400">
                <a:latin typeface="Consolas"/>
                <a:cs typeface="Calibri" panose="020F0502020204030204"/>
              </a:rPr>
            </a:br>
            <a:r>
              <a:rPr lang="en-US" sz="2400">
                <a:latin typeface="Consolas"/>
                <a:cs typeface="Calibri" panose="020F0502020204030204"/>
              </a:rPr>
              <a:t>function drop(</a:t>
            </a:r>
            <a:r>
              <a:rPr lang="en-US" sz="2400" err="1">
                <a:latin typeface="Consolas"/>
                <a:cs typeface="Calibri" panose="020F0502020204030204"/>
              </a:rPr>
              <a:t>ev</a:t>
            </a:r>
            <a:r>
              <a:rPr lang="en-US" sz="2400">
                <a:latin typeface="Consolas"/>
                <a:cs typeface="Calibri" panose="020F0502020204030204"/>
              </a:rPr>
              <a:t>) {</a:t>
            </a:r>
            <a:br>
              <a:rPr lang="en-US" sz="2400">
                <a:latin typeface="Consolas"/>
                <a:cs typeface="Calibri" panose="020F0502020204030204"/>
              </a:rPr>
            </a:br>
            <a:r>
              <a:rPr lang="en-US" sz="2400">
                <a:latin typeface="Consolas"/>
                <a:cs typeface="Calibri" panose="020F0502020204030204"/>
              </a:rPr>
              <a:t>  </a:t>
            </a:r>
            <a:r>
              <a:rPr lang="en-US" sz="2400" err="1">
                <a:latin typeface="Consolas"/>
                <a:cs typeface="Calibri" panose="020F0502020204030204"/>
              </a:rPr>
              <a:t>ev.preventDefault</a:t>
            </a:r>
            <a:r>
              <a:rPr lang="en-US" sz="2400">
                <a:latin typeface="Consolas"/>
                <a:cs typeface="Calibri" panose="020F0502020204030204"/>
              </a:rPr>
              <a:t>();</a:t>
            </a:r>
            <a:br>
              <a:rPr lang="en-US" sz="2400">
                <a:latin typeface="Consolas"/>
                <a:cs typeface="Calibri" panose="020F0502020204030204"/>
              </a:rPr>
            </a:br>
            <a:r>
              <a:rPr lang="en-US" sz="2400">
                <a:latin typeface="Consolas"/>
                <a:cs typeface="Calibri" panose="020F0502020204030204"/>
              </a:rPr>
              <a:t>  var data = </a:t>
            </a:r>
            <a:r>
              <a:rPr lang="en-US" sz="2400" err="1">
                <a:latin typeface="Consolas"/>
                <a:cs typeface="Calibri" panose="020F0502020204030204"/>
              </a:rPr>
              <a:t>ev.dataTransfer.getData</a:t>
            </a:r>
            <a:r>
              <a:rPr lang="en-US" sz="2400">
                <a:latin typeface="Consolas"/>
                <a:cs typeface="Calibri" panose="020F0502020204030204"/>
              </a:rPr>
              <a:t>("text");</a:t>
            </a:r>
            <a:br>
              <a:rPr lang="en-US" sz="2400">
                <a:latin typeface="Consolas"/>
                <a:cs typeface="Calibri" panose="020F0502020204030204"/>
              </a:rPr>
            </a:br>
            <a:r>
              <a:rPr lang="en-US" sz="2400">
                <a:latin typeface="Consolas"/>
                <a:cs typeface="Calibri" panose="020F0502020204030204"/>
              </a:rPr>
              <a:t>  </a:t>
            </a:r>
            <a:r>
              <a:rPr lang="en-US" sz="2400" err="1">
                <a:latin typeface="Consolas"/>
                <a:cs typeface="Calibri" panose="020F0502020204030204"/>
              </a:rPr>
              <a:t>ev.target.appendChild</a:t>
            </a:r>
            <a:r>
              <a:rPr lang="en-US" sz="2400">
                <a:latin typeface="Consolas"/>
                <a:cs typeface="Calibri" panose="020F0502020204030204"/>
              </a:rPr>
              <a:t>(</a:t>
            </a:r>
            <a:r>
              <a:rPr lang="en-US" sz="2400" err="1">
                <a:latin typeface="Consolas"/>
                <a:cs typeface="Calibri" panose="020F0502020204030204"/>
              </a:rPr>
              <a:t>document.getElementById</a:t>
            </a:r>
            <a:r>
              <a:rPr lang="en-US" sz="2400">
                <a:latin typeface="Consolas"/>
                <a:cs typeface="Calibri" panose="020F0502020204030204"/>
              </a:rPr>
              <a:t>(data));</a:t>
            </a:r>
            <a:br>
              <a:rPr lang="en-US" sz="2400">
                <a:latin typeface="Consolas"/>
                <a:cs typeface="Calibri" panose="020F0502020204030204"/>
              </a:rPr>
            </a:br>
            <a:r>
              <a:rPr lang="en-US" sz="2400">
                <a:latin typeface="Consolas"/>
                <a:cs typeface="Calibri" panose="020F0502020204030204"/>
              </a:rPr>
              <a:t>}</a:t>
            </a:r>
            <a:br>
              <a:rPr lang="en-US" sz="2400">
                <a:latin typeface="Consolas"/>
                <a:cs typeface="Calibri" panose="020F0502020204030204"/>
              </a:rPr>
            </a:br>
            <a:r>
              <a:rPr lang="en-US" sz="2400">
                <a:latin typeface="Consolas"/>
                <a:cs typeface="Calibri" panose="020F0502020204030204"/>
              </a:rPr>
              <a:t>&lt;/script&gt;</a:t>
            </a:r>
            <a:br>
              <a:rPr lang="en-US" sz="2400">
                <a:latin typeface="Consolas"/>
                <a:cs typeface="Calibri" panose="020F0502020204030204"/>
              </a:rPr>
            </a:br>
            <a:r>
              <a:rPr lang="en-US" sz="2400">
                <a:latin typeface="Consolas"/>
                <a:cs typeface="Calibri" panose="020F0502020204030204"/>
              </a:rPr>
              <a:t>&lt;/head&gt;</a:t>
            </a:r>
            <a:endParaRPr lang="en-US" sz="2400">
              <a:cs typeface="Calibri"/>
            </a:endParaRPr>
          </a:p>
        </p:txBody>
      </p:sp>
      <p:sp>
        <p:nvSpPr>
          <p:cNvPr id="4" name="Footer Placeholder 3">
            <a:extLst>
              <a:ext uri="{FF2B5EF4-FFF2-40B4-BE49-F238E27FC236}">
                <a16:creationId xmlns:a16="http://schemas.microsoft.com/office/drawing/2014/main" id="{D9E92B48-1778-E5E8-9F3C-0F5CB1CA5FE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87552FC-64D7-A7DF-2FBA-F69131B6AB04}"/>
              </a:ext>
            </a:extLst>
          </p:cNvPr>
          <p:cNvSpPr>
            <a:spLocks noGrp="1"/>
          </p:cNvSpPr>
          <p:nvPr>
            <p:ph type="sldNum" sz="quarter" idx="12"/>
          </p:nvPr>
        </p:nvSpPr>
        <p:spPr/>
        <p:txBody>
          <a:bodyPr/>
          <a:lstStyle/>
          <a:p>
            <a:fld id="{D4C40640-FB97-403C-ACEE-868BB27D48AD}" type="slidenum">
              <a:rPr lang="en-IN" smtClean="0"/>
              <a:t>136</a:t>
            </a:fld>
            <a:endParaRPr lang="en-IN"/>
          </a:p>
        </p:txBody>
      </p:sp>
    </p:spTree>
    <p:extLst>
      <p:ext uri="{BB962C8B-B14F-4D97-AF65-F5344CB8AC3E}">
        <p14:creationId xmlns:p14="http://schemas.microsoft.com/office/powerpoint/2010/main" val="23190885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648E6-F484-EE7B-2184-9C72AB609410}"/>
              </a:ext>
            </a:extLst>
          </p:cNvPr>
          <p:cNvSpPr>
            <a:spLocks noGrp="1"/>
          </p:cNvSpPr>
          <p:nvPr>
            <p:ph idx="1"/>
          </p:nvPr>
        </p:nvSpPr>
        <p:spPr>
          <a:xfrm>
            <a:off x="838200" y="186607"/>
            <a:ext cx="10515600" cy="5990356"/>
          </a:xfrm>
        </p:spPr>
        <p:txBody>
          <a:bodyPr vert="horz" lIns="91440" tIns="45720" rIns="91440" bIns="45720" rtlCol="0" anchor="t">
            <a:normAutofit/>
          </a:bodyPr>
          <a:lstStyle/>
          <a:p>
            <a:pPr marL="0" indent="0">
              <a:buNone/>
            </a:pPr>
            <a:r>
              <a:rPr lang="en-US" sz="2400">
                <a:latin typeface="Consolas"/>
              </a:rPr>
              <a:t>&lt;body&gt;</a:t>
            </a:r>
            <a:br>
              <a:rPr lang="en-US" sz="2400">
                <a:latin typeface="Consolas"/>
              </a:rPr>
            </a:br>
            <a:br>
              <a:rPr lang="en-US" sz="2400">
                <a:latin typeface="Consolas"/>
              </a:rPr>
            </a:br>
            <a:r>
              <a:rPr lang="en-US" sz="2400">
                <a:latin typeface="Consolas"/>
              </a:rPr>
              <a:t>&lt;div id="div1" </a:t>
            </a:r>
            <a:r>
              <a:rPr lang="en-US" sz="2400" err="1">
                <a:latin typeface="Consolas"/>
              </a:rPr>
              <a:t>ondrop</a:t>
            </a:r>
            <a:r>
              <a:rPr lang="en-US" sz="2400">
                <a:latin typeface="Consolas"/>
              </a:rPr>
              <a:t>="drop(event)" </a:t>
            </a:r>
            <a:r>
              <a:rPr lang="en-US" sz="2400" err="1">
                <a:latin typeface="Consolas"/>
              </a:rPr>
              <a:t>ondragover</a:t>
            </a:r>
            <a:r>
              <a:rPr lang="en-US" sz="2400">
                <a:latin typeface="Consolas"/>
              </a:rPr>
              <a:t>="</a:t>
            </a:r>
            <a:r>
              <a:rPr lang="en-US" sz="2400" err="1">
                <a:latin typeface="Consolas"/>
              </a:rPr>
              <a:t>allowDrop</a:t>
            </a:r>
            <a:r>
              <a:rPr lang="en-US" sz="2400">
                <a:latin typeface="Consolas"/>
              </a:rPr>
              <a:t>(event)"&gt;&lt;/div&gt;</a:t>
            </a:r>
            <a:br>
              <a:rPr lang="en-US" sz="2400">
                <a:latin typeface="Consolas"/>
              </a:rPr>
            </a:br>
            <a:br>
              <a:rPr lang="en-US" sz="2400">
                <a:latin typeface="Consolas"/>
              </a:rPr>
            </a:br>
            <a:r>
              <a:rPr lang="en-US" sz="2400">
                <a:latin typeface="Consolas"/>
              </a:rPr>
              <a:t>&lt;</a:t>
            </a:r>
            <a:r>
              <a:rPr lang="en-US" sz="2400" err="1">
                <a:latin typeface="Consolas"/>
              </a:rPr>
              <a:t>img</a:t>
            </a:r>
            <a:r>
              <a:rPr lang="en-US" sz="2400">
                <a:latin typeface="Consolas"/>
              </a:rPr>
              <a:t> id="drag1" </a:t>
            </a:r>
            <a:r>
              <a:rPr lang="en-US" sz="2400" err="1">
                <a:latin typeface="Consolas"/>
              </a:rPr>
              <a:t>src</a:t>
            </a:r>
            <a:r>
              <a:rPr lang="en-US" sz="2400">
                <a:latin typeface="Consolas"/>
              </a:rPr>
              <a:t>="img_logo.gif" draggable="true" </a:t>
            </a:r>
            <a:r>
              <a:rPr lang="en-US" sz="2400" err="1">
                <a:latin typeface="Consolas"/>
              </a:rPr>
              <a:t>ondragstart</a:t>
            </a:r>
            <a:r>
              <a:rPr lang="en-US" sz="2400">
                <a:latin typeface="Consolas"/>
              </a:rPr>
              <a:t>="drag(event)" width="336" height="69"&gt;</a:t>
            </a:r>
            <a:br>
              <a:rPr lang="en-US" sz="2400">
                <a:latin typeface="Consolas"/>
              </a:rPr>
            </a:br>
            <a:br>
              <a:rPr lang="en-US" sz="2400">
                <a:latin typeface="Consolas"/>
              </a:rPr>
            </a:br>
            <a:r>
              <a:rPr lang="en-US" sz="2400">
                <a:latin typeface="Consolas"/>
              </a:rPr>
              <a:t>&lt;/body&gt;</a:t>
            </a:r>
            <a:br>
              <a:rPr lang="en-US" sz="2400">
                <a:latin typeface="Consolas"/>
              </a:rPr>
            </a:br>
            <a:r>
              <a:rPr lang="en-US" sz="2400">
                <a:latin typeface="Consolas"/>
              </a:rPr>
              <a:t>&lt;/html&gt;</a:t>
            </a:r>
            <a:endParaRPr lang="en-US" sz="2400">
              <a:cs typeface="Calibri" panose="020F0502020204030204"/>
            </a:endParaRPr>
          </a:p>
        </p:txBody>
      </p:sp>
      <p:sp>
        <p:nvSpPr>
          <p:cNvPr id="4" name="Footer Placeholder 3">
            <a:extLst>
              <a:ext uri="{FF2B5EF4-FFF2-40B4-BE49-F238E27FC236}">
                <a16:creationId xmlns:a16="http://schemas.microsoft.com/office/drawing/2014/main" id="{8ECCE6AD-C6CC-CF7C-DF44-F0DD31E7AE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DC92A47-7557-8A37-BC43-438A3FE63371}"/>
              </a:ext>
            </a:extLst>
          </p:cNvPr>
          <p:cNvSpPr>
            <a:spLocks noGrp="1"/>
          </p:cNvSpPr>
          <p:nvPr>
            <p:ph type="sldNum" sz="quarter" idx="12"/>
          </p:nvPr>
        </p:nvSpPr>
        <p:spPr/>
        <p:txBody>
          <a:bodyPr/>
          <a:lstStyle/>
          <a:p>
            <a:fld id="{D4C40640-FB97-403C-ACEE-868BB27D48AD}" type="slidenum">
              <a:rPr lang="en-IN" smtClean="0"/>
              <a:t>137</a:t>
            </a:fld>
            <a:endParaRPr lang="en-IN"/>
          </a:p>
        </p:txBody>
      </p:sp>
    </p:spTree>
    <p:extLst>
      <p:ext uri="{BB962C8B-B14F-4D97-AF65-F5344CB8AC3E}">
        <p14:creationId xmlns:p14="http://schemas.microsoft.com/office/powerpoint/2010/main" val="32772562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0C02-5E28-4844-E9BA-DB47D9386516}"/>
              </a:ext>
            </a:extLst>
          </p:cNvPr>
          <p:cNvSpPr>
            <a:spLocks noGrp="1"/>
          </p:cNvSpPr>
          <p:nvPr>
            <p:ph type="title"/>
          </p:nvPr>
        </p:nvSpPr>
        <p:spPr>
          <a:xfrm>
            <a:off x="838200" y="595163"/>
            <a:ext cx="10515600" cy="937374"/>
          </a:xfrm>
        </p:spPr>
        <p:txBody>
          <a:bodyPr/>
          <a:lstStyle/>
          <a:p>
            <a:r>
              <a:rPr lang="en-US" sz="3200">
                <a:latin typeface="Segoe UI"/>
                <a:cs typeface="Segoe UI"/>
              </a:rPr>
              <a:t>HTML Web Storage API</a:t>
            </a:r>
            <a:endParaRPr lang="en-US"/>
          </a:p>
          <a:p>
            <a:endParaRPr lang="en-US">
              <a:cs typeface="Calibri Light"/>
            </a:endParaRPr>
          </a:p>
        </p:txBody>
      </p:sp>
      <p:sp>
        <p:nvSpPr>
          <p:cNvPr id="3" name="Content Placeholder 2">
            <a:extLst>
              <a:ext uri="{FF2B5EF4-FFF2-40B4-BE49-F238E27FC236}">
                <a16:creationId xmlns:a16="http://schemas.microsoft.com/office/drawing/2014/main" id="{C7ACBDF2-E0F8-4C7B-B267-5F8464E07947}"/>
              </a:ext>
            </a:extLst>
          </p:cNvPr>
          <p:cNvSpPr>
            <a:spLocks noGrp="1"/>
          </p:cNvSpPr>
          <p:nvPr>
            <p:ph idx="1"/>
          </p:nvPr>
        </p:nvSpPr>
        <p:spPr>
          <a:xfrm>
            <a:off x="838200" y="1379927"/>
            <a:ext cx="10515600" cy="4797036"/>
          </a:xfrm>
        </p:spPr>
        <p:txBody>
          <a:bodyPr vert="horz" lIns="91440" tIns="45720" rIns="91440" bIns="45720" rtlCol="0" anchor="t">
            <a:normAutofit/>
          </a:bodyPr>
          <a:lstStyle/>
          <a:p>
            <a:r>
              <a:rPr lang="en-US" sz="2400">
                <a:latin typeface="Calibri"/>
                <a:ea typeface="Verdana"/>
                <a:cs typeface="Times New Roman"/>
              </a:rPr>
              <a:t>With web storage, web applications can store data locally within the user's browser.</a:t>
            </a:r>
          </a:p>
          <a:p>
            <a:r>
              <a:rPr lang="en-US" sz="2400">
                <a:latin typeface="Calibri"/>
                <a:ea typeface="Verdana"/>
                <a:cs typeface="Times New Roman"/>
              </a:rPr>
              <a:t>HTML web storage provides two objects for storing data on the client:</a:t>
            </a:r>
          </a:p>
          <a:p>
            <a:pPr marL="0" indent="0">
              <a:buNone/>
            </a:pPr>
            <a:r>
              <a:rPr lang="en-US" sz="2400">
                <a:latin typeface="Calibri"/>
                <a:ea typeface="Verdana"/>
                <a:cs typeface="Times New Roman"/>
              </a:rPr>
              <a:t>          </a:t>
            </a:r>
            <a:r>
              <a:rPr lang="en-US" sz="2400" err="1">
                <a:latin typeface="Calibri"/>
                <a:ea typeface="Verdana"/>
                <a:cs typeface="Times New Roman"/>
              </a:rPr>
              <a:t>window.localStorage</a:t>
            </a:r>
            <a:r>
              <a:rPr lang="en-US" sz="2400">
                <a:latin typeface="Calibri"/>
                <a:ea typeface="Verdana"/>
                <a:cs typeface="Times New Roman"/>
              </a:rPr>
              <a:t> - stores data with no expiration date</a:t>
            </a:r>
            <a:endParaRPr lang="en-US" sz="2400">
              <a:latin typeface="Calibri"/>
              <a:cs typeface="Times New Roman"/>
            </a:endParaRPr>
          </a:p>
          <a:p>
            <a:pPr marL="0" indent="0">
              <a:buNone/>
            </a:pPr>
            <a:r>
              <a:rPr lang="en-US" sz="2400">
                <a:latin typeface="Calibri"/>
                <a:ea typeface="Verdana"/>
                <a:cs typeface="Times New Roman"/>
              </a:rPr>
              <a:t>          </a:t>
            </a:r>
            <a:r>
              <a:rPr lang="en-US" sz="2400" err="1">
                <a:latin typeface="Calibri"/>
                <a:ea typeface="Verdana"/>
                <a:cs typeface="Times New Roman"/>
              </a:rPr>
              <a:t>window.sessionStorage</a:t>
            </a:r>
            <a:r>
              <a:rPr lang="en-US" sz="2400">
                <a:latin typeface="Calibri"/>
                <a:ea typeface="Verdana"/>
                <a:cs typeface="Times New Roman"/>
              </a:rPr>
              <a:t> - stores data for one session (data is lost when the browser tab is closed)</a:t>
            </a:r>
          </a:p>
          <a:p>
            <a:r>
              <a:rPr lang="en-US" sz="2400">
                <a:latin typeface="Calibri"/>
                <a:ea typeface="Verdana"/>
                <a:cs typeface="Times New Roman"/>
              </a:rPr>
              <a:t>if (</a:t>
            </a:r>
            <a:r>
              <a:rPr lang="en-US" sz="2400" err="1">
                <a:latin typeface="Calibri"/>
                <a:ea typeface="Verdana"/>
                <a:cs typeface="Times New Roman"/>
              </a:rPr>
              <a:t>typeof</a:t>
            </a:r>
            <a:r>
              <a:rPr lang="en-US" sz="2400">
                <a:latin typeface="Calibri"/>
                <a:ea typeface="Verdana"/>
                <a:cs typeface="Times New Roman"/>
              </a:rPr>
              <a:t>(Storage) !== "undefined") {</a:t>
            </a:r>
            <a:br>
              <a:rPr lang="en-US" sz="2400" i="1">
                <a:latin typeface="Calibri"/>
                <a:ea typeface="Verdana"/>
              </a:rPr>
            </a:br>
            <a:r>
              <a:rPr lang="en-US" sz="2400" i="1">
                <a:latin typeface="Calibri"/>
                <a:ea typeface="Verdana"/>
                <a:cs typeface="Times New Roman"/>
              </a:rPr>
              <a:t>}</a:t>
            </a:r>
            <a:r>
              <a:rPr lang="en-US" sz="2400">
                <a:latin typeface="Calibri"/>
                <a:ea typeface="Verdana"/>
                <a:cs typeface="Times New Roman"/>
              </a:rPr>
              <a:t> else { </a:t>
            </a:r>
            <a:br>
              <a:rPr lang="en-US" sz="2400">
                <a:latin typeface="Calibri"/>
                <a:ea typeface="Verdana"/>
              </a:rPr>
            </a:br>
            <a:r>
              <a:rPr lang="en-US" sz="2400">
                <a:latin typeface="Calibri"/>
                <a:ea typeface="Verdana"/>
                <a:cs typeface="Times New Roman"/>
              </a:rPr>
              <a:t>}</a:t>
            </a:r>
          </a:p>
          <a:p>
            <a:endParaRPr lang="en-US" sz="2000">
              <a:latin typeface="Verdana"/>
              <a:ea typeface="Verdana"/>
            </a:endParaRPr>
          </a:p>
        </p:txBody>
      </p:sp>
      <p:sp>
        <p:nvSpPr>
          <p:cNvPr id="4" name="Footer Placeholder 3">
            <a:extLst>
              <a:ext uri="{FF2B5EF4-FFF2-40B4-BE49-F238E27FC236}">
                <a16:creationId xmlns:a16="http://schemas.microsoft.com/office/drawing/2014/main" id="{64565513-5592-077C-6125-B1C060E6BCB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F3DE381-CEF1-250A-1564-5615CBA83C9A}"/>
              </a:ext>
            </a:extLst>
          </p:cNvPr>
          <p:cNvSpPr>
            <a:spLocks noGrp="1"/>
          </p:cNvSpPr>
          <p:nvPr>
            <p:ph type="sldNum" sz="quarter" idx="12"/>
          </p:nvPr>
        </p:nvSpPr>
        <p:spPr/>
        <p:txBody>
          <a:bodyPr/>
          <a:lstStyle/>
          <a:p>
            <a:fld id="{D4C40640-FB97-403C-ACEE-868BB27D48AD}" type="slidenum">
              <a:rPr lang="en-IN" smtClean="0"/>
              <a:t>138</a:t>
            </a:fld>
            <a:endParaRPr lang="en-IN"/>
          </a:p>
        </p:txBody>
      </p:sp>
    </p:spTree>
    <p:extLst>
      <p:ext uri="{BB962C8B-B14F-4D97-AF65-F5344CB8AC3E}">
        <p14:creationId xmlns:p14="http://schemas.microsoft.com/office/powerpoint/2010/main" val="35585864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4750-AF80-4A31-D48C-565474E50FC4}"/>
              </a:ext>
            </a:extLst>
          </p:cNvPr>
          <p:cNvSpPr>
            <a:spLocks noGrp="1"/>
          </p:cNvSpPr>
          <p:nvPr>
            <p:ph type="title"/>
          </p:nvPr>
        </p:nvSpPr>
        <p:spPr/>
        <p:txBody>
          <a:bodyPr/>
          <a:lstStyle/>
          <a:p>
            <a:r>
              <a:rPr lang="en-US" sz="3200" b="1">
                <a:latin typeface="Times New Roman"/>
                <a:cs typeface="Segoe UI"/>
              </a:rPr>
              <a:t>Web Worker</a:t>
            </a:r>
            <a:endParaRPr lang="en-US" sz="3200" b="1">
              <a:latin typeface="Times New Roman"/>
            </a:endParaRPr>
          </a:p>
          <a:p>
            <a:endParaRPr lang="en-US">
              <a:cs typeface="Calibri Light"/>
            </a:endParaRPr>
          </a:p>
        </p:txBody>
      </p:sp>
      <p:sp>
        <p:nvSpPr>
          <p:cNvPr id="3" name="Content Placeholder 2">
            <a:extLst>
              <a:ext uri="{FF2B5EF4-FFF2-40B4-BE49-F238E27FC236}">
                <a16:creationId xmlns:a16="http://schemas.microsoft.com/office/drawing/2014/main" id="{7CEA5E53-24D1-4150-31E2-7C084B2CD468}"/>
              </a:ext>
            </a:extLst>
          </p:cNvPr>
          <p:cNvSpPr>
            <a:spLocks noGrp="1"/>
          </p:cNvSpPr>
          <p:nvPr>
            <p:ph idx="1"/>
          </p:nvPr>
        </p:nvSpPr>
        <p:spPr>
          <a:xfrm>
            <a:off x="306238" y="1379927"/>
            <a:ext cx="10515600" cy="4351338"/>
          </a:xfrm>
        </p:spPr>
        <p:txBody>
          <a:bodyPr vert="horz" lIns="91440" tIns="45720" rIns="91440" bIns="45720" rtlCol="0" anchor="t">
            <a:normAutofit lnSpcReduction="10000"/>
          </a:bodyPr>
          <a:lstStyle/>
          <a:p>
            <a:pPr marL="0" indent="0">
              <a:buNone/>
            </a:pPr>
            <a:r>
              <a:rPr lang="en-US" sz="2400">
                <a:latin typeface="Times New Roman"/>
                <a:ea typeface="Verdana"/>
                <a:cs typeface="Times New Roman"/>
              </a:rPr>
              <a:t>                  A web worker is a JavaScript that runs in the background, independently of other scripts, without affecting the performance of the page. You can continue to do whatever you want: clicking, selecting things, etc., while the web worker runs in the background.</a:t>
            </a:r>
            <a:endParaRPr lang="en-US"/>
          </a:p>
          <a:p>
            <a:pPr marL="0" indent="0">
              <a:buNone/>
            </a:pPr>
            <a:r>
              <a:rPr lang="en-US" sz="2400" b="1">
                <a:latin typeface="Segoe UI"/>
                <a:ea typeface="Verdana"/>
                <a:cs typeface="Segoe UI"/>
              </a:rPr>
              <a:t> Check Web Worker Support</a:t>
            </a:r>
            <a:endParaRPr lang="en-US" sz="2400" b="1">
              <a:latin typeface="Times New Roman"/>
              <a:ea typeface="Verdana"/>
              <a:cs typeface="Times New Roman"/>
            </a:endParaRPr>
          </a:p>
          <a:p>
            <a:pPr marL="0" indent="0">
              <a:buNone/>
            </a:pPr>
            <a:r>
              <a:rPr lang="en-US" sz="2400">
                <a:solidFill>
                  <a:srgbClr val="0000CD"/>
                </a:solidFill>
                <a:latin typeface="Times New Roman"/>
                <a:ea typeface="Verdana"/>
                <a:cs typeface="Times New Roman"/>
              </a:rPr>
              <a:t>                      if</a:t>
            </a:r>
            <a:r>
              <a:rPr lang="en-US" sz="2400">
                <a:latin typeface="Times New Roman"/>
                <a:ea typeface="Verdana"/>
                <a:cs typeface="Times New Roman"/>
              </a:rPr>
              <a:t> (</a:t>
            </a:r>
            <a:r>
              <a:rPr lang="en-US" sz="2400" err="1">
                <a:solidFill>
                  <a:srgbClr val="0000CD"/>
                </a:solidFill>
                <a:latin typeface="Times New Roman"/>
                <a:ea typeface="Verdana"/>
                <a:cs typeface="Times New Roman"/>
              </a:rPr>
              <a:t>typeof</a:t>
            </a:r>
            <a:r>
              <a:rPr lang="en-US" sz="2400">
                <a:latin typeface="Times New Roman"/>
                <a:ea typeface="Verdana"/>
                <a:cs typeface="Times New Roman"/>
              </a:rPr>
              <a:t>(Worker) !== </a:t>
            </a:r>
            <a:r>
              <a:rPr lang="en-US" sz="2400">
                <a:solidFill>
                  <a:srgbClr val="A52A2A"/>
                </a:solidFill>
                <a:latin typeface="Times New Roman"/>
                <a:ea typeface="Verdana"/>
                <a:cs typeface="Times New Roman"/>
              </a:rPr>
              <a:t>"undefined"</a:t>
            </a:r>
            <a:r>
              <a:rPr lang="en-US" sz="2400">
                <a:latin typeface="Times New Roman"/>
                <a:ea typeface="Verdana"/>
                <a:cs typeface="Times New Roman"/>
              </a:rPr>
              <a:t>) {</a:t>
            </a:r>
            <a:br>
              <a:rPr lang="en-US" sz="2400">
                <a:latin typeface="Times New Roman"/>
                <a:ea typeface="Verdana"/>
                <a:cs typeface="Times New Roman"/>
              </a:rPr>
            </a:br>
            <a:r>
              <a:rPr lang="en-US" sz="2400">
                <a:latin typeface="Times New Roman"/>
                <a:ea typeface="Verdana"/>
                <a:cs typeface="Times New Roman"/>
              </a:rPr>
              <a:t>   </a:t>
            </a:r>
            <a:r>
              <a:rPr lang="en-US" sz="2400">
                <a:solidFill>
                  <a:srgbClr val="000000"/>
                </a:solidFill>
                <a:latin typeface="Times New Roman"/>
                <a:ea typeface="Verdana"/>
                <a:cs typeface="Times New Roman"/>
              </a:rPr>
              <a:t>                         </a:t>
            </a:r>
            <a:r>
              <a:rPr lang="en-US" sz="2400">
                <a:solidFill>
                  <a:srgbClr val="008000"/>
                </a:solidFill>
                <a:latin typeface="Times New Roman"/>
                <a:ea typeface="Verdana"/>
                <a:cs typeface="Times New Roman"/>
              </a:rPr>
              <a:t>// Yes! Web worker support!</a:t>
            </a:r>
            <a:br>
              <a:rPr lang="en-US" sz="2400">
                <a:latin typeface="Times New Roman"/>
                <a:ea typeface="Verdana"/>
                <a:cs typeface="Times New Roman"/>
              </a:rPr>
            </a:br>
            <a:r>
              <a:rPr lang="en-US" sz="2400">
                <a:solidFill>
                  <a:srgbClr val="008000"/>
                </a:solidFill>
                <a:latin typeface="Times New Roman"/>
                <a:ea typeface="Verdana"/>
                <a:cs typeface="Times New Roman"/>
              </a:rPr>
              <a:t>                                      // </a:t>
            </a:r>
            <a:r>
              <a:rPr lang="en-US" sz="2400" i="1">
                <a:solidFill>
                  <a:srgbClr val="008000"/>
                </a:solidFill>
                <a:latin typeface="Times New Roman"/>
                <a:ea typeface="Verdana"/>
                <a:cs typeface="Times New Roman"/>
              </a:rPr>
              <a:t>Some code.....</a:t>
            </a:r>
            <a:br>
              <a:rPr lang="en-US" sz="2400" i="1">
                <a:latin typeface="Times New Roman"/>
                <a:ea typeface="Verdana"/>
                <a:cs typeface="Times New Roman"/>
              </a:rPr>
            </a:br>
            <a:r>
              <a:rPr lang="en-US" sz="2400" i="1">
                <a:solidFill>
                  <a:srgbClr val="008000"/>
                </a:solidFill>
                <a:latin typeface="Times New Roman"/>
                <a:ea typeface="Verdana"/>
                <a:cs typeface="Times New Roman"/>
              </a:rPr>
              <a:t>                                   }</a:t>
            </a:r>
            <a:r>
              <a:rPr lang="en-US" sz="2400">
                <a:solidFill>
                  <a:srgbClr val="FF0000"/>
                </a:solidFill>
                <a:latin typeface="Times New Roman"/>
                <a:ea typeface="Verdana"/>
                <a:cs typeface="Times New Roman"/>
              </a:rPr>
              <a:t> </a:t>
            </a:r>
            <a:r>
              <a:rPr lang="en-US" sz="2400">
                <a:solidFill>
                  <a:srgbClr val="0000CD"/>
                </a:solidFill>
                <a:latin typeface="Times New Roman"/>
                <a:ea typeface="Verdana"/>
                <a:cs typeface="Times New Roman"/>
              </a:rPr>
              <a:t>else</a:t>
            </a:r>
            <a:r>
              <a:rPr lang="en-US" sz="2400">
                <a:latin typeface="Times New Roman"/>
                <a:ea typeface="Verdana"/>
                <a:cs typeface="Times New Roman"/>
              </a:rPr>
              <a:t> {</a:t>
            </a:r>
            <a:br>
              <a:rPr lang="en-US" sz="2400">
                <a:latin typeface="Times New Roman"/>
                <a:ea typeface="Verdana"/>
                <a:cs typeface="Times New Roman"/>
              </a:rPr>
            </a:br>
            <a:r>
              <a:rPr lang="en-US" sz="2400">
                <a:latin typeface="Times New Roman"/>
                <a:ea typeface="Verdana"/>
                <a:cs typeface="Times New Roman"/>
              </a:rPr>
              <a:t>   </a:t>
            </a:r>
            <a:r>
              <a:rPr lang="en-US" sz="2400">
                <a:solidFill>
                  <a:srgbClr val="000000"/>
                </a:solidFill>
                <a:latin typeface="Times New Roman"/>
                <a:ea typeface="Verdana"/>
                <a:cs typeface="Times New Roman"/>
              </a:rPr>
              <a:t>                          </a:t>
            </a:r>
            <a:r>
              <a:rPr lang="en-US" sz="2400">
                <a:solidFill>
                  <a:srgbClr val="008000"/>
                </a:solidFill>
                <a:latin typeface="Times New Roman"/>
                <a:ea typeface="Verdana"/>
                <a:cs typeface="Times New Roman"/>
              </a:rPr>
              <a:t>// Sorry! No Web Worker support..</a:t>
            </a:r>
            <a:br>
              <a:rPr lang="en-US" sz="2400">
                <a:latin typeface="Times New Roman"/>
                <a:ea typeface="Verdana"/>
                <a:cs typeface="Times New Roman"/>
              </a:rPr>
            </a:br>
            <a:r>
              <a:rPr lang="en-US" sz="2400">
                <a:solidFill>
                  <a:srgbClr val="008000"/>
                </a:solidFill>
                <a:latin typeface="Times New Roman"/>
                <a:ea typeface="Verdana"/>
                <a:cs typeface="Times New Roman"/>
              </a:rPr>
              <a:t>                }</a:t>
            </a:r>
            <a:endParaRPr lang="en-US" sz="2400">
              <a:latin typeface="Times New Roman"/>
              <a:cs typeface="Times New Roman"/>
            </a:endParaRPr>
          </a:p>
          <a:p>
            <a:pPr marL="0" indent="0">
              <a:buNone/>
            </a:pPr>
            <a:br>
              <a:rPr lang="en-US"/>
            </a:br>
            <a:endParaRPr lang="en-US" sz="2400">
              <a:latin typeface="Times New Roman"/>
              <a:cs typeface="Times New Roman"/>
            </a:endParaRPr>
          </a:p>
          <a:p>
            <a:pPr marL="0" indent="0" algn="ctr">
              <a:buNone/>
            </a:pPr>
            <a:endParaRPr lang="en-US" sz="2400">
              <a:latin typeface="Times New Roman"/>
              <a:ea typeface="Verdana"/>
              <a:cs typeface="Times New Roman"/>
            </a:endParaRPr>
          </a:p>
        </p:txBody>
      </p:sp>
      <p:sp>
        <p:nvSpPr>
          <p:cNvPr id="4" name="Footer Placeholder 3">
            <a:extLst>
              <a:ext uri="{FF2B5EF4-FFF2-40B4-BE49-F238E27FC236}">
                <a16:creationId xmlns:a16="http://schemas.microsoft.com/office/drawing/2014/main" id="{E8B98B25-DA7B-D915-0AD7-89FAABF9055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0A17A0B-4B43-5525-A22E-ABA7D6987037}"/>
              </a:ext>
            </a:extLst>
          </p:cNvPr>
          <p:cNvSpPr>
            <a:spLocks noGrp="1"/>
          </p:cNvSpPr>
          <p:nvPr>
            <p:ph type="sldNum" sz="quarter" idx="12"/>
          </p:nvPr>
        </p:nvSpPr>
        <p:spPr/>
        <p:txBody>
          <a:bodyPr/>
          <a:lstStyle/>
          <a:p>
            <a:fld id="{D4C40640-FB97-403C-ACEE-868BB27D48AD}" type="slidenum">
              <a:rPr lang="en-IN" smtClean="0"/>
              <a:t>139</a:t>
            </a:fld>
            <a:endParaRPr lang="en-IN"/>
          </a:p>
        </p:txBody>
      </p:sp>
    </p:spTree>
    <p:extLst>
      <p:ext uri="{BB962C8B-B14F-4D97-AF65-F5344CB8AC3E}">
        <p14:creationId xmlns:p14="http://schemas.microsoft.com/office/powerpoint/2010/main" val="192313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5057AC-E405-A47D-E54F-0CAE5F696F6F}"/>
              </a:ext>
            </a:extLst>
          </p:cNvPr>
          <p:cNvSpPr>
            <a:spLocks noGrp="1"/>
          </p:cNvSpPr>
          <p:nvPr>
            <p:ph type="title"/>
          </p:nvPr>
        </p:nvSpPr>
        <p:spPr>
          <a:xfrm>
            <a:off x="838200" y="365125"/>
            <a:ext cx="10515600" cy="894243"/>
          </a:xfrm>
        </p:spPr>
        <p:txBody>
          <a:bodyPr>
            <a:normAutofit fontScale="90000"/>
          </a:bodyPr>
          <a:lstStyle/>
          <a:p>
            <a:br>
              <a:rPr lang="en-US" sz="3200">
                <a:latin typeface="Segoe UI"/>
                <a:cs typeface="Segoe UI"/>
              </a:rPr>
            </a:br>
            <a:br>
              <a:rPr lang="en-US" sz="3200">
                <a:latin typeface="Segoe UI"/>
                <a:cs typeface="Segoe UI"/>
              </a:rPr>
            </a:br>
            <a:br>
              <a:rPr lang="en-US" sz="3200">
                <a:latin typeface="Segoe UI"/>
                <a:cs typeface="Segoe UI"/>
              </a:rPr>
            </a:br>
            <a:r>
              <a:rPr lang="en-US" sz="3200">
                <a:latin typeface="Segoe UI"/>
                <a:cs typeface="Segoe UI"/>
              </a:rPr>
              <a:t>HTML Headings</a:t>
            </a:r>
            <a:endParaRPr lang="en-US"/>
          </a:p>
          <a:p>
            <a:br>
              <a:rPr lang="en-US"/>
            </a:br>
            <a:endParaRPr lang="en-US"/>
          </a:p>
        </p:txBody>
      </p:sp>
      <p:sp>
        <p:nvSpPr>
          <p:cNvPr id="6" name="Content Placeholder 5">
            <a:extLst>
              <a:ext uri="{FF2B5EF4-FFF2-40B4-BE49-F238E27FC236}">
                <a16:creationId xmlns:a16="http://schemas.microsoft.com/office/drawing/2014/main" id="{96CA5A0F-34C3-9404-885E-D45B4C5559A7}"/>
              </a:ext>
            </a:extLst>
          </p:cNvPr>
          <p:cNvSpPr>
            <a:spLocks noGrp="1"/>
          </p:cNvSpPr>
          <p:nvPr>
            <p:ph idx="1"/>
          </p:nvPr>
        </p:nvSpPr>
        <p:spPr>
          <a:xfrm>
            <a:off x="838200" y="1437437"/>
            <a:ext cx="10515600" cy="4739526"/>
          </a:xfrm>
        </p:spPr>
        <p:txBody>
          <a:bodyPr vert="horz" lIns="91440" tIns="45720" rIns="91440" bIns="45720" rtlCol="0" anchor="t">
            <a:noAutofit/>
          </a:bodyPr>
          <a:lstStyle/>
          <a:p>
            <a:r>
              <a:rPr lang="en-US" sz="1600">
                <a:latin typeface="Calibri"/>
                <a:ea typeface="Verdana"/>
                <a:cs typeface="Calibri"/>
              </a:rPr>
              <a:t>HTML headings are defined with the </a:t>
            </a:r>
            <a:r>
              <a:rPr lang="en-US" sz="1600">
                <a:latin typeface="Calibri"/>
                <a:cs typeface="Calibri"/>
              </a:rPr>
              <a:t>&lt;h1&gt;</a:t>
            </a:r>
            <a:r>
              <a:rPr lang="en-US" sz="1600">
                <a:latin typeface="Calibri"/>
                <a:ea typeface="Verdana"/>
                <a:cs typeface="Calibri"/>
              </a:rPr>
              <a:t> to </a:t>
            </a:r>
            <a:r>
              <a:rPr lang="en-US" sz="1600">
                <a:latin typeface="Calibri"/>
                <a:cs typeface="Calibri"/>
              </a:rPr>
              <a:t>&lt;h6&gt;</a:t>
            </a:r>
            <a:r>
              <a:rPr lang="en-US" sz="1600">
                <a:latin typeface="Calibri"/>
                <a:ea typeface="Verdana"/>
                <a:cs typeface="Calibri"/>
              </a:rPr>
              <a:t> tags.</a:t>
            </a:r>
            <a:endParaRPr lang="en-US" sz="1600">
              <a:latin typeface="Calibri"/>
              <a:cs typeface="Calibri"/>
            </a:endParaRPr>
          </a:p>
          <a:p>
            <a:r>
              <a:rPr lang="en-US" sz="1600">
                <a:latin typeface="Calibri"/>
                <a:cs typeface="Calibri"/>
              </a:rPr>
              <a:t>&lt;h1&gt;</a:t>
            </a:r>
            <a:r>
              <a:rPr lang="en-US" sz="1600">
                <a:latin typeface="Calibri"/>
                <a:ea typeface="Verdana"/>
                <a:cs typeface="Calibri"/>
              </a:rPr>
              <a:t> defines the most important heading. </a:t>
            </a:r>
            <a:r>
              <a:rPr lang="en-US" sz="1600">
                <a:latin typeface="Calibri"/>
                <a:cs typeface="Calibri"/>
              </a:rPr>
              <a:t>&lt;h6&gt;</a:t>
            </a:r>
            <a:r>
              <a:rPr lang="en-US" sz="1600">
                <a:latin typeface="Calibri"/>
                <a:ea typeface="Verdana"/>
                <a:cs typeface="Calibri"/>
              </a:rPr>
              <a:t> defines the least important heading.</a:t>
            </a:r>
            <a:endParaRPr lang="en-US" sz="1600">
              <a:latin typeface="Calibri"/>
              <a:cs typeface="Calibri"/>
            </a:endParaRPr>
          </a:p>
          <a:p>
            <a:r>
              <a:rPr lang="en-US" sz="1600">
                <a:cs typeface="Calibri"/>
              </a:rPr>
              <a:t>Example:</a:t>
            </a:r>
          </a:p>
          <a:p>
            <a:pPr marL="0" indent="0">
              <a:buNone/>
            </a:pPr>
            <a:r>
              <a:rPr lang="en-US" sz="1600">
                <a:ea typeface="+mn-lt"/>
                <a:cs typeface="+mn-lt"/>
              </a:rPr>
              <a:t>     &lt;!DOCTYPE html&gt;</a:t>
            </a:r>
            <a:endParaRPr lang="en-US" sz="1600">
              <a:cs typeface="Calibri"/>
            </a:endParaRPr>
          </a:p>
          <a:p>
            <a:pPr marL="0" indent="0">
              <a:buNone/>
            </a:pPr>
            <a:r>
              <a:rPr lang="en-US" sz="1600">
                <a:ea typeface="+mn-lt"/>
                <a:cs typeface="+mn-lt"/>
              </a:rPr>
              <a:t>     &lt;html&gt;</a:t>
            </a:r>
            <a:endParaRPr lang="en-US" sz="1600">
              <a:cs typeface="Calibri" panose="020F0502020204030204"/>
            </a:endParaRPr>
          </a:p>
          <a:p>
            <a:pPr marL="0" indent="0">
              <a:buNone/>
            </a:pPr>
            <a:r>
              <a:rPr lang="en-US" sz="1600">
                <a:ea typeface="+mn-lt"/>
                <a:cs typeface="+mn-lt"/>
              </a:rPr>
              <a:t>     &lt;body&gt;</a:t>
            </a:r>
            <a:endParaRPr lang="en-US" sz="1600">
              <a:cs typeface="Calibri" panose="020F0502020204030204"/>
            </a:endParaRPr>
          </a:p>
          <a:p>
            <a:pPr marL="0" indent="0">
              <a:buNone/>
            </a:pPr>
            <a:r>
              <a:rPr lang="en-US" sz="1600">
                <a:ea typeface="+mn-lt"/>
                <a:cs typeface="+mn-lt"/>
              </a:rPr>
              <a:t>     &lt;h1&gt;Heading 1&lt;/h1&gt;</a:t>
            </a:r>
            <a:endParaRPr lang="en-US" sz="1600">
              <a:cs typeface="Calibri" panose="020F0502020204030204"/>
            </a:endParaRPr>
          </a:p>
          <a:p>
            <a:pPr marL="0" indent="0">
              <a:buNone/>
            </a:pPr>
            <a:r>
              <a:rPr lang="en-US" sz="1600">
                <a:ea typeface="+mn-lt"/>
                <a:cs typeface="+mn-lt"/>
              </a:rPr>
              <a:t>     &lt;h2&gt;Heading 2&lt;/h2&gt;</a:t>
            </a:r>
            <a:endParaRPr lang="en-US" sz="1600">
              <a:cs typeface="Calibri" panose="020F0502020204030204"/>
            </a:endParaRPr>
          </a:p>
          <a:p>
            <a:pPr marL="0" indent="0">
              <a:buNone/>
            </a:pPr>
            <a:r>
              <a:rPr lang="en-US" sz="1600">
                <a:ea typeface="+mn-lt"/>
                <a:cs typeface="+mn-lt"/>
              </a:rPr>
              <a:t>     &lt;h3&gt;Heading 3&lt;/h3&gt;</a:t>
            </a:r>
            <a:endParaRPr lang="en-US" sz="1600">
              <a:cs typeface="Calibri" panose="020F0502020204030204"/>
            </a:endParaRPr>
          </a:p>
          <a:p>
            <a:pPr marL="0" indent="0">
              <a:buNone/>
            </a:pPr>
            <a:r>
              <a:rPr lang="en-US" sz="1600">
                <a:ea typeface="+mn-lt"/>
                <a:cs typeface="+mn-lt"/>
              </a:rPr>
              <a:t>     &lt;h4&gt;Heading 4&lt;/h4&gt;</a:t>
            </a:r>
            <a:endParaRPr lang="en-US" sz="1600">
              <a:cs typeface="Calibri" panose="020F0502020204030204"/>
            </a:endParaRPr>
          </a:p>
          <a:p>
            <a:pPr marL="0" indent="0">
              <a:buNone/>
            </a:pPr>
            <a:r>
              <a:rPr lang="en-US" sz="1600">
                <a:ea typeface="+mn-lt"/>
                <a:cs typeface="+mn-lt"/>
              </a:rPr>
              <a:t>     &lt;h5&gt;Heading 5&lt;/h5&gt;</a:t>
            </a:r>
            <a:endParaRPr lang="en-US" sz="1600">
              <a:cs typeface="Calibri" panose="020F0502020204030204"/>
            </a:endParaRPr>
          </a:p>
          <a:p>
            <a:pPr marL="0" indent="0">
              <a:buNone/>
            </a:pPr>
            <a:r>
              <a:rPr lang="en-US" sz="1600">
                <a:ea typeface="+mn-lt"/>
                <a:cs typeface="+mn-lt"/>
              </a:rPr>
              <a:t>     &lt;h6&gt;Heading 6&lt;/h6&gt;</a:t>
            </a:r>
            <a:endParaRPr lang="en-US" sz="1600">
              <a:cs typeface="Calibri" panose="020F0502020204030204"/>
            </a:endParaRPr>
          </a:p>
          <a:p>
            <a:pPr marL="0" indent="0">
              <a:buNone/>
            </a:pPr>
            <a:r>
              <a:rPr lang="en-US" sz="1600">
                <a:ea typeface="+mn-lt"/>
                <a:cs typeface="+mn-lt"/>
              </a:rPr>
              <a:t>     &lt;/body&gt;</a:t>
            </a:r>
            <a:endParaRPr lang="en-US" sz="1600">
              <a:cs typeface="Calibri" panose="020F0502020204030204"/>
            </a:endParaRPr>
          </a:p>
          <a:p>
            <a:pPr marL="0" indent="0">
              <a:buNone/>
            </a:pPr>
            <a:r>
              <a:rPr lang="en-US" sz="1600">
                <a:ea typeface="+mn-lt"/>
                <a:cs typeface="+mn-lt"/>
              </a:rPr>
              <a:t>     &lt;/html&gt;</a:t>
            </a:r>
            <a:endParaRPr lang="en-US" sz="1600">
              <a:cs typeface="Calibri" panose="020F0502020204030204"/>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14</a:t>
            </a:fld>
            <a:endParaRPr lang="en-IN"/>
          </a:p>
        </p:txBody>
      </p:sp>
    </p:spTree>
    <p:extLst>
      <p:ext uri="{BB962C8B-B14F-4D97-AF65-F5344CB8AC3E}">
        <p14:creationId xmlns:p14="http://schemas.microsoft.com/office/powerpoint/2010/main" val="3266014207"/>
      </p:ext>
    </p:extLst>
  </p:cSld>
  <p:clrMapOvr>
    <a:masterClrMapping/>
  </p:clrMapOvr>
  <p:transition spd="slow">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A08B-8146-6655-F428-D8F5BA48A4F5}"/>
              </a:ext>
            </a:extLst>
          </p:cNvPr>
          <p:cNvSpPr>
            <a:spLocks noGrp="1"/>
          </p:cNvSpPr>
          <p:nvPr>
            <p:ph type="title"/>
          </p:nvPr>
        </p:nvSpPr>
        <p:spPr/>
        <p:txBody>
          <a:bodyPr/>
          <a:lstStyle/>
          <a:p>
            <a:r>
              <a:rPr lang="en-US" sz="2400" b="1">
                <a:latin typeface="Segoe UI"/>
                <a:cs typeface="Segoe UI"/>
              </a:rPr>
              <a:t>Create a Web Worker File</a:t>
            </a:r>
            <a:endParaRPr lang="en-US" b="1">
              <a:cs typeface="Calibri Light"/>
            </a:endParaRPr>
          </a:p>
        </p:txBody>
      </p:sp>
      <p:sp>
        <p:nvSpPr>
          <p:cNvPr id="3" name="Content Placeholder 2">
            <a:extLst>
              <a:ext uri="{FF2B5EF4-FFF2-40B4-BE49-F238E27FC236}">
                <a16:creationId xmlns:a16="http://schemas.microsoft.com/office/drawing/2014/main" id="{16BC66C4-9823-F784-B48D-42A44702DA86}"/>
              </a:ext>
            </a:extLst>
          </p:cNvPr>
          <p:cNvSpPr>
            <a:spLocks noGrp="1"/>
          </p:cNvSpPr>
          <p:nvPr>
            <p:ph idx="1"/>
          </p:nvPr>
        </p:nvSpPr>
        <p:spPr>
          <a:xfrm>
            <a:off x="838200" y="1883135"/>
            <a:ext cx="10515600" cy="4351338"/>
          </a:xfrm>
        </p:spPr>
        <p:txBody>
          <a:bodyPr vert="horz" lIns="91440" tIns="45720" rIns="91440" bIns="45720" rtlCol="0" anchor="t">
            <a:noAutofit/>
          </a:bodyPr>
          <a:lstStyle/>
          <a:p>
            <a:endParaRPr lang="en-US" sz="2400">
              <a:latin typeface="Segoe UI"/>
              <a:cs typeface="Segoe UI"/>
            </a:endParaRPr>
          </a:p>
          <a:p>
            <a:r>
              <a:rPr lang="en-US" sz="2400">
                <a:latin typeface="Times New Roman"/>
                <a:ea typeface="Verdana"/>
                <a:cs typeface="Times New Roman"/>
              </a:rPr>
              <a:t>Now, let's create our web worker in an external JavaScript.</a:t>
            </a:r>
            <a:endParaRPr lang="en-US" sz="2400">
              <a:latin typeface="Times New Roman"/>
              <a:cs typeface="Times New Roman"/>
            </a:endParaRPr>
          </a:p>
          <a:p>
            <a:r>
              <a:rPr lang="en-US" sz="2400">
                <a:latin typeface="Times New Roman"/>
                <a:ea typeface="Verdana"/>
                <a:cs typeface="Times New Roman"/>
              </a:rPr>
              <a:t>Here, we create a script that counts. The script is stored in the "demo_workers.js" file:</a:t>
            </a:r>
            <a:endParaRPr lang="en-US" sz="2400">
              <a:latin typeface="Times New Roman"/>
              <a:cs typeface="Times New Roman"/>
            </a:endParaRPr>
          </a:p>
          <a:p>
            <a:pPr marL="0" indent="0">
              <a:buNone/>
            </a:pPr>
            <a:r>
              <a:rPr lang="en-US" sz="2400">
                <a:solidFill>
                  <a:srgbClr val="0000CD"/>
                </a:solidFill>
                <a:latin typeface="Times New Roman"/>
                <a:cs typeface="Times New Roman"/>
              </a:rPr>
              <a:t>                                  var</a:t>
            </a:r>
            <a:r>
              <a:rPr lang="en-US" sz="2400">
                <a:latin typeface="Times New Roman"/>
                <a:cs typeface="Times New Roman"/>
              </a:rPr>
              <a:t> </a:t>
            </a:r>
            <a:r>
              <a:rPr lang="en-US" sz="2400" err="1">
                <a:latin typeface="Times New Roman"/>
                <a:cs typeface="Times New Roman"/>
              </a:rPr>
              <a:t>i</a:t>
            </a:r>
            <a:r>
              <a:rPr lang="en-US" sz="2400">
                <a:latin typeface="Times New Roman"/>
                <a:cs typeface="Times New Roman"/>
              </a:rPr>
              <a:t> = </a:t>
            </a:r>
            <a:r>
              <a:rPr lang="en-US" sz="2400">
                <a:solidFill>
                  <a:srgbClr val="FF0000"/>
                </a:solidFill>
                <a:latin typeface="Times New Roman"/>
                <a:cs typeface="Times New Roman"/>
              </a:rPr>
              <a:t>0</a:t>
            </a:r>
            <a:r>
              <a:rPr lang="en-US" sz="2400">
                <a:latin typeface="Times New Roman"/>
                <a:cs typeface="Times New Roman"/>
              </a:rPr>
              <a:t>;</a:t>
            </a:r>
            <a:br>
              <a:rPr lang="en-US" sz="2400">
                <a:latin typeface="Times New Roman"/>
              </a:rPr>
            </a:br>
            <a:r>
              <a:rPr lang="en-US" sz="2400">
                <a:latin typeface="Times New Roman"/>
                <a:cs typeface="Times New Roman"/>
              </a:rPr>
              <a:t>                                function </a:t>
            </a:r>
            <a:r>
              <a:rPr lang="en-US" sz="2400" err="1">
                <a:latin typeface="Times New Roman"/>
                <a:cs typeface="Times New Roman"/>
              </a:rPr>
              <a:t>timedCount</a:t>
            </a:r>
            <a:r>
              <a:rPr lang="en-US" sz="2400">
                <a:latin typeface="Times New Roman"/>
                <a:cs typeface="Times New Roman"/>
              </a:rPr>
              <a:t>()</a:t>
            </a:r>
            <a:r>
              <a:rPr lang="en-US" sz="2400">
                <a:solidFill>
                  <a:srgbClr val="FF0000"/>
                </a:solidFill>
                <a:latin typeface="Times New Roman"/>
                <a:cs typeface="Times New Roman"/>
              </a:rPr>
              <a:t> </a:t>
            </a:r>
            <a:r>
              <a:rPr lang="en-US" sz="2400">
                <a:latin typeface="Times New Roman"/>
                <a:cs typeface="Times New Roman"/>
              </a:rPr>
              <a:t>{</a:t>
            </a:r>
            <a:br>
              <a:rPr lang="en-US" sz="2400">
                <a:latin typeface="Times New Roman"/>
              </a:rPr>
            </a:br>
            <a:r>
              <a:rPr lang="en-US" sz="2400">
                <a:latin typeface="Times New Roman"/>
                <a:cs typeface="Times New Roman"/>
              </a:rPr>
              <a:t>                                                  </a:t>
            </a:r>
            <a:r>
              <a:rPr lang="en-US" sz="2400" err="1">
                <a:latin typeface="Times New Roman"/>
                <a:cs typeface="Times New Roman"/>
              </a:rPr>
              <a:t>i</a:t>
            </a:r>
            <a:r>
              <a:rPr lang="en-US" sz="2400">
                <a:latin typeface="Times New Roman"/>
                <a:cs typeface="Times New Roman"/>
              </a:rPr>
              <a:t> = </a:t>
            </a:r>
            <a:r>
              <a:rPr lang="en-US" sz="2400" err="1">
                <a:latin typeface="Times New Roman"/>
                <a:cs typeface="Times New Roman"/>
              </a:rPr>
              <a:t>i</a:t>
            </a:r>
            <a:r>
              <a:rPr lang="en-US" sz="2400">
                <a:latin typeface="Times New Roman"/>
                <a:cs typeface="Times New Roman"/>
              </a:rPr>
              <a:t> + </a:t>
            </a:r>
            <a:r>
              <a:rPr lang="en-US" sz="2400">
                <a:solidFill>
                  <a:srgbClr val="FF0000"/>
                </a:solidFill>
                <a:latin typeface="Times New Roman"/>
                <a:cs typeface="Times New Roman"/>
              </a:rPr>
              <a:t>1</a:t>
            </a:r>
            <a:r>
              <a:rPr lang="en-US" sz="2400">
                <a:latin typeface="Times New Roman"/>
                <a:cs typeface="Times New Roman"/>
              </a:rPr>
              <a:t>;</a:t>
            </a:r>
            <a:br>
              <a:rPr lang="en-US" sz="2400">
                <a:latin typeface="Times New Roman"/>
              </a:rPr>
            </a:br>
            <a:r>
              <a:rPr lang="en-US" sz="2400">
                <a:latin typeface="Times New Roman"/>
                <a:cs typeface="Times New Roman"/>
              </a:rPr>
              <a:t>                                     </a:t>
            </a:r>
            <a:r>
              <a:rPr lang="en-US" sz="2400" err="1">
                <a:latin typeface="Times New Roman"/>
                <a:cs typeface="Times New Roman"/>
              </a:rPr>
              <a:t>postMessage</a:t>
            </a:r>
            <a:r>
              <a:rPr lang="en-US" sz="2400">
                <a:latin typeface="Times New Roman"/>
                <a:cs typeface="Times New Roman"/>
              </a:rPr>
              <a:t>(</a:t>
            </a:r>
            <a:r>
              <a:rPr lang="en-US" sz="2400" err="1">
                <a:latin typeface="Times New Roman"/>
                <a:cs typeface="Times New Roman"/>
              </a:rPr>
              <a:t>i</a:t>
            </a:r>
            <a:r>
              <a:rPr lang="en-US" sz="2400">
                <a:latin typeface="Times New Roman"/>
                <a:cs typeface="Times New Roman"/>
              </a:rPr>
              <a:t>);</a:t>
            </a:r>
            <a:br>
              <a:rPr lang="en-US" sz="2400">
                <a:latin typeface="Times New Roman"/>
              </a:rPr>
            </a:br>
            <a:r>
              <a:rPr lang="en-US" sz="2400">
                <a:latin typeface="Times New Roman"/>
                <a:cs typeface="Times New Roman"/>
              </a:rPr>
              <a:t>                            </a:t>
            </a:r>
            <a:r>
              <a:rPr lang="en-US" sz="2400" err="1">
                <a:latin typeface="Times New Roman"/>
                <a:cs typeface="Times New Roman"/>
              </a:rPr>
              <a:t>setTimeout</a:t>
            </a:r>
            <a:r>
              <a:rPr lang="en-US" sz="2400">
                <a:latin typeface="Times New Roman"/>
                <a:cs typeface="Times New Roman"/>
              </a:rPr>
              <a:t>(</a:t>
            </a:r>
            <a:r>
              <a:rPr lang="en-US" sz="2400">
                <a:solidFill>
                  <a:srgbClr val="A52A2A"/>
                </a:solidFill>
                <a:latin typeface="Times New Roman"/>
                <a:cs typeface="Times New Roman"/>
              </a:rPr>
              <a:t>"</a:t>
            </a:r>
            <a:r>
              <a:rPr lang="en-US" sz="2400" err="1">
                <a:solidFill>
                  <a:srgbClr val="A52A2A"/>
                </a:solidFill>
                <a:latin typeface="Times New Roman"/>
                <a:cs typeface="Times New Roman"/>
              </a:rPr>
              <a:t>timedCount</a:t>
            </a:r>
            <a:r>
              <a:rPr lang="en-US" sz="2400">
                <a:solidFill>
                  <a:srgbClr val="A52A2A"/>
                </a:solidFill>
                <a:latin typeface="Times New Roman"/>
                <a:cs typeface="Times New Roman"/>
              </a:rPr>
              <a:t>()"</a:t>
            </a:r>
            <a:r>
              <a:rPr lang="en-US" sz="2400">
                <a:latin typeface="Times New Roman"/>
                <a:cs typeface="Times New Roman"/>
              </a:rPr>
              <a:t>,</a:t>
            </a:r>
            <a:r>
              <a:rPr lang="en-US" sz="2400">
                <a:solidFill>
                  <a:srgbClr val="FF0000"/>
                </a:solidFill>
                <a:latin typeface="Times New Roman"/>
                <a:cs typeface="Times New Roman"/>
              </a:rPr>
              <a:t>500</a:t>
            </a:r>
            <a:r>
              <a:rPr lang="en-US" sz="2400">
                <a:latin typeface="Times New Roman"/>
                <a:cs typeface="Times New Roman"/>
              </a:rPr>
              <a:t>);</a:t>
            </a:r>
            <a:br>
              <a:rPr lang="en-US" sz="2400">
                <a:latin typeface="Times New Roman"/>
              </a:rPr>
            </a:br>
            <a:r>
              <a:rPr lang="en-US" sz="2400">
                <a:latin typeface="Times New Roman"/>
                <a:cs typeface="Times New Roman"/>
              </a:rPr>
              <a:t>                        }</a:t>
            </a:r>
            <a:br>
              <a:rPr lang="en-US" sz="2400">
                <a:latin typeface="Times New Roman"/>
              </a:rPr>
            </a:br>
            <a:r>
              <a:rPr lang="en-US" sz="2400">
                <a:latin typeface="Times New Roman"/>
                <a:cs typeface="Times New Roman"/>
              </a:rPr>
              <a:t>                              </a:t>
            </a:r>
            <a:r>
              <a:rPr lang="en-US" sz="2400" err="1">
                <a:latin typeface="Times New Roman"/>
                <a:cs typeface="Times New Roman"/>
              </a:rPr>
              <a:t>timedCount</a:t>
            </a:r>
            <a:r>
              <a:rPr lang="en-US" sz="2400">
                <a:latin typeface="Times New Roman"/>
                <a:cs typeface="Times New Roman"/>
              </a:rPr>
              <a:t>();</a:t>
            </a:r>
          </a:p>
          <a:p>
            <a:endParaRPr lang="en-US" sz="2400">
              <a:latin typeface="Times New Roman"/>
              <a:cs typeface="Calibri"/>
            </a:endParaRPr>
          </a:p>
        </p:txBody>
      </p:sp>
      <p:sp>
        <p:nvSpPr>
          <p:cNvPr id="4" name="Footer Placeholder 3">
            <a:extLst>
              <a:ext uri="{FF2B5EF4-FFF2-40B4-BE49-F238E27FC236}">
                <a16:creationId xmlns:a16="http://schemas.microsoft.com/office/drawing/2014/main" id="{B49A448A-4552-8477-6721-62F7BF0C4D9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00935D0-8EE8-5FD9-12F4-CF5CDD39525C}"/>
              </a:ext>
            </a:extLst>
          </p:cNvPr>
          <p:cNvSpPr>
            <a:spLocks noGrp="1"/>
          </p:cNvSpPr>
          <p:nvPr>
            <p:ph type="sldNum" sz="quarter" idx="12"/>
          </p:nvPr>
        </p:nvSpPr>
        <p:spPr/>
        <p:txBody>
          <a:bodyPr/>
          <a:lstStyle/>
          <a:p>
            <a:fld id="{D4C40640-FB97-403C-ACEE-868BB27D48AD}" type="slidenum">
              <a:rPr lang="en-IN" smtClean="0"/>
              <a:t>140</a:t>
            </a:fld>
            <a:endParaRPr lang="en-IN"/>
          </a:p>
        </p:txBody>
      </p:sp>
    </p:spTree>
    <p:extLst>
      <p:ext uri="{BB962C8B-B14F-4D97-AF65-F5344CB8AC3E}">
        <p14:creationId xmlns:p14="http://schemas.microsoft.com/office/powerpoint/2010/main" val="25000284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45FA-0266-6E1A-8175-68CD652D8FBB}"/>
              </a:ext>
            </a:extLst>
          </p:cNvPr>
          <p:cNvSpPr>
            <a:spLocks noGrp="1"/>
          </p:cNvSpPr>
          <p:nvPr>
            <p:ph type="title"/>
          </p:nvPr>
        </p:nvSpPr>
        <p:spPr/>
        <p:txBody>
          <a:bodyPr/>
          <a:lstStyle/>
          <a:p>
            <a:pPr>
              <a:spcBef>
                <a:spcPts val="1000"/>
              </a:spcBef>
            </a:pPr>
            <a:r>
              <a:rPr lang="en-US" sz="2400" b="1">
                <a:latin typeface="Segoe UI"/>
                <a:cs typeface="Segoe UI"/>
              </a:rPr>
              <a:t>Create a Web Worker Object</a:t>
            </a:r>
            <a:endParaRPr lang="en-US"/>
          </a:p>
          <a:p>
            <a:endParaRPr lang="en-US">
              <a:cs typeface="Calibri Light"/>
            </a:endParaRPr>
          </a:p>
        </p:txBody>
      </p:sp>
      <p:sp>
        <p:nvSpPr>
          <p:cNvPr id="3" name="Content Placeholder 2">
            <a:extLst>
              <a:ext uri="{FF2B5EF4-FFF2-40B4-BE49-F238E27FC236}">
                <a16:creationId xmlns:a16="http://schemas.microsoft.com/office/drawing/2014/main" id="{54C5CF6C-0C15-061F-CA89-42E387F345F0}"/>
              </a:ext>
            </a:extLst>
          </p:cNvPr>
          <p:cNvSpPr>
            <a:spLocks noGrp="1"/>
          </p:cNvSpPr>
          <p:nvPr>
            <p:ph idx="1"/>
          </p:nvPr>
        </p:nvSpPr>
        <p:spPr/>
        <p:txBody>
          <a:bodyPr vert="horz" lIns="91440" tIns="45720" rIns="91440" bIns="45720" rtlCol="0" anchor="t">
            <a:normAutofit lnSpcReduction="10000"/>
          </a:bodyPr>
          <a:lstStyle/>
          <a:p>
            <a:endParaRPr lang="en-US" sz="1100">
              <a:latin typeface="Verdana"/>
              <a:ea typeface="Verdana"/>
            </a:endParaRPr>
          </a:p>
          <a:p>
            <a:r>
              <a:rPr lang="en-US" sz="2400">
                <a:latin typeface="Times New Roman"/>
                <a:ea typeface="Verdana"/>
                <a:cs typeface="Times New Roman"/>
              </a:rPr>
              <a:t>The following lines checks if the worker already exists, if not - it creates a new web worker object and runs the code in "demo_workers.js":</a:t>
            </a:r>
            <a:endParaRPr lang="en-US" sz="2400">
              <a:latin typeface="Times New Roman"/>
              <a:cs typeface="Times New Roman"/>
            </a:endParaRPr>
          </a:p>
          <a:p>
            <a:pPr marL="0" indent="0">
              <a:buNone/>
            </a:pPr>
            <a:r>
              <a:rPr lang="en-US" sz="2400">
                <a:solidFill>
                  <a:srgbClr val="0000CD"/>
                </a:solidFill>
                <a:latin typeface="Times New Roman"/>
                <a:cs typeface="Times New Roman"/>
              </a:rPr>
              <a:t>                    if</a:t>
            </a:r>
            <a:r>
              <a:rPr lang="en-US" sz="2400">
                <a:latin typeface="Times New Roman"/>
                <a:cs typeface="Times New Roman"/>
              </a:rPr>
              <a:t> (</a:t>
            </a:r>
            <a:r>
              <a:rPr lang="en-US" sz="2400" err="1">
                <a:solidFill>
                  <a:srgbClr val="0000CD"/>
                </a:solidFill>
                <a:latin typeface="Times New Roman"/>
                <a:cs typeface="Times New Roman"/>
              </a:rPr>
              <a:t>typeof</a:t>
            </a:r>
            <a:r>
              <a:rPr lang="en-US" sz="2400">
                <a:latin typeface="Times New Roman"/>
                <a:cs typeface="Times New Roman"/>
              </a:rPr>
              <a:t>(w) == </a:t>
            </a:r>
            <a:r>
              <a:rPr lang="en-US" sz="2400">
                <a:solidFill>
                  <a:srgbClr val="A52A2A"/>
                </a:solidFill>
                <a:latin typeface="Times New Roman"/>
                <a:cs typeface="Times New Roman"/>
              </a:rPr>
              <a:t>"undefined"</a:t>
            </a:r>
            <a:r>
              <a:rPr lang="en-US" sz="2400">
                <a:latin typeface="Times New Roman"/>
                <a:cs typeface="Times New Roman"/>
              </a:rPr>
              <a:t>) {</a:t>
            </a:r>
            <a:br>
              <a:rPr lang="en-US" sz="2400">
                <a:latin typeface="Times New Roman"/>
              </a:rPr>
            </a:br>
            <a:r>
              <a:rPr lang="en-US" sz="2400">
                <a:latin typeface="Times New Roman"/>
                <a:cs typeface="Times New Roman"/>
              </a:rPr>
              <a:t>                            w = </a:t>
            </a:r>
            <a:r>
              <a:rPr lang="en-US" sz="2400">
                <a:solidFill>
                  <a:srgbClr val="0000CD"/>
                </a:solidFill>
                <a:latin typeface="Times New Roman"/>
                <a:cs typeface="Times New Roman"/>
              </a:rPr>
              <a:t>new</a:t>
            </a:r>
            <a:r>
              <a:rPr lang="en-US" sz="2400">
                <a:latin typeface="Times New Roman"/>
                <a:cs typeface="Times New Roman"/>
              </a:rPr>
              <a:t> Worker(</a:t>
            </a:r>
            <a:r>
              <a:rPr lang="en-US" sz="2400">
                <a:solidFill>
                  <a:srgbClr val="A52A2A"/>
                </a:solidFill>
                <a:latin typeface="Times New Roman"/>
                <a:cs typeface="Times New Roman"/>
              </a:rPr>
              <a:t>"demo_workers.js"</a:t>
            </a:r>
            <a:r>
              <a:rPr lang="en-US" sz="2400">
                <a:latin typeface="Times New Roman"/>
                <a:cs typeface="Times New Roman"/>
              </a:rPr>
              <a:t>);</a:t>
            </a:r>
            <a:br>
              <a:rPr lang="en-US" sz="2400">
                <a:latin typeface="Times New Roman"/>
              </a:rPr>
            </a:br>
            <a:r>
              <a:rPr lang="en-US" sz="2400">
                <a:latin typeface="Times New Roman"/>
                <a:cs typeface="Times New Roman"/>
              </a:rPr>
              <a:t>                    }</a:t>
            </a:r>
          </a:p>
          <a:p>
            <a:pPr marL="0" indent="0">
              <a:buNone/>
            </a:pPr>
            <a:r>
              <a:rPr lang="en-US" sz="2400" b="1">
                <a:latin typeface="Segoe UI"/>
                <a:cs typeface="Segoe UI"/>
              </a:rPr>
              <a:t>Terminate a Web Worker</a:t>
            </a:r>
            <a:endParaRPr lang="en-US" sz="2400" b="1">
              <a:latin typeface="Times New Roman"/>
              <a:cs typeface="Calibri"/>
            </a:endParaRPr>
          </a:p>
          <a:p>
            <a:r>
              <a:rPr lang="en-US" sz="2400">
                <a:latin typeface="Times New Roman"/>
                <a:ea typeface="Verdana"/>
                <a:cs typeface="Calibri"/>
              </a:rPr>
              <a:t>When a web worker object is created, it will continue to listen for messages (even after the external script is finished) until it is terminated.</a:t>
            </a:r>
            <a:endParaRPr lang="en-US" sz="2400">
              <a:latin typeface="Times New Roman"/>
              <a:cs typeface="Times New Roman"/>
            </a:endParaRPr>
          </a:p>
          <a:p>
            <a:r>
              <a:rPr lang="en-US" sz="2400">
                <a:latin typeface="Times New Roman"/>
                <a:ea typeface="Verdana"/>
                <a:cs typeface="Calibri"/>
              </a:rPr>
              <a:t>To terminate a web worker, and free browser/computer resources, use the </a:t>
            </a:r>
            <a:r>
              <a:rPr lang="en-US" sz="2400">
                <a:solidFill>
                  <a:srgbClr val="DC143C"/>
                </a:solidFill>
                <a:latin typeface="Times New Roman"/>
                <a:cs typeface="Calibri"/>
              </a:rPr>
              <a:t>terminate()</a:t>
            </a:r>
            <a:r>
              <a:rPr lang="en-US" sz="2400">
                <a:latin typeface="Times New Roman"/>
                <a:ea typeface="Verdana"/>
                <a:cs typeface="Calibri"/>
              </a:rPr>
              <a:t> method:</a:t>
            </a:r>
            <a:endParaRPr lang="en-US" sz="2400">
              <a:latin typeface="Times New Roman"/>
              <a:cs typeface="Times New Roman"/>
            </a:endParaRPr>
          </a:p>
          <a:p>
            <a:pPr marL="0" indent="0">
              <a:buNone/>
            </a:pPr>
            <a:r>
              <a:rPr lang="en-US" sz="2400">
                <a:latin typeface="Times New Roman"/>
                <a:cs typeface="Calibri"/>
              </a:rPr>
              <a:t>                              </a:t>
            </a:r>
            <a:r>
              <a:rPr lang="en-US" sz="2400" err="1">
                <a:latin typeface="Times New Roman"/>
                <a:cs typeface="Calibri"/>
              </a:rPr>
              <a:t>w.terminate</a:t>
            </a:r>
            <a:r>
              <a:rPr lang="en-US" sz="2400">
                <a:latin typeface="Times New Roman"/>
                <a:cs typeface="Calibri"/>
              </a:rPr>
              <a:t>();</a:t>
            </a:r>
            <a:endParaRPr lang="en-US" sz="2400">
              <a:latin typeface="Times New Roman"/>
              <a:cs typeface="Times New Roman"/>
            </a:endParaRPr>
          </a:p>
          <a:p>
            <a:endParaRPr lang="en-US" sz="2400">
              <a:latin typeface="Times New Roman"/>
              <a:cs typeface="Calibri"/>
            </a:endParaRPr>
          </a:p>
        </p:txBody>
      </p:sp>
      <p:sp>
        <p:nvSpPr>
          <p:cNvPr id="4" name="Footer Placeholder 3">
            <a:extLst>
              <a:ext uri="{FF2B5EF4-FFF2-40B4-BE49-F238E27FC236}">
                <a16:creationId xmlns:a16="http://schemas.microsoft.com/office/drawing/2014/main" id="{97A74D5E-8DE0-1353-F02C-21F70889CB2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971D7E2-33D8-5F30-878B-F9FDA7E301F6}"/>
              </a:ext>
            </a:extLst>
          </p:cNvPr>
          <p:cNvSpPr>
            <a:spLocks noGrp="1"/>
          </p:cNvSpPr>
          <p:nvPr>
            <p:ph type="sldNum" sz="quarter" idx="12"/>
          </p:nvPr>
        </p:nvSpPr>
        <p:spPr/>
        <p:txBody>
          <a:bodyPr/>
          <a:lstStyle/>
          <a:p>
            <a:fld id="{D4C40640-FB97-403C-ACEE-868BB27D48AD}" type="slidenum">
              <a:rPr lang="en-IN" smtClean="0"/>
              <a:t>141</a:t>
            </a:fld>
            <a:endParaRPr lang="en-IN"/>
          </a:p>
        </p:txBody>
      </p:sp>
    </p:spTree>
    <p:extLst>
      <p:ext uri="{BB962C8B-B14F-4D97-AF65-F5344CB8AC3E}">
        <p14:creationId xmlns:p14="http://schemas.microsoft.com/office/powerpoint/2010/main" val="326421089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F7D7A-F2B9-06A7-8071-0CEEF5C712AE}"/>
              </a:ext>
            </a:extLst>
          </p:cNvPr>
          <p:cNvSpPr>
            <a:spLocks noGrp="1"/>
          </p:cNvSpPr>
          <p:nvPr>
            <p:ph idx="1"/>
          </p:nvPr>
        </p:nvSpPr>
        <p:spPr>
          <a:xfrm>
            <a:off x="665672" y="531663"/>
            <a:ext cx="10688128" cy="5645300"/>
          </a:xfrm>
        </p:spPr>
        <p:txBody>
          <a:bodyPr vert="horz" lIns="91440" tIns="45720" rIns="91440" bIns="45720" rtlCol="0" anchor="t">
            <a:normAutofit/>
          </a:bodyPr>
          <a:lstStyle/>
          <a:p>
            <a:pPr marL="0" indent="0">
              <a:buNone/>
            </a:pPr>
            <a:r>
              <a:rPr lang="en-US" sz="3200" b="1">
                <a:latin typeface="Times New Roman"/>
                <a:cs typeface="Segoe UI"/>
              </a:rPr>
              <a:t>Server-Sent Events - One Way Messaging</a:t>
            </a:r>
            <a:endParaRPr lang="en-US" sz="3200" b="1">
              <a:latin typeface="Times New Roman"/>
            </a:endParaRPr>
          </a:p>
          <a:p>
            <a:pPr marL="0" indent="0">
              <a:buNone/>
            </a:pPr>
            <a:r>
              <a:rPr lang="en-US" sz="2400">
                <a:latin typeface="Times New Roman"/>
                <a:ea typeface="Verdana"/>
                <a:cs typeface="Segoe UI"/>
              </a:rPr>
              <a:t>              A server-sent event is when a web page automatically gets updates from a server.</a:t>
            </a:r>
            <a:endParaRPr lang="en-US" sz="2400">
              <a:latin typeface="Times New Roman"/>
              <a:cs typeface="Times New Roman"/>
            </a:endParaRPr>
          </a:p>
          <a:p>
            <a:pPr marL="0" indent="0">
              <a:buNone/>
            </a:pPr>
            <a:r>
              <a:rPr lang="en-US" sz="2400">
                <a:latin typeface="Times New Roman"/>
                <a:ea typeface="Verdana"/>
                <a:cs typeface="Segoe UI"/>
              </a:rPr>
              <a:t>                 This was also possible before, but the web page would have to ask if any updates were available. With server-sent events, the updates come automatically.</a:t>
            </a:r>
            <a:endParaRPr lang="en-US" sz="2400">
              <a:latin typeface="Times New Roman"/>
              <a:cs typeface="Times New Roman"/>
            </a:endParaRPr>
          </a:p>
          <a:p>
            <a:pPr marL="0" indent="0">
              <a:buNone/>
            </a:pPr>
            <a:r>
              <a:rPr lang="en-US" sz="2400">
                <a:latin typeface="Verdana"/>
                <a:ea typeface="Verdana"/>
                <a:cs typeface="Segoe UI"/>
              </a:rPr>
              <a:t>      Examples: Facebook/Twitter updates, stock price updates</a:t>
            </a:r>
          </a:p>
          <a:p>
            <a:pPr>
              <a:buNone/>
            </a:pPr>
            <a:r>
              <a:rPr lang="en-US" b="1">
                <a:latin typeface="Times New Roman"/>
                <a:ea typeface="Verdana"/>
                <a:cs typeface="Segoe UI"/>
              </a:rPr>
              <a:t>Receive Server-Sent Event Notifications</a:t>
            </a:r>
            <a:endParaRPr lang="en-US" b="1">
              <a:latin typeface="Times New Roman"/>
            </a:endParaRPr>
          </a:p>
          <a:p>
            <a:pPr>
              <a:buNone/>
            </a:pPr>
            <a:endParaRPr lang="en-US" sz="2400">
              <a:latin typeface="Times New Roman"/>
              <a:ea typeface="Verdana"/>
              <a:cs typeface="Segoe UI"/>
            </a:endParaRPr>
          </a:p>
          <a:p>
            <a:pPr>
              <a:buNone/>
            </a:pPr>
            <a:r>
              <a:rPr lang="en-US" sz="2400">
                <a:latin typeface="Times New Roman"/>
                <a:ea typeface="Verdana"/>
                <a:cs typeface="Segoe UI"/>
              </a:rPr>
              <a:t>           Example</a:t>
            </a:r>
            <a:endParaRPr lang="en-US" sz="2400">
              <a:latin typeface="Times New Roman"/>
              <a:cs typeface="Times New Roman"/>
            </a:endParaRPr>
          </a:p>
          <a:p>
            <a:pPr>
              <a:buNone/>
            </a:pPr>
            <a:r>
              <a:rPr lang="en-US" sz="2400">
                <a:solidFill>
                  <a:srgbClr val="0000CD"/>
                </a:solidFill>
                <a:latin typeface="Times New Roman"/>
                <a:ea typeface="Verdana"/>
                <a:cs typeface="Segoe UI"/>
              </a:rPr>
              <a:t>                        var</a:t>
            </a:r>
            <a:r>
              <a:rPr lang="en-US" sz="2400">
                <a:latin typeface="Times New Roman"/>
                <a:ea typeface="Verdana"/>
                <a:cs typeface="Segoe UI"/>
              </a:rPr>
              <a:t> source = </a:t>
            </a:r>
            <a:r>
              <a:rPr lang="en-US" sz="2400">
                <a:solidFill>
                  <a:srgbClr val="0000CD"/>
                </a:solidFill>
                <a:latin typeface="Times New Roman"/>
                <a:ea typeface="Verdana"/>
                <a:cs typeface="Segoe UI"/>
              </a:rPr>
              <a:t>new</a:t>
            </a:r>
            <a:r>
              <a:rPr lang="en-US" sz="2400">
                <a:latin typeface="Times New Roman"/>
                <a:ea typeface="Verdana"/>
                <a:cs typeface="Segoe UI"/>
              </a:rPr>
              <a:t> </a:t>
            </a:r>
            <a:r>
              <a:rPr lang="en-US" sz="2400" err="1">
                <a:latin typeface="Times New Roman"/>
                <a:ea typeface="Verdana"/>
                <a:cs typeface="Segoe UI"/>
              </a:rPr>
              <a:t>EventSource</a:t>
            </a:r>
            <a:r>
              <a:rPr lang="en-US" sz="2400">
                <a:latin typeface="Times New Roman"/>
                <a:ea typeface="Verdana"/>
                <a:cs typeface="Segoe UI"/>
              </a:rPr>
              <a:t>(</a:t>
            </a:r>
            <a:r>
              <a:rPr lang="en-US" sz="2400">
                <a:solidFill>
                  <a:srgbClr val="A52A2A"/>
                </a:solidFill>
                <a:latin typeface="Times New Roman"/>
                <a:ea typeface="Verdana"/>
                <a:cs typeface="Segoe UI"/>
              </a:rPr>
              <a:t>"</a:t>
            </a:r>
            <a:r>
              <a:rPr lang="en-US" sz="2400" err="1">
                <a:solidFill>
                  <a:srgbClr val="A52A2A"/>
                </a:solidFill>
                <a:latin typeface="Times New Roman"/>
                <a:ea typeface="Verdana"/>
                <a:cs typeface="Segoe UI"/>
              </a:rPr>
              <a:t>demo_sse.php</a:t>
            </a:r>
            <a:r>
              <a:rPr lang="en-US" sz="2400">
                <a:solidFill>
                  <a:srgbClr val="A52A2A"/>
                </a:solidFill>
                <a:latin typeface="Times New Roman"/>
                <a:ea typeface="Verdana"/>
                <a:cs typeface="Segoe UI"/>
              </a:rPr>
              <a:t>"</a:t>
            </a:r>
            <a:r>
              <a:rPr lang="en-US" sz="2400">
                <a:latin typeface="Times New Roman"/>
                <a:ea typeface="Verdana"/>
                <a:cs typeface="Segoe UI"/>
              </a:rPr>
              <a:t>);</a:t>
            </a:r>
            <a:br>
              <a:rPr lang="en-US" sz="2400">
                <a:latin typeface="Times New Roman"/>
                <a:ea typeface="Verdana"/>
                <a:cs typeface="Segoe UI"/>
              </a:rPr>
            </a:br>
            <a:r>
              <a:rPr lang="en-US" sz="2400">
                <a:latin typeface="Times New Roman"/>
                <a:ea typeface="Verdana"/>
                <a:cs typeface="Segoe UI"/>
              </a:rPr>
              <a:t>                    </a:t>
            </a:r>
            <a:r>
              <a:rPr lang="en-US" sz="2400" err="1">
                <a:latin typeface="Times New Roman"/>
                <a:ea typeface="Verdana"/>
                <a:cs typeface="Segoe UI"/>
              </a:rPr>
              <a:t>source.onmessage</a:t>
            </a:r>
            <a:r>
              <a:rPr lang="en-US" sz="2400">
                <a:latin typeface="Times New Roman"/>
                <a:ea typeface="Verdana"/>
                <a:cs typeface="Segoe UI"/>
              </a:rPr>
              <a:t> = </a:t>
            </a:r>
            <a:r>
              <a:rPr lang="en-US" sz="2400">
                <a:solidFill>
                  <a:srgbClr val="0000CD"/>
                </a:solidFill>
                <a:latin typeface="Times New Roman"/>
                <a:ea typeface="Verdana"/>
                <a:cs typeface="Segoe UI"/>
              </a:rPr>
              <a:t>function</a:t>
            </a:r>
            <a:r>
              <a:rPr lang="en-US" sz="2400">
                <a:latin typeface="Times New Roman"/>
                <a:ea typeface="Verdana"/>
                <a:cs typeface="Segoe UI"/>
              </a:rPr>
              <a:t>(</a:t>
            </a:r>
            <a:r>
              <a:rPr lang="en-US" sz="2400">
                <a:solidFill>
                  <a:srgbClr val="0000CD"/>
                </a:solidFill>
                <a:latin typeface="Times New Roman"/>
                <a:ea typeface="Verdana"/>
                <a:cs typeface="Segoe UI"/>
              </a:rPr>
              <a:t>event</a:t>
            </a:r>
            <a:r>
              <a:rPr lang="en-US" sz="2400">
                <a:latin typeface="Times New Roman"/>
                <a:ea typeface="Verdana"/>
                <a:cs typeface="Segoe UI"/>
              </a:rPr>
              <a:t>) {</a:t>
            </a:r>
            <a:br>
              <a:rPr lang="en-US" sz="2400">
                <a:latin typeface="Times New Roman"/>
                <a:ea typeface="Verdana"/>
                <a:cs typeface="Segoe UI"/>
              </a:rPr>
            </a:br>
            <a:r>
              <a:rPr lang="en-US" sz="2400">
                <a:latin typeface="Times New Roman"/>
                <a:ea typeface="Verdana"/>
                <a:cs typeface="Segoe UI"/>
              </a:rPr>
              <a:t>                 </a:t>
            </a:r>
            <a:r>
              <a:rPr lang="en-US" sz="2400" err="1">
                <a:latin typeface="Times New Roman"/>
                <a:ea typeface="Verdana"/>
                <a:cs typeface="Segoe UI"/>
              </a:rPr>
              <a:t>document.getElementById</a:t>
            </a:r>
            <a:r>
              <a:rPr lang="en-US" sz="2400">
                <a:latin typeface="Times New Roman"/>
                <a:ea typeface="Verdana"/>
                <a:cs typeface="Segoe UI"/>
              </a:rPr>
              <a:t>(</a:t>
            </a:r>
            <a:r>
              <a:rPr lang="en-US" sz="2400">
                <a:solidFill>
                  <a:srgbClr val="A52A2A"/>
                </a:solidFill>
                <a:latin typeface="Times New Roman"/>
                <a:ea typeface="Verdana"/>
                <a:cs typeface="Segoe UI"/>
              </a:rPr>
              <a:t>"result"</a:t>
            </a:r>
            <a:r>
              <a:rPr lang="en-US" sz="2400">
                <a:latin typeface="Times New Roman"/>
                <a:ea typeface="Verdana"/>
                <a:cs typeface="Segoe UI"/>
              </a:rPr>
              <a:t>).</a:t>
            </a:r>
            <a:r>
              <a:rPr lang="en-US" sz="2400" err="1">
                <a:latin typeface="Times New Roman"/>
                <a:ea typeface="Verdana"/>
                <a:cs typeface="Segoe UI"/>
              </a:rPr>
              <a:t>innerHTML</a:t>
            </a:r>
            <a:r>
              <a:rPr lang="en-US" sz="2400">
                <a:latin typeface="Times New Roman"/>
                <a:ea typeface="Verdana"/>
                <a:cs typeface="Segoe UI"/>
              </a:rPr>
              <a:t> += </a:t>
            </a:r>
            <a:r>
              <a:rPr lang="en-US" sz="2400" err="1">
                <a:solidFill>
                  <a:srgbClr val="0000CD"/>
                </a:solidFill>
                <a:latin typeface="Times New Roman"/>
                <a:ea typeface="Verdana"/>
                <a:cs typeface="Segoe UI"/>
              </a:rPr>
              <a:t>event</a:t>
            </a:r>
            <a:r>
              <a:rPr lang="en-US" sz="2400" err="1">
                <a:latin typeface="Times New Roman"/>
                <a:ea typeface="Verdana"/>
                <a:cs typeface="Segoe UI"/>
              </a:rPr>
              <a:t>.data</a:t>
            </a:r>
            <a:r>
              <a:rPr lang="en-US" sz="2400">
                <a:latin typeface="Times New Roman"/>
                <a:ea typeface="Verdana"/>
                <a:cs typeface="Segoe UI"/>
              </a:rPr>
              <a:t> + </a:t>
            </a:r>
            <a:r>
              <a:rPr lang="en-US" sz="2400">
                <a:solidFill>
                  <a:srgbClr val="A52A2A"/>
                </a:solidFill>
                <a:latin typeface="Times New Roman"/>
                <a:ea typeface="Verdana"/>
                <a:cs typeface="Segoe UI"/>
              </a:rPr>
              <a:t>"&lt;</a:t>
            </a:r>
            <a:r>
              <a:rPr lang="en-US" sz="2400" err="1">
                <a:solidFill>
                  <a:srgbClr val="A52A2A"/>
                </a:solidFill>
                <a:latin typeface="Times New Roman"/>
                <a:ea typeface="Verdana"/>
                <a:cs typeface="Segoe UI"/>
              </a:rPr>
              <a:t>br</a:t>
            </a:r>
            <a:r>
              <a:rPr lang="en-US" sz="2400">
                <a:solidFill>
                  <a:srgbClr val="A52A2A"/>
                </a:solidFill>
                <a:latin typeface="Times New Roman"/>
                <a:ea typeface="Verdana"/>
                <a:cs typeface="Segoe UI"/>
              </a:rPr>
              <a:t>&gt;"</a:t>
            </a:r>
            <a:r>
              <a:rPr lang="en-US" sz="2400">
                <a:latin typeface="Times New Roman"/>
                <a:ea typeface="Verdana"/>
                <a:cs typeface="Segoe UI"/>
              </a:rPr>
              <a:t>;</a:t>
            </a:r>
            <a:br>
              <a:rPr lang="en-US" sz="2400">
                <a:latin typeface="Times New Roman"/>
                <a:ea typeface="Verdana"/>
                <a:cs typeface="Segoe UI"/>
              </a:rPr>
            </a:br>
            <a:r>
              <a:rPr lang="en-US" sz="2400">
                <a:latin typeface="Times New Roman"/>
                <a:ea typeface="Verdana"/>
                <a:cs typeface="Segoe UI"/>
              </a:rPr>
              <a:t>                   };</a:t>
            </a:r>
            <a:endParaRPr lang="en-US" sz="2400">
              <a:latin typeface="Times New Roman"/>
              <a:cs typeface="Times New Roman"/>
            </a:endParaRPr>
          </a:p>
          <a:p>
            <a:pPr marL="0" indent="0">
              <a:buNone/>
            </a:pPr>
            <a:endParaRPr lang="en-US" sz="2400">
              <a:latin typeface="Times New Roman"/>
              <a:ea typeface="Verdana"/>
              <a:cs typeface="Segoe UI"/>
            </a:endParaRPr>
          </a:p>
        </p:txBody>
      </p:sp>
      <p:sp>
        <p:nvSpPr>
          <p:cNvPr id="4" name="Footer Placeholder 3">
            <a:extLst>
              <a:ext uri="{FF2B5EF4-FFF2-40B4-BE49-F238E27FC236}">
                <a16:creationId xmlns:a16="http://schemas.microsoft.com/office/drawing/2014/main" id="{43998E06-94C4-6D9B-C5F1-472A553F16F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6AEDC9-8480-A701-2C5C-CE9B0568046F}"/>
              </a:ext>
            </a:extLst>
          </p:cNvPr>
          <p:cNvSpPr>
            <a:spLocks noGrp="1"/>
          </p:cNvSpPr>
          <p:nvPr>
            <p:ph type="sldNum" sz="quarter" idx="12"/>
          </p:nvPr>
        </p:nvSpPr>
        <p:spPr/>
        <p:txBody>
          <a:bodyPr/>
          <a:lstStyle/>
          <a:p>
            <a:fld id="{D4C40640-FB97-403C-ACEE-868BB27D48AD}" type="slidenum">
              <a:rPr lang="en-IN" smtClean="0"/>
              <a:t>142</a:t>
            </a:fld>
            <a:endParaRPr lang="en-IN"/>
          </a:p>
        </p:txBody>
      </p:sp>
    </p:spTree>
    <p:extLst>
      <p:ext uri="{BB962C8B-B14F-4D97-AF65-F5344CB8AC3E}">
        <p14:creationId xmlns:p14="http://schemas.microsoft.com/office/powerpoint/2010/main" val="139276404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CB65-DA64-85D4-CF1B-8F0719A988FF}"/>
              </a:ext>
            </a:extLst>
          </p:cNvPr>
          <p:cNvSpPr>
            <a:spLocks noGrp="1"/>
          </p:cNvSpPr>
          <p:nvPr>
            <p:ph type="title"/>
          </p:nvPr>
        </p:nvSpPr>
        <p:spPr/>
        <p:txBody>
          <a:bodyPr/>
          <a:lstStyle/>
          <a:p>
            <a:r>
              <a:rPr lang="en-US" sz="2800" b="1">
                <a:latin typeface="Times New Roman"/>
                <a:cs typeface="Segoe UI"/>
              </a:rPr>
              <a:t>Check Server-Sent Events Support</a:t>
            </a:r>
            <a:endParaRPr lang="en-US" sz="2800" b="1">
              <a:latin typeface="Times New Roman"/>
            </a:endParaRPr>
          </a:p>
          <a:p>
            <a:endParaRPr lang="en-US">
              <a:cs typeface="Calibri Light"/>
            </a:endParaRPr>
          </a:p>
        </p:txBody>
      </p:sp>
      <p:sp>
        <p:nvSpPr>
          <p:cNvPr id="3" name="Content Placeholder 2">
            <a:extLst>
              <a:ext uri="{FF2B5EF4-FFF2-40B4-BE49-F238E27FC236}">
                <a16:creationId xmlns:a16="http://schemas.microsoft.com/office/drawing/2014/main" id="{248EA26A-ED3F-C0C5-BC2E-68C0C51FC020}"/>
              </a:ext>
            </a:extLst>
          </p:cNvPr>
          <p:cNvSpPr>
            <a:spLocks noGrp="1"/>
          </p:cNvSpPr>
          <p:nvPr>
            <p:ph idx="1"/>
          </p:nvPr>
        </p:nvSpPr>
        <p:spPr>
          <a:xfrm>
            <a:off x="608162" y="1595587"/>
            <a:ext cx="10515600" cy="4351338"/>
          </a:xfrm>
        </p:spPr>
        <p:txBody>
          <a:bodyPr vert="horz" lIns="91440" tIns="45720" rIns="91440" bIns="45720" rtlCol="0" anchor="t">
            <a:normAutofit/>
          </a:bodyPr>
          <a:lstStyle/>
          <a:p>
            <a:pPr marL="0" indent="0">
              <a:buNone/>
            </a:pPr>
            <a:r>
              <a:rPr lang="en-US" sz="2400">
                <a:solidFill>
                  <a:srgbClr val="0000CD"/>
                </a:solidFill>
                <a:latin typeface="Times New Roman"/>
                <a:cs typeface="Times New Roman"/>
              </a:rPr>
              <a:t>        if</a:t>
            </a:r>
            <a:r>
              <a:rPr lang="en-US" sz="2400">
                <a:latin typeface="Times New Roman"/>
                <a:cs typeface="Times New Roman"/>
              </a:rPr>
              <a:t>(</a:t>
            </a:r>
            <a:r>
              <a:rPr lang="en-US" sz="2400" err="1">
                <a:solidFill>
                  <a:srgbClr val="0000CD"/>
                </a:solidFill>
                <a:latin typeface="Times New Roman"/>
                <a:cs typeface="Times New Roman"/>
              </a:rPr>
              <a:t>typeof</a:t>
            </a:r>
            <a:r>
              <a:rPr lang="en-US" sz="2400">
                <a:latin typeface="Times New Roman"/>
                <a:cs typeface="Times New Roman"/>
              </a:rPr>
              <a:t>(</a:t>
            </a:r>
            <a:r>
              <a:rPr lang="en-US" sz="2400" err="1">
                <a:latin typeface="Times New Roman"/>
                <a:cs typeface="Times New Roman"/>
              </a:rPr>
              <a:t>EventSource</a:t>
            </a:r>
            <a:r>
              <a:rPr lang="en-US" sz="2400">
                <a:latin typeface="Times New Roman"/>
                <a:cs typeface="Times New Roman"/>
              </a:rPr>
              <a:t>) !== </a:t>
            </a:r>
            <a:r>
              <a:rPr lang="en-US" sz="2400">
                <a:solidFill>
                  <a:srgbClr val="A52A2A"/>
                </a:solidFill>
                <a:latin typeface="Times New Roman"/>
                <a:cs typeface="Times New Roman"/>
              </a:rPr>
              <a:t>"undefined"</a:t>
            </a:r>
            <a:r>
              <a:rPr lang="en-US" sz="2400">
                <a:latin typeface="Times New Roman"/>
                <a:cs typeface="Times New Roman"/>
              </a:rPr>
              <a:t>) {</a:t>
            </a:r>
            <a:br>
              <a:rPr lang="en-US" sz="2400">
                <a:latin typeface="Times New Roman"/>
              </a:rPr>
            </a:br>
            <a:r>
              <a:rPr lang="en-US" sz="2400">
                <a:latin typeface="Times New Roman"/>
                <a:cs typeface="Times New Roman"/>
              </a:rPr>
              <a:t>   </a:t>
            </a:r>
            <a:r>
              <a:rPr lang="en-US" sz="2400">
                <a:solidFill>
                  <a:srgbClr val="000000"/>
                </a:solidFill>
                <a:latin typeface="Times New Roman"/>
                <a:cs typeface="Times New Roman"/>
              </a:rPr>
              <a:t>           </a:t>
            </a:r>
            <a:r>
              <a:rPr lang="en-US" sz="2400">
                <a:solidFill>
                  <a:srgbClr val="008000"/>
                </a:solidFill>
                <a:latin typeface="Times New Roman"/>
                <a:cs typeface="Times New Roman"/>
              </a:rPr>
              <a:t>// Yes! Server-sent events support!</a:t>
            </a:r>
            <a:br>
              <a:rPr lang="en-US" sz="2400">
                <a:latin typeface="Times New Roman"/>
              </a:rPr>
            </a:br>
            <a:r>
              <a:rPr lang="en-US" sz="2400">
                <a:solidFill>
                  <a:srgbClr val="008000"/>
                </a:solidFill>
                <a:latin typeface="Times New Roman"/>
                <a:cs typeface="Times New Roman"/>
              </a:rPr>
              <a:t>              // </a:t>
            </a:r>
            <a:r>
              <a:rPr lang="en-US" sz="2400" i="1">
                <a:solidFill>
                  <a:srgbClr val="008000"/>
                </a:solidFill>
                <a:latin typeface="Times New Roman"/>
                <a:cs typeface="Times New Roman"/>
              </a:rPr>
              <a:t>Some code.....</a:t>
            </a:r>
            <a:br>
              <a:rPr lang="en-US" sz="2400" i="1">
                <a:latin typeface="Times New Roman"/>
              </a:rPr>
            </a:br>
            <a:r>
              <a:rPr lang="en-US" sz="2400" i="1">
                <a:solidFill>
                  <a:srgbClr val="008000"/>
                </a:solidFill>
                <a:latin typeface="Times New Roman"/>
                <a:cs typeface="Times New Roman"/>
              </a:rPr>
              <a:t>               }</a:t>
            </a:r>
            <a:r>
              <a:rPr lang="en-US" sz="2400">
                <a:solidFill>
                  <a:srgbClr val="FF0000"/>
                </a:solidFill>
                <a:latin typeface="Times New Roman"/>
                <a:cs typeface="Times New Roman"/>
              </a:rPr>
              <a:t> </a:t>
            </a:r>
            <a:r>
              <a:rPr lang="en-US" sz="2400">
                <a:solidFill>
                  <a:srgbClr val="0000CD"/>
                </a:solidFill>
                <a:latin typeface="Times New Roman"/>
                <a:cs typeface="Times New Roman"/>
              </a:rPr>
              <a:t>else</a:t>
            </a:r>
            <a:r>
              <a:rPr lang="en-US" sz="2400">
                <a:latin typeface="Times New Roman"/>
                <a:cs typeface="Times New Roman"/>
              </a:rPr>
              <a:t> {</a:t>
            </a:r>
            <a:br>
              <a:rPr lang="en-US" sz="2400">
                <a:latin typeface="Times New Roman"/>
              </a:rPr>
            </a:br>
            <a:r>
              <a:rPr lang="en-US" sz="2400">
                <a:latin typeface="Times New Roman"/>
                <a:cs typeface="Times New Roman"/>
              </a:rPr>
              <a:t>   </a:t>
            </a:r>
            <a:r>
              <a:rPr lang="en-US" sz="2400">
                <a:solidFill>
                  <a:srgbClr val="000000"/>
                </a:solidFill>
                <a:latin typeface="Times New Roman"/>
                <a:cs typeface="Times New Roman"/>
              </a:rPr>
              <a:t>           </a:t>
            </a:r>
            <a:r>
              <a:rPr lang="en-US" sz="2400">
                <a:solidFill>
                  <a:srgbClr val="008000"/>
                </a:solidFill>
                <a:latin typeface="Times New Roman"/>
                <a:cs typeface="Times New Roman"/>
              </a:rPr>
              <a:t>// Sorry! No server-sent events support..</a:t>
            </a:r>
            <a:br>
              <a:rPr lang="en-US" sz="2400">
                <a:latin typeface="Times New Roman"/>
              </a:rPr>
            </a:br>
            <a:r>
              <a:rPr lang="en-US" sz="2400">
                <a:solidFill>
                  <a:srgbClr val="008000"/>
                </a:solidFill>
                <a:latin typeface="Times New Roman"/>
                <a:cs typeface="Times New Roman"/>
              </a:rPr>
              <a:t>              }</a:t>
            </a:r>
            <a:endParaRPr lang="en-US" sz="2400">
              <a:latin typeface="Times New Roman"/>
              <a:cs typeface="Calibri"/>
            </a:endParaRPr>
          </a:p>
        </p:txBody>
      </p:sp>
      <p:sp>
        <p:nvSpPr>
          <p:cNvPr id="4" name="Footer Placeholder 3">
            <a:extLst>
              <a:ext uri="{FF2B5EF4-FFF2-40B4-BE49-F238E27FC236}">
                <a16:creationId xmlns:a16="http://schemas.microsoft.com/office/drawing/2014/main" id="{608CB4EC-6860-E30B-E509-5C171912EDC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4ED8F71-DFAA-A9BC-D541-0BD72DEDF159}"/>
              </a:ext>
            </a:extLst>
          </p:cNvPr>
          <p:cNvSpPr>
            <a:spLocks noGrp="1"/>
          </p:cNvSpPr>
          <p:nvPr>
            <p:ph type="sldNum" sz="quarter" idx="12"/>
          </p:nvPr>
        </p:nvSpPr>
        <p:spPr/>
        <p:txBody>
          <a:bodyPr/>
          <a:lstStyle/>
          <a:p>
            <a:fld id="{D4C40640-FB97-403C-ACEE-868BB27D48AD}" type="slidenum">
              <a:rPr lang="en-IN" smtClean="0"/>
              <a:t>143</a:t>
            </a:fld>
            <a:endParaRPr lang="en-IN"/>
          </a:p>
        </p:txBody>
      </p:sp>
    </p:spTree>
    <p:extLst>
      <p:ext uri="{BB962C8B-B14F-4D97-AF65-F5344CB8AC3E}">
        <p14:creationId xmlns:p14="http://schemas.microsoft.com/office/powerpoint/2010/main" val="18120693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39B1-033E-ACA0-5CCE-A4E1515D842C}"/>
              </a:ext>
            </a:extLst>
          </p:cNvPr>
          <p:cNvSpPr>
            <a:spLocks noGrp="1"/>
          </p:cNvSpPr>
          <p:nvPr>
            <p:ph type="title"/>
          </p:nvPr>
        </p:nvSpPr>
        <p:spPr/>
        <p:txBody>
          <a:bodyPr/>
          <a:lstStyle/>
          <a:p>
            <a:r>
              <a:rPr lang="en-US" sz="2800" b="1">
                <a:latin typeface="Times New Roman"/>
                <a:cs typeface="Segoe UI"/>
              </a:rPr>
              <a:t>Server-Side Code Example</a:t>
            </a:r>
            <a:endParaRPr lang="en-US" sz="2800" b="1">
              <a:latin typeface="Times New Roman"/>
            </a:endParaRPr>
          </a:p>
          <a:p>
            <a:endParaRPr lang="en-US">
              <a:cs typeface="Calibri Light"/>
            </a:endParaRPr>
          </a:p>
        </p:txBody>
      </p:sp>
      <p:sp>
        <p:nvSpPr>
          <p:cNvPr id="3" name="Content Placeholder 2">
            <a:extLst>
              <a:ext uri="{FF2B5EF4-FFF2-40B4-BE49-F238E27FC236}">
                <a16:creationId xmlns:a16="http://schemas.microsoft.com/office/drawing/2014/main" id="{05D3DE95-665B-B975-6E9A-4A7B60BE3354}"/>
              </a:ext>
            </a:extLst>
          </p:cNvPr>
          <p:cNvSpPr>
            <a:spLocks noGrp="1"/>
          </p:cNvSpPr>
          <p:nvPr>
            <p:ph idx="1"/>
          </p:nvPr>
        </p:nvSpPr>
        <p:spPr/>
        <p:txBody>
          <a:bodyPr vert="horz" lIns="91440" tIns="45720" rIns="91440" bIns="45720" rtlCol="0" anchor="t">
            <a:normAutofit/>
          </a:bodyPr>
          <a:lstStyle/>
          <a:p>
            <a:pPr marL="0" indent="0">
              <a:buNone/>
            </a:pPr>
            <a:r>
              <a:rPr lang="en-US" sz="2400">
                <a:solidFill>
                  <a:srgbClr val="FF0000"/>
                </a:solidFill>
                <a:latin typeface="Times New Roman"/>
                <a:cs typeface="Times New Roman"/>
              </a:rPr>
              <a:t>&lt;?</a:t>
            </a:r>
            <a:r>
              <a:rPr lang="en-US" sz="2400" err="1">
                <a:solidFill>
                  <a:srgbClr val="FF0000"/>
                </a:solidFill>
                <a:latin typeface="Times New Roman"/>
                <a:cs typeface="Times New Roman"/>
              </a:rPr>
              <a:t>php</a:t>
            </a:r>
            <a:br>
              <a:rPr lang="en-US" sz="2400">
                <a:latin typeface="Times New Roman"/>
              </a:rPr>
            </a:br>
            <a:r>
              <a:rPr lang="en-US" sz="2400">
                <a:solidFill>
                  <a:srgbClr val="FF0000"/>
                </a:solidFill>
                <a:latin typeface="Times New Roman"/>
                <a:cs typeface="Times New Roman"/>
              </a:rPr>
              <a:t>header(</a:t>
            </a:r>
            <a:r>
              <a:rPr lang="en-US" sz="2400">
                <a:solidFill>
                  <a:srgbClr val="A52A2A"/>
                </a:solidFill>
                <a:latin typeface="Times New Roman"/>
                <a:cs typeface="Times New Roman"/>
              </a:rPr>
              <a:t>'Content-Type: text/event-stream'</a:t>
            </a:r>
            <a:r>
              <a:rPr lang="en-US" sz="2400">
                <a:latin typeface="Times New Roman"/>
                <a:cs typeface="Times New Roman"/>
              </a:rPr>
              <a:t>);</a:t>
            </a:r>
            <a:br>
              <a:rPr lang="en-US" sz="2400">
                <a:latin typeface="Times New Roman"/>
              </a:rPr>
            </a:br>
            <a:r>
              <a:rPr lang="en-US" sz="2400">
                <a:latin typeface="Times New Roman"/>
                <a:cs typeface="Times New Roman"/>
              </a:rPr>
              <a:t>header(</a:t>
            </a:r>
            <a:r>
              <a:rPr lang="en-US" sz="2400">
                <a:solidFill>
                  <a:srgbClr val="A52A2A"/>
                </a:solidFill>
                <a:latin typeface="Times New Roman"/>
                <a:cs typeface="Times New Roman"/>
              </a:rPr>
              <a:t>'Cache-Control: no-cache'</a:t>
            </a:r>
            <a:r>
              <a:rPr lang="en-US" sz="2400">
                <a:latin typeface="Times New Roman"/>
                <a:cs typeface="Times New Roman"/>
              </a:rPr>
              <a:t>);</a:t>
            </a:r>
            <a:br>
              <a:rPr lang="en-US" sz="2400">
                <a:latin typeface="Times New Roman"/>
              </a:rPr>
            </a:br>
            <a:br>
              <a:rPr lang="en-US" sz="2400">
                <a:latin typeface="Times New Roman"/>
              </a:rPr>
            </a:br>
            <a:r>
              <a:rPr lang="en-US" sz="2400">
                <a:latin typeface="Times New Roman"/>
                <a:cs typeface="Times New Roman"/>
              </a:rPr>
              <a:t>$time = date(</a:t>
            </a:r>
            <a:r>
              <a:rPr lang="en-US" sz="2400">
                <a:solidFill>
                  <a:srgbClr val="A52A2A"/>
                </a:solidFill>
                <a:latin typeface="Times New Roman"/>
                <a:cs typeface="Times New Roman"/>
              </a:rPr>
              <a:t>'r'</a:t>
            </a:r>
            <a:r>
              <a:rPr lang="en-US" sz="2400">
                <a:latin typeface="Times New Roman"/>
                <a:cs typeface="Times New Roman"/>
              </a:rPr>
              <a:t>);</a:t>
            </a:r>
            <a:br>
              <a:rPr lang="en-US" sz="2400">
                <a:latin typeface="Times New Roman"/>
              </a:rPr>
            </a:br>
            <a:r>
              <a:rPr lang="en-US" sz="2400">
                <a:latin typeface="Times New Roman"/>
                <a:cs typeface="Times New Roman"/>
              </a:rPr>
              <a:t>echo </a:t>
            </a:r>
            <a:r>
              <a:rPr lang="en-US" sz="2400">
                <a:solidFill>
                  <a:srgbClr val="A52A2A"/>
                </a:solidFill>
                <a:latin typeface="Times New Roman"/>
                <a:cs typeface="Times New Roman"/>
              </a:rPr>
              <a:t>"data: The server time is: {$time}\n\n"</a:t>
            </a:r>
            <a:r>
              <a:rPr lang="en-US" sz="2400">
                <a:latin typeface="Times New Roman"/>
                <a:cs typeface="Times New Roman"/>
              </a:rPr>
              <a:t>;</a:t>
            </a:r>
            <a:br>
              <a:rPr lang="en-US" sz="2400">
                <a:latin typeface="Times New Roman"/>
              </a:rPr>
            </a:br>
            <a:r>
              <a:rPr lang="en-US" sz="2400">
                <a:latin typeface="Times New Roman"/>
                <a:cs typeface="Times New Roman"/>
              </a:rPr>
              <a:t>flush();</a:t>
            </a:r>
            <a:br>
              <a:rPr lang="en-US" sz="2400">
                <a:latin typeface="Times New Roman"/>
              </a:rPr>
            </a:br>
            <a:r>
              <a:rPr lang="en-US" sz="2400">
                <a:latin typeface="Times New Roman"/>
                <a:cs typeface="Times New Roman"/>
              </a:rPr>
              <a:t>?&gt;</a:t>
            </a:r>
            <a:endParaRPr lang="en-US"/>
          </a:p>
        </p:txBody>
      </p:sp>
      <p:sp>
        <p:nvSpPr>
          <p:cNvPr id="4" name="Footer Placeholder 3">
            <a:extLst>
              <a:ext uri="{FF2B5EF4-FFF2-40B4-BE49-F238E27FC236}">
                <a16:creationId xmlns:a16="http://schemas.microsoft.com/office/drawing/2014/main" id="{D2C43A98-2D73-7425-3EF8-9C080C389E8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2E24C24-5F6E-29FF-8F78-7FCEE7E59DD1}"/>
              </a:ext>
            </a:extLst>
          </p:cNvPr>
          <p:cNvSpPr>
            <a:spLocks noGrp="1"/>
          </p:cNvSpPr>
          <p:nvPr>
            <p:ph type="sldNum" sz="quarter" idx="12"/>
          </p:nvPr>
        </p:nvSpPr>
        <p:spPr/>
        <p:txBody>
          <a:bodyPr/>
          <a:lstStyle/>
          <a:p>
            <a:fld id="{D4C40640-FB97-403C-ACEE-868BB27D48AD}" type="slidenum">
              <a:rPr lang="en-IN" smtClean="0"/>
              <a:t>144</a:t>
            </a:fld>
            <a:endParaRPr lang="en-IN"/>
          </a:p>
        </p:txBody>
      </p:sp>
      <p:sp>
        <p:nvSpPr>
          <p:cNvPr id="6" name="TextBox 5">
            <a:extLst>
              <a:ext uri="{FF2B5EF4-FFF2-40B4-BE49-F238E27FC236}">
                <a16:creationId xmlns:a16="http://schemas.microsoft.com/office/drawing/2014/main" id="{48C7CE01-32BC-5FA3-3E57-4A5303EFD97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latin typeface="Segoe UI"/>
              <a:cs typeface="Segoe UI"/>
            </a:endParaRPr>
          </a:p>
        </p:txBody>
      </p:sp>
    </p:spTree>
    <p:extLst>
      <p:ext uri="{BB962C8B-B14F-4D97-AF65-F5344CB8AC3E}">
        <p14:creationId xmlns:p14="http://schemas.microsoft.com/office/powerpoint/2010/main" val="29874924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8A64-82C0-2EC9-C829-CEDEE1ADBE02}"/>
              </a:ext>
            </a:extLst>
          </p:cNvPr>
          <p:cNvSpPr>
            <a:spLocks noGrp="1"/>
          </p:cNvSpPr>
          <p:nvPr>
            <p:ph type="title"/>
          </p:nvPr>
        </p:nvSpPr>
        <p:spPr/>
        <p:txBody>
          <a:bodyPr/>
          <a:lstStyle/>
          <a:p>
            <a:r>
              <a:rPr lang="en-US">
                <a:cs typeface="Calibri Light"/>
              </a:rPr>
              <a:t>                               HTML MEDIA</a:t>
            </a:r>
          </a:p>
        </p:txBody>
      </p:sp>
      <p:sp>
        <p:nvSpPr>
          <p:cNvPr id="3" name="Content Placeholder 2">
            <a:extLst>
              <a:ext uri="{FF2B5EF4-FFF2-40B4-BE49-F238E27FC236}">
                <a16:creationId xmlns:a16="http://schemas.microsoft.com/office/drawing/2014/main" id="{A17CC51F-7826-6125-74BD-4EA07D3A2EF2}"/>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b="1">
                <a:latin typeface="Calibri"/>
                <a:cs typeface="Segoe UI"/>
              </a:rPr>
              <a:t>  Multimedia:</a:t>
            </a:r>
            <a:endParaRPr lang="en-US" b="1">
              <a:latin typeface="Calibri"/>
              <a:cs typeface="Calibri" panose="020F0502020204030204"/>
            </a:endParaRPr>
          </a:p>
          <a:p>
            <a:r>
              <a:rPr lang="en-US">
                <a:latin typeface="Calibri"/>
                <a:ea typeface="Verdana"/>
                <a:cs typeface="Calibri"/>
              </a:rPr>
              <a:t>Multimedia comes in many different formats. It can be almost anything you can hear or see, like images, music, sound, videos, records, films, animations, and more.</a:t>
            </a:r>
            <a:endParaRPr lang="en-US">
              <a:latin typeface="Calibri"/>
              <a:cs typeface="Calibri"/>
            </a:endParaRPr>
          </a:p>
          <a:p>
            <a:r>
              <a:rPr lang="en-US">
                <a:latin typeface="Calibri"/>
                <a:ea typeface="Verdana"/>
                <a:cs typeface="Calibri"/>
              </a:rPr>
              <a:t>Web pages often contain multimedia elements of different types and formats.</a:t>
            </a:r>
          </a:p>
          <a:p>
            <a:pPr marL="0" indent="0">
              <a:buNone/>
            </a:pPr>
            <a:r>
              <a:rPr lang="en-US" b="1">
                <a:latin typeface="Calibri"/>
                <a:ea typeface="Verdana"/>
                <a:cs typeface="Segoe UI"/>
              </a:rPr>
              <a:t>  Browser Support:</a:t>
            </a:r>
          </a:p>
          <a:p>
            <a:r>
              <a:rPr lang="en-US">
                <a:latin typeface="Calibri"/>
                <a:ea typeface="Verdana"/>
                <a:cs typeface="Calibri"/>
              </a:rPr>
              <a:t>The first web browsers had support for text only, limited to a single font in a single color.</a:t>
            </a:r>
            <a:endParaRPr lang="en-US">
              <a:cs typeface="Calibri"/>
            </a:endParaRPr>
          </a:p>
          <a:p>
            <a:r>
              <a:rPr lang="en-US">
                <a:latin typeface="Calibri"/>
                <a:ea typeface="Verdana"/>
                <a:cs typeface="Calibri"/>
              </a:rPr>
              <a:t>Later came browsers with support for colors, fonts, images, and multimedia!</a:t>
            </a:r>
          </a:p>
          <a:p>
            <a:endParaRPr lang="en-US">
              <a:latin typeface="Calibri"/>
              <a:ea typeface="Verdana"/>
              <a:cs typeface="Segoe UI"/>
            </a:endParaRPr>
          </a:p>
          <a:p>
            <a:endParaRPr lang="en-US">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77DA4649-E7D9-4832-F27C-BAA79BF116B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C3AB459-2156-06A9-B032-51AE381D1B36}"/>
              </a:ext>
            </a:extLst>
          </p:cNvPr>
          <p:cNvSpPr>
            <a:spLocks noGrp="1"/>
          </p:cNvSpPr>
          <p:nvPr>
            <p:ph type="sldNum" sz="quarter" idx="12"/>
          </p:nvPr>
        </p:nvSpPr>
        <p:spPr/>
        <p:txBody>
          <a:bodyPr/>
          <a:lstStyle/>
          <a:p>
            <a:fld id="{D4C40640-FB97-403C-ACEE-868BB27D48AD}" type="slidenum">
              <a:rPr lang="en-IN" smtClean="0"/>
              <a:t>145</a:t>
            </a:fld>
            <a:endParaRPr lang="en-IN"/>
          </a:p>
        </p:txBody>
      </p:sp>
    </p:spTree>
    <p:extLst>
      <p:ext uri="{BB962C8B-B14F-4D97-AF65-F5344CB8AC3E}">
        <p14:creationId xmlns:p14="http://schemas.microsoft.com/office/powerpoint/2010/main" val="9083813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60A3-99EA-BAFF-1096-83C19298B0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A144ED-6BCD-ADA6-FA7F-DEFCCCB2BC08}"/>
              </a:ext>
            </a:extLst>
          </p:cNvPr>
          <p:cNvSpPr>
            <a:spLocks noGrp="1"/>
          </p:cNvSpPr>
          <p:nvPr>
            <p:ph idx="1"/>
          </p:nvPr>
        </p:nvSpPr>
        <p:spPr/>
        <p:txBody>
          <a:bodyPr vert="horz" lIns="91440" tIns="45720" rIns="91440" bIns="45720" rtlCol="0" anchor="t">
            <a:normAutofit/>
          </a:bodyPr>
          <a:lstStyle/>
          <a:p>
            <a:pPr marL="0" indent="0">
              <a:buNone/>
            </a:pPr>
            <a:r>
              <a:rPr lang="en-US" b="1">
                <a:latin typeface="Calibri"/>
                <a:cs typeface="Segoe UI"/>
              </a:rPr>
              <a:t>  Multimedia Formats:</a:t>
            </a:r>
            <a:endParaRPr lang="en-US" b="1">
              <a:latin typeface="Calibri"/>
              <a:cs typeface="Calibri" panose="020F0502020204030204"/>
            </a:endParaRPr>
          </a:p>
          <a:p>
            <a:r>
              <a:rPr lang="en-US">
                <a:latin typeface="Calibri"/>
                <a:ea typeface="Verdana"/>
                <a:cs typeface="Calibri"/>
              </a:rPr>
              <a:t>Multimedia elements (like audio or video) are stored in media files.</a:t>
            </a:r>
            <a:endParaRPr lang="en-US">
              <a:latin typeface="Calibri"/>
              <a:cs typeface="Calibri"/>
            </a:endParaRPr>
          </a:p>
          <a:p>
            <a:r>
              <a:rPr lang="en-US">
                <a:latin typeface="Calibri"/>
                <a:ea typeface="Verdana"/>
                <a:cs typeface="Calibri"/>
              </a:rPr>
              <a:t>The most common way to discover the type of a file, is to look at the file extension.</a:t>
            </a:r>
            <a:endParaRPr lang="en-US">
              <a:latin typeface="Calibri"/>
              <a:cs typeface="Calibri"/>
            </a:endParaRPr>
          </a:p>
          <a:p>
            <a:r>
              <a:rPr lang="en-US">
                <a:latin typeface="Calibri"/>
                <a:ea typeface="Verdana"/>
                <a:cs typeface="Calibri"/>
              </a:rPr>
              <a:t>Multimedia files have formats and different extensions like: .wav, .mp3, .mp4, .mpg, .</a:t>
            </a:r>
            <a:r>
              <a:rPr lang="en-US" err="1">
                <a:latin typeface="Calibri"/>
                <a:ea typeface="Verdana"/>
                <a:cs typeface="Calibri"/>
              </a:rPr>
              <a:t>wmv</a:t>
            </a:r>
            <a:r>
              <a:rPr lang="en-US">
                <a:latin typeface="Calibri"/>
                <a:ea typeface="Verdana"/>
                <a:cs typeface="Calibri"/>
              </a:rPr>
              <a:t>, and .</a:t>
            </a:r>
            <a:r>
              <a:rPr lang="en-US" err="1">
                <a:latin typeface="Calibri"/>
                <a:ea typeface="Verdana"/>
                <a:cs typeface="Calibri"/>
              </a:rPr>
              <a:t>avi</a:t>
            </a:r>
            <a:r>
              <a:rPr lang="en-US">
                <a:latin typeface="Calibri"/>
                <a:ea typeface="Verdana"/>
                <a:cs typeface="Calibri"/>
              </a:rPr>
              <a:t>.</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E7D0F954-3582-F3F6-4584-7DC76111B42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AF30109-5829-4C07-9198-B1418FFB153B}"/>
              </a:ext>
            </a:extLst>
          </p:cNvPr>
          <p:cNvSpPr>
            <a:spLocks noGrp="1"/>
          </p:cNvSpPr>
          <p:nvPr>
            <p:ph type="sldNum" sz="quarter" idx="12"/>
          </p:nvPr>
        </p:nvSpPr>
        <p:spPr/>
        <p:txBody>
          <a:bodyPr/>
          <a:lstStyle/>
          <a:p>
            <a:fld id="{D4C40640-FB97-403C-ACEE-868BB27D48AD}" type="slidenum">
              <a:rPr lang="en-IN" smtClean="0"/>
              <a:t>146</a:t>
            </a:fld>
            <a:endParaRPr lang="en-IN"/>
          </a:p>
        </p:txBody>
      </p:sp>
    </p:spTree>
    <p:extLst>
      <p:ext uri="{BB962C8B-B14F-4D97-AF65-F5344CB8AC3E}">
        <p14:creationId xmlns:p14="http://schemas.microsoft.com/office/powerpoint/2010/main" val="221377818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9"/>
            <a:ext cx="2151670" cy="1860256"/>
            <a:chOff x="-305" y="-4155"/>
            <a:chExt cx="2514948" cy="2174333"/>
          </a:xfrm>
        </p:grpSpPr>
        <p:sp>
          <p:nvSpPr>
            <p:cNvPr id="39" name="Freeform: Shape 38">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10">
            <a:extLst>
              <a:ext uri="{FF2B5EF4-FFF2-40B4-BE49-F238E27FC236}">
                <a16:creationId xmlns:a16="http://schemas.microsoft.com/office/drawing/2014/main" id="{A669C7C2-D2BB-AFD7-E0B6-5AB5DA6896EA}"/>
              </a:ext>
            </a:extLst>
          </p:cNvPr>
          <p:cNvPicPr>
            <a:picLocks noChangeAspect="1"/>
          </p:cNvPicPr>
          <p:nvPr/>
        </p:nvPicPr>
        <p:blipFill>
          <a:blip r:embed="rId2"/>
          <a:stretch>
            <a:fillRect/>
          </a:stretch>
        </p:blipFill>
        <p:spPr>
          <a:xfrm>
            <a:off x="689652" y="1932042"/>
            <a:ext cx="4954693" cy="2755416"/>
          </a:xfrm>
          <a:prstGeom prst="rect">
            <a:avLst/>
          </a:prstGeom>
        </p:spPr>
      </p:pic>
      <p:sp>
        <p:nvSpPr>
          <p:cNvPr id="3" name="Content Placeholder 2">
            <a:extLst>
              <a:ext uri="{FF2B5EF4-FFF2-40B4-BE49-F238E27FC236}">
                <a16:creationId xmlns:a16="http://schemas.microsoft.com/office/drawing/2014/main" id="{FBFDA56F-801F-DCD8-176F-8E4478DB2ECC}"/>
              </a:ext>
            </a:extLst>
          </p:cNvPr>
          <p:cNvSpPr>
            <a:spLocks noGrp="1"/>
          </p:cNvSpPr>
          <p:nvPr>
            <p:ph idx="1"/>
          </p:nvPr>
        </p:nvSpPr>
        <p:spPr>
          <a:xfrm>
            <a:off x="6354871" y="818917"/>
            <a:ext cx="5000446" cy="4535967"/>
          </a:xfrm>
        </p:spPr>
        <p:txBody>
          <a:bodyPr vert="horz" lIns="91440" tIns="45720" rIns="91440" bIns="45720" rtlCol="0" anchor="ctr">
            <a:normAutofit fontScale="92500" lnSpcReduction="10000"/>
          </a:bodyPr>
          <a:lstStyle/>
          <a:p>
            <a:pPr marL="0" indent="0">
              <a:buNone/>
            </a:pPr>
            <a:r>
              <a:rPr lang="en-US" b="1">
                <a:solidFill>
                  <a:schemeClr val="tx2"/>
                </a:solidFill>
                <a:latin typeface="Calibri"/>
                <a:cs typeface="Segoe UI"/>
              </a:rPr>
              <a:t>Common Video Formats:</a:t>
            </a:r>
          </a:p>
          <a:p>
            <a:pPr marL="0" indent="0">
              <a:buNone/>
            </a:pPr>
            <a:endParaRPr lang="en-US" b="1">
              <a:solidFill>
                <a:schemeClr val="tx2"/>
              </a:solidFill>
              <a:latin typeface="Calibri"/>
              <a:ea typeface="Verdana"/>
              <a:cs typeface="Segoe UI"/>
            </a:endParaRPr>
          </a:p>
          <a:p>
            <a:pPr marL="0" indent="0">
              <a:buNone/>
            </a:pPr>
            <a:r>
              <a:rPr lang="en-US">
                <a:solidFill>
                  <a:srgbClr val="000000"/>
                </a:solidFill>
                <a:latin typeface="Calibri"/>
                <a:ea typeface="Verdana"/>
                <a:cs typeface="Segoe UI"/>
              </a:rPr>
              <a:t>There are many video formats out there.</a:t>
            </a:r>
            <a:br>
              <a:rPr lang="en-US">
                <a:latin typeface="Calibri"/>
                <a:ea typeface="Verdana"/>
                <a:cs typeface="Segoe UI"/>
              </a:rPr>
            </a:br>
            <a:br>
              <a:rPr lang="en-US">
                <a:latin typeface="Calibri"/>
                <a:ea typeface="Verdana"/>
                <a:cs typeface="Segoe UI"/>
              </a:rPr>
            </a:br>
            <a:r>
              <a:rPr lang="en-US">
                <a:solidFill>
                  <a:srgbClr val="000000"/>
                </a:solidFill>
                <a:latin typeface="Calibri"/>
                <a:ea typeface="Verdana"/>
                <a:cs typeface="Segoe UI"/>
              </a:rPr>
              <a:t>The MP4, </a:t>
            </a:r>
            <a:r>
              <a:rPr lang="en-US" err="1">
                <a:solidFill>
                  <a:srgbClr val="000000"/>
                </a:solidFill>
                <a:latin typeface="Calibri"/>
                <a:ea typeface="Verdana"/>
                <a:cs typeface="Segoe UI"/>
              </a:rPr>
              <a:t>WebM</a:t>
            </a:r>
            <a:r>
              <a:rPr lang="en-US">
                <a:solidFill>
                  <a:srgbClr val="000000"/>
                </a:solidFill>
                <a:latin typeface="Calibri"/>
                <a:ea typeface="Verdana"/>
                <a:cs typeface="Segoe UI"/>
              </a:rPr>
              <a:t>, and Ogg formats are supported by HTML.</a:t>
            </a:r>
            <a:br>
              <a:rPr lang="en-US">
                <a:latin typeface="Calibri"/>
                <a:ea typeface="Verdana"/>
                <a:cs typeface="Segoe UI"/>
              </a:rPr>
            </a:br>
            <a:br>
              <a:rPr lang="en-US">
                <a:latin typeface="Calibri"/>
                <a:ea typeface="Verdana"/>
                <a:cs typeface="Segoe UI"/>
              </a:rPr>
            </a:br>
            <a:r>
              <a:rPr lang="en-US">
                <a:solidFill>
                  <a:srgbClr val="000000"/>
                </a:solidFill>
                <a:latin typeface="Calibri"/>
                <a:ea typeface="Verdana"/>
                <a:cs typeface="Segoe UI"/>
              </a:rPr>
              <a:t>The MP4 format is recommended by YouTube.</a:t>
            </a:r>
            <a:endParaRPr lang="en-US">
              <a:latin typeface="Calibri"/>
            </a:endParaRPr>
          </a:p>
          <a:p>
            <a:pPr marL="0" indent="0">
              <a:buNone/>
            </a:pPr>
            <a:endParaRPr lang="en-US">
              <a:solidFill>
                <a:schemeClr val="tx2"/>
              </a:solidFill>
              <a:latin typeface="Calibri"/>
              <a:cs typeface="Segoe UI"/>
            </a:endParaRPr>
          </a:p>
          <a:p>
            <a:pPr marL="0" indent="0">
              <a:buNone/>
            </a:pPr>
            <a:br>
              <a:rPr lang="en-US" sz="1800"/>
            </a:br>
            <a:endParaRPr lang="en-US" sz="1800">
              <a:solidFill>
                <a:schemeClr val="tx2"/>
              </a:solidFill>
              <a:cs typeface="Calibri" panose="020F0502020204030204"/>
            </a:endParaRPr>
          </a:p>
        </p:txBody>
      </p:sp>
      <p:sp>
        <p:nvSpPr>
          <p:cNvPr id="4" name="Footer Placeholder 3">
            <a:extLst>
              <a:ext uri="{FF2B5EF4-FFF2-40B4-BE49-F238E27FC236}">
                <a16:creationId xmlns:a16="http://schemas.microsoft.com/office/drawing/2014/main" id="{01BAD2BF-1A9F-2ED9-826C-06A8C0A282C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7CEBC483-2619-2914-534A-79FB5F06CA1E}"/>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147</a:t>
            </a:fld>
            <a:endParaRPr lang="en-IN"/>
          </a:p>
        </p:txBody>
      </p:sp>
      <p:grpSp>
        <p:nvGrpSpPr>
          <p:cNvPr id="44" name="Group 43">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45" name="Freeform: Shape 44">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82976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6048-3B15-9CC0-C90B-05B7F1DF43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487FBA-E294-26FD-FC04-9DFA3B36EA69}"/>
              </a:ext>
            </a:extLst>
          </p:cNvPr>
          <p:cNvSpPr>
            <a:spLocks noGrp="1"/>
          </p:cNvSpPr>
          <p:nvPr>
            <p:ph idx="1"/>
          </p:nvPr>
        </p:nvSpPr>
        <p:spPr/>
        <p:txBody>
          <a:bodyPr vert="horz" lIns="91440" tIns="45720" rIns="91440" bIns="45720" rtlCol="0" anchor="t">
            <a:normAutofit/>
          </a:bodyPr>
          <a:lstStyle/>
          <a:p>
            <a:pPr marL="0" indent="0">
              <a:buNone/>
            </a:pPr>
            <a:r>
              <a:rPr lang="en-US" b="1">
                <a:latin typeface="Calibri"/>
                <a:cs typeface="Segoe UI"/>
              </a:rPr>
              <a:t> Common Audio Formats:</a:t>
            </a:r>
            <a:endParaRPr lang="en-US" b="1">
              <a:latin typeface="Calibri"/>
              <a:cs typeface="Calibri" panose="020F0502020204030204"/>
            </a:endParaRPr>
          </a:p>
          <a:p>
            <a:r>
              <a:rPr lang="en-US">
                <a:latin typeface="Calibri"/>
                <a:ea typeface="Verdana"/>
                <a:cs typeface="Calibri"/>
              </a:rPr>
              <a:t>MP3 is the best format for compressed recorded music. The term MP3 has become synonymous with digital music.</a:t>
            </a:r>
            <a:endParaRPr lang="en-US">
              <a:latin typeface="Calibri"/>
              <a:cs typeface="Calibri"/>
            </a:endParaRPr>
          </a:p>
          <a:p>
            <a:r>
              <a:rPr lang="en-US">
                <a:latin typeface="Calibri"/>
                <a:ea typeface="Verdana"/>
                <a:cs typeface="Calibri"/>
              </a:rPr>
              <a:t>If your website is about recorded music, MP3 is the choice.</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F554174B-59F6-7C94-8C02-D0455719E92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14CFFD3-933B-7C66-FAB1-2D174B611ED9}"/>
              </a:ext>
            </a:extLst>
          </p:cNvPr>
          <p:cNvSpPr>
            <a:spLocks noGrp="1"/>
          </p:cNvSpPr>
          <p:nvPr>
            <p:ph type="sldNum" sz="quarter" idx="12"/>
          </p:nvPr>
        </p:nvSpPr>
        <p:spPr/>
        <p:txBody>
          <a:bodyPr/>
          <a:lstStyle/>
          <a:p>
            <a:fld id="{D4C40640-FB97-403C-ACEE-868BB27D48AD}" type="slidenum">
              <a:rPr lang="en-IN" smtClean="0"/>
              <a:t>148</a:t>
            </a:fld>
            <a:endParaRPr lang="en-IN"/>
          </a:p>
        </p:txBody>
      </p:sp>
    </p:spTree>
    <p:extLst>
      <p:ext uri="{BB962C8B-B14F-4D97-AF65-F5344CB8AC3E}">
        <p14:creationId xmlns:p14="http://schemas.microsoft.com/office/powerpoint/2010/main" val="32822767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4BDC-F835-8DB6-5C89-D5D990A81675}"/>
              </a:ext>
            </a:extLst>
          </p:cNvPr>
          <p:cNvSpPr>
            <a:spLocks noGrp="1"/>
          </p:cNvSpPr>
          <p:nvPr>
            <p:ph type="title"/>
          </p:nvPr>
        </p:nvSpPr>
        <p:spPr/>
        <p:txBody>
          <a:bodyPr/>
          <a:lstStyle/>
          <a:p>
            <a:r>
              <a:rPr lang="en-US" sz="3200">
                <a:latin typeface="Segoe UI"/>
                <a:cs typeface="Segoe UI"/>
              </a:rPr>
              <a:t>                                   </a:t>
            </a:r>
            <a:br>
              <a:rPr lang="en-US" sz="3200">
                <a:latin typeface="Segoe UI"/>
                <a:cs typeface="Segoe UI"/>
              </a:rPr>
            </a:br>
            <a:r>
              <a:rPr lang="en-US">
                <a:latin typeface="Calibri"/>
                <a:cs typeface="Segoe UI"/>
              </a:rPr>
              <a:t>                             HTML Video</a:t>
            </a:r>
            <a:endParaRPr lang="en-US">
              <a:latin typeface="Calibri"/>
              <a:cs typeface="Calibri"/>
            </a:endParaRPr>
          </a:p>
          <a:p>
            <a:endParaRPr lang="en-US">
              <a:latin typeface="Calibri Light"/>
              <a:cs typeface="Calibri Light"/>
            </a:endParaRPr>
          </a:p>
        </p:txBody>
      </p:sp>
      <p:sp>
        <p:nvSpPr>
          <p:cNvPr id="3" name="Content Placeholder 2">
            <a:extLst>
              <a:ext uri="{FF2B5EF4-FFF2-40B4-BE49-F238E27FC236}">
                <a16:creationId xmlns:a16="http://schemas.microsoft.com/office/drawing/2014/main" id="{7272FB31-6626-EA4B-F2CD-1387A5EDD2E8}"/>
              </a:ext>
            </a:extLst>
          </p:cNvPr>
          <p:cNvSpPr>
            <a:spLocks noGrp="1"/>
          </p:cNvSpPr>
          <p:nvPr>
            <p:ph idx="1"/>
          </p:nvPr>
        </p:nvSpPr>
        <p:spPr/>
        <p:txBody>
          <a:bodyPr vert="horz" lIns="91440" tIns="45720" rIns="91440" bIns="45720" rtlCol="0" anchor="t">
            <a:normAutofit fontScale="92500" lnSpcReduction="10000"/>
          </a:bodyPr>
          <a:lstStyle/>
          <a:p>
            <a:r>
              <a:rPr lang="en-US">
                <a:latin typeface="Calibri"/>
                <a:ea typeface="Verdana"/>
                <a:cs typeface="Calibri"/>
              </a:rPr>
              <a:t>The HTML </a:t>
            </a:r>
            <a:r>
              <a:rPr lang="en-US">
                <a:solidFill>
                  <a:srgbClr val="DC143C"/>
                </a:solidFill>
                <a:latin typeface="Calibri"/>
                <a:cs typeface="Calibri"/>
              </a:rPr>
              <a:t>&lt;video&gt;</a:t>
            </a:r>
            <a:r>
              <a:rPr lang="en-US">
                <a:latin typeface="Calibri"/>
                <a:ea typeface="Verdana"/>
                <a:cs typeface="Calibri"/>
              </a:rPr>
              <a:t> element is used to show a video on a web page.</a:t>
            </a:r>
            <a:endParaRPr lang="en-US">
              <a:latin typeface="Calibri"/>
              <a:cs typeface="Calibri"/>
            </a:endParaRPr>
          </a:p>
          <a:p>
            <a:pPr marL="0" indent="0">
              <a:buNone/>
            </a:pPr>
            <a:r>
              <a:rPr lang="en-US">
                <a:latin typeface="Calibri"/>
                <a:cs typeface="Segoe UI"/>
              </a:rPr>
              <a:t>   The HTML &lt;video&gt; Element</a:t>
            </a:r>
            <a:endParaRPr lang="en-US">
              <a:latin typeface="Calibri"/>
              <a:cs typeface="Calibri" panose="020F0502020204030204"/>
            </a:endParaRPr>
          </a:p>
          <a:p>
            <a:r>
              <a:rPr lang="en-US">
                <a:latin typeface="Calibri"/>
                <a:ea typeface="Verdana"/>
                <a:cs typeface="Calibri"/>
              </a:rPr>
              <a:t>To show a video in HTML, use the </a:t>
            </a:r>
            <a:r>
              <a:rPr lang="en-US">
                <a:solidFill>
                  <a:srgbClr val="DC143C"/>
                </a:solidFill>
                <a:latin typeface="Calibri"/>
                <a:cs typeface="Calibri"/>
              </a:rPr>
              <a:t>&lt;video&gt;</a:t>
            </a:r>
            <a:r>
              <a:rPr lang="en-US">
                <a:latin typeface="Calibri"/>
                <a:ea typeface="Verdana"/>
                <a:cs typeface="Calibri"/>
              </a:rPr>
              <a:t> element:</a:t>
            </a:r>
            <a:endParaRPr lang="en-US">
              <a:latin typeface="Calibri"/>
              <a:cs typeface="Calibri"/>
            </a:endParaRPr>
          </a:p>
          <a:p>
            <a:pPr marL="0" indent="0">
              <a:buNone/>
            </a:pPr>
            <a:r>
              <a:rPr lang="en-US">
                <a:latin typeface="Calibri"/>
                <a:cs typeface="Segoe UI"/>
              </a:rPr>
              <a:t>   Example:</a:t>
            </a:r>
            <a:endParaRPr lang="en-US">
              <a:latin typeface="Calibri"/>
              <a:cs typeface="Calibri"/>
            </a:endParaRPr>
          </a:p>
          <a:p>
            <a:r>
              <a:rPr lang="en-US">
                <a:solidFill>
                  <a:srgbClr val="0000CD"/>
                </a:solidFill>
                <a:latin typeface="Calibri"/>
                <a:cs typeface="Calibri"/>
              </a:rPr>
              <a:t>&lt;</a:t>
            </a:r>
            <a:r>
              <a:rPr lang="en-US">
                <a:solidFill>
                  <a:srgbClr val="A52A2A"/>
                </a:solidFill>
                <a:latin typeface="Calibri"/>
                <a:cs typeface="Calibri"/>
              </a:rPr>
              <a:t>video</a:t>
            </a:r>
            <a:r>
              <a:rPr lang="en-US">
                <a:solidFill>
                  <a:srgbClr val="FF0000"/>
                </a:solidFill>
                <a:latin typeface="Calibri"/>
                <a:cs typeface="Calibri"/>
              </a:rPr>
              <a:t> width</a:t>
            </a:r>
            <a:r>
              <a:rPr lang="en-US">
                <a:solidFill>
                  <a:srgbClr val="0000CD"/>
                </a:solidFill>
                <a:latin typeface="Calibri"/>
                <a:cs typeface="Calibri"/>
              </a:rPr>
              <a:t>="320"</a:t>
            </a:r>
            <a:r>
              <a:rPr lang="en-US">
                <a:solidFill>
                  <a:srgbClr val="FF0000"/>
                </a:solidFill>
                <a:latin typeface="Calibri"/>
                <a:cs typeface="Calibri"/>
              </a:rPr>
              <a:t> height</a:t>
            </a:r>
            <a:r>
              <a:rPr lang="en-US">
                <a:solidFill>
                  <a:srgbClr val="0000CD"/>
                </a:solidFill>
                <a:latin typeface="Calibri"/>
                <a:cs typeface="Calibri"/>
              </a:rPr>
              <a:t>="240"</a:t>
            </a:r>
            <a:r>
              <a:rPr lang="en-US">
                <a:solidFill>
                  <a:srgbClr val="FF0000"/>
                </a:solidFill>
                <a:latin typeface="Calibri"/>
                <a:cs typeface="Calibri"/>
              </a:rPr>
              <a:t> controls</a:t>
            </a:r>
            <a:r>
              <a:rPr lang="en-US">
                <a:solidFill>
                  <a:srgbClr val="0000CD"/>
                </a:solidFill>
                <a:latin typeface="Calibri"/>
                <a:cs typeface="Calibri"/>
              </a:rPr>
              <a:t>&gt;</a:t>
            </a:r>
            <a:br>
              <a:rPr lang="en-US">
                <a:latin typeface="Calibri"/>
              </a:rPr>
            </a:br>
            <a:r>
              <a:rPr lang="en-US">
                <a:solidFill>
                  <a:srgbClr val="0000CD"/>
                </a:solidFill>
                <a:latin typeface="Calibri"/>
                <a:cs typeface="Calibri"/>
              </a:rPr>
              <a:t>  &lt;</a:t>
            </a:r>
            <a:r>
              <a:rPr lang="en-US">
                <a:solidFill>
                  <a:srgbClr val="A52A2A"/>
                </a:solidFill>
                <a:latin typeface="Calibri"/>
                <a:cs typeface="Calibri"/>
              </a:rPr>
              <a:t>source</a:t>
            </a:r>
            <a:r>
              <a:rPr lang="en-US">
                <a:solidFill>
                  <a:srgbClr val="FF0000"/>
                </a:solidFill>
                <a:latin typeface="Calibri"/>
                <a:cs typeface="Calibri"/>
              </a:rPr>
              <a:t> </a:t>
            </a:r>
            <a:r>
              <a:rPr lang="en-US" err="1">
                <a:solidFill>
                  <a:srgbClr val="FF0000"/>
                </a:solidFill>
                <a:latin typeface="Calibri"/>
                <a:cs typeface="Calibri"/>
              </a:rPr>
              <a:t>src</a:t>
            </a:r>
            <a:r>
              <a:rPr lang="en-US">
                <a:solidFill>
                  <a:srgbClr val="0000CD"/>
                </a:solidFill>
                <a:latin typeface="Calibri"/>
                <a:cs typeface="Calibri"/>
              </a:rPr>
              <a:t>="movie.mp4"</a:t>
            </a:r>
            <a:r>
              <a:rPr lang="en-US">
                <a:solidFill>
                  <a:srgbClr val="FF0000"/>
                </a:solidFill>
                <a:latin typeface="Calibri"/>
                <a:cs typeface="Calibri"/>
              </a:rPr>
              <a:t> type</a:t>
            </a:r>
            <a:r>
              <a:rPr lang="en-US">
                <a:solidFill>
                  <a:srgbClr val="0000CD"/>
                </a:solidFill>
                <a:latin typeface="Calibri"/>
                <a:cs typeface="Calibri"/>
              </a:rPr>
              <a:t>="video/mp4"&gt;</a:t>
            </a:r>
            <a:br>
              <a:rPr lang="en-US">
                <a:latin typeface="Calibri"/>
              </a:rPr>
            </a:br>
            <a:r>
              <a:rPr lang="en-US">
                <a:solidFill>
                  <a:srgbClr val="0000CD"/>
                </a:solidFill>
                <a:latin typeface="Calibri"/>
                <a:cs typeface="Calibri"/>
              </a:rPr>
              <a:t>  &lt;</a:t>
            </a:r>
            <a:r>
              <a:rPr lang="en-US">
                <a:solidFill>
                  <a:srgbClr val="A52A2A"/>
                </a:solidFill>
                <a:latin typeface="Calibri"/>
                <a:cs typeface="Calibri"/>
              </a:rPr>
              <a:t>source</a:t>
            </a:r>
            <a:r>
              <a:rPr lang="en-US">
                <a:solidFill>
                  <a:srgbClr val="FF0000"/>
                </a:solidFill>
                <a:latin typeface="Calibri"/>
                <a:cs typeface="Calibri"/>
              </a:rPr>
              <a:t> </a:t>
            </a:r>
            <a:r>
              <a:rPr lang="en-US" err="1">
                <a:solidFill>
                  <a:srgbClr val="FF0000"/>
                </a:solidFill>
                <a:latin typeface="Calibri"/>
                <a:cs typeface="Calibri"/>
              </a:rPr>
              <a:t>src</a:t>
            </a:r>
            <a:r>
              <a:rPr lang="en-US">
                <a:solidFill>
                  <a:srgbClr val="0000CD"/>
                </a:solidFill>
                <a:latin typeface="Calibri"/>
                <a:cs typeface="Calibri"/>
              </a:rPr>
              <a:t>="movie.ogg"</a:t>
            </a:r>
            <a:r>
              <a:rPr lang="en-US">
                <a:solidFill>
                  <a:srgbClr val="FF0000"/>
                </a:solidFill>
                <a:latin typeface="Calibri"/>
                <a:cs typeface="Calibri"/>
              </a:rPr>
              <a:t> type</a:t>
            </a:r>
            <a:r>
              <a:rPr lang="en-US">
                <a:solidFill>
                  <a:srgbClr val="0000CD"/>
                </a:solidFill>
                <a:latin typeface="Calibri"/>
                <a:cs typeface="Calibri"/>
              </a:rPr>
              <a:t>="video/</a:t>
            </a:r>
            <a:r>
              <a:rPr lang="en-US" err="1">
                <a:solidFill>
                  <a:srgbClr val="0000CD"/>
                </a:solidFill>
                <a:latin typeface="Calibri"/>
                <a:cs typeface="Calibri"/>
              </a:rPr>
              <a:t>ogg</a:t>
            </a:r>
            <a:r>
              <a:rPr lang="en-US">
                <a:solidFill>
                  <a:srgbClr val="0000CD"/>
                </a:solidFill>
                <a:latin typeface="Calibri"/>
                <a:cs typeface="Calibri"/>
              </a:rPr>
              <a:t>"&gt;</a:t>
            </a:r>
            <a:br>
              <a:rPr lang="en-US">
                <a:latin typeface="Calibri"/>
              </a:rPr>
            </a:br>
            <a:r>
              <a:rPr lang="en-US">
                <a:solidFill>
                  <a:srgbClr val="0000CD"/>
                </a:solidFill>
                <a:latin typeface="Calibri"/>
                <a:cs typeface="Calibri"/>
              </a:rPr>
              <a:t>Your browser does not support the video tag.</a:t>
            </a:r>
            <a:br>
              <a:rPr lang="en-US">
                <a:latin typeface="Calibri"/>
              </a:rPr>
            </a:br>
            <a:r>
              <a:rPr lang="en-US">
                <a:solidFill>
                  <a:srgbClr val="0000CD"/>
                </a:solidFill>
                <a:latin typeface="Calibri"/>
                <a:cs typeface="Calibri"/>
              </a:rPr>
              <a:t>&lt;</a:t>
            </a:r>
            <a:r>
              <a:rPr lang="en-US">
                <a:solidFill>
                  <a:srgbClr val="A52A2A"/>
                </a:solidFill>
                <a:latin typeface="Calibri"/>
                <a:cs typeface="Calibri"/>
              </a:rPr>
              <a:t>/video</a:t>
            </a:r>
            <a:r>
              <a:rPr lang="en-US">
                <a:solidFill>
                  <a:srgbClr val="0000CD"/>
                </a:solidFill>
                <a:latin typeface="Calibri"/>
                <a:cs typeface="Calibri"/>
              </a:rPr>
              <a:t>&gt;</a:t>
            </a:r>
            <a:endParaRPr lang="en-US">
              <a:latin typeface="Calibri"/>
              <a:cs typeface="Calibri"/>
            </a:endParaRPr>
          </a:p>
          <a:p>
            <a:pPr marL="0" indent="0">
              <a:buNone/>
            </a:pPr>
            <a:br>
              <a:rPr lang="en-US"/>
            </a:br>
            <a:endParaRPr lang="en-US">
              <a:cs typeface="Calibri"/>
            </a:endParaRPr>
          </a:p>
        </p:txBody>
      </p:sp>
      <p:sp>
        <p:nvSpPr>
          <p:cNvPr id="4" name="Footer Placeholder 3">
            <a:extLst>
              <a:ext uri="{FF2B5EF4-FFF2-40B4-BE49-F238E27FC236}">
                <a16:creationId xmlns:a16="http://schemas.microsoft.com/office/drawing/2014/main" id="{01EC2D03-C580-67F3-14BD-E8A14218C25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2075099-F6BB-D655-39CB-EC6620817F6A}"/>
              </a:ext>
            </a:extLst>
          </p:cNvPr>
          <p:cNvSpPr>
            <a:spLocks noGrp="1"/>
          </p:cNvSpPr>
          <p:nvPr>
            <p:ph type="sldNum" sz="quarter" idx="12"/>
          </p:nvPr>
        </p:nvSpPr>
        <p:spPr/>
        <p:txBody>
          <a:bodyPr/>
          <a:lstStyle/>
          <a:p>
            <a:fld id="{D4C40640-FB97-403C-ACEE-868BB27D48AD}" type="slidenum">
              <a:rPr lang="en-IN" smtClean="0"/>
              <a:t>149</a:t>
            </a:fld>
            <a:endParaRPr lang="en-IN"/>
          </a:p>
        </p:txBody>
      </p:sp>
    </p:spTree>
    <p:extLst>
      <p:ext uri="{BB962C8B-B14F-4D97-AF65-F5344CB8AC3E}">
        <p14:creationId xmlns:p14="http://schemas.microsoft.com/office/powerpoint/2010/main" val="115266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E1B4-4984-A478-C500-ACD944DFEBED}"/>
              </a:ext>
            </a:extLst>
          </p:cNvPr>
          <p:cNvSpPr>
            <a:spLocks noGrp="1"/>
          </p:cNvSpPr>
          <p:nvPr>
            <p:ph type="title"/>
          </p:nvPr>
        </p:nvSpPr>
        <p:spPr>
          <a:xfrm>
            <a:off x="838200" y="1170257"/>
            <a:ext cx="10515600" cy="534808"/>
          </a:xfrm>
        </p:spPr>
        <p:txBody>
          <a:bodyPr/>
          <a:lstStyle/>
          <a:p>
            <a:r>
              <a:rPr lang="en-US" sz="2400">
                <a:latin typeface="Segoe UI"/>
                <a:cs typeface="Segoe UI"/>
              </a:rPr>
              <a:t>HTML Paragraphs</a:t>
            </a:r>
            <a:endParaRPr lang="en-US" sz="2400">
              <a:latin typeface="Calibri Light"/>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DCA48380-F092-B66A-C725-4180743138C2}"/>
              </a:ext>
            </a:extLst>
          </p:cNvPr>
          <p:cNvSpPr>
            <a:spLocks noGrp="1"/>
          </p:cNvSpPr>
          <p:nvPr>
            <p:ph idx="1"/>
          </p:nvPr>
        </p:nvSpPr>
        <p:spPr/>
        <p:txBody>
          <a:bodyPr vert="horz" lIns="91440" tIns="45720" rIns="91440" bIns="45720" rtlCol="0" anchor="t">
            <a:normAutofit/>
          </a:bodyPr>
          <a:lstStyle/>
          <a:p>
            <a:r>
              <a:rPr lang="en-US" sz="1600">
                <a:latin typeface="Verdana"/>
                <a:ea typeface="Verdana"/>
              </a:rPr>
              <a:t>The HTML </a:t>
            </a:r>
            <a:r>
              <a:rPr lang="en-US" sz="1600">
                <a:solidFill>
                  <a:srgbClr val="DC143C"/>
                </a:solidFill>
                <a:latin typeface="Consolas"/>
              </a:rPr>
              <a:t>&lt;p&gt;</a:t>
            </a:r>
            <a:r>
              <a:rPr lang="en-US" sz="1600">
                <a:latin typeface="Verdana"/>
                <a:ea typeface="Verdana"/>
              </a:rPr>
              <a:t> element defines a paragraph.</a:t>
            </a:r>
          </a:p>
          <a:p>
            <a:r>
              <a:rPr lang="en-US" sz="1600">
                <a:latin typeface="Verdana"/>
                <a:ea typeface="Verdana"/>
                <a:cs typeface="Calibri"/>
              </a:rPr>
              <a:t>Example:</a:t>
            </a:r>
          </a:p>
          <a:p>
            <a:pPr marL="0" indent="0">
              <a:buNone/>
            </a:pPr>
            <a:r>
              <a:rPr lang="en-US" sz="1600">
                <a:latin typeface="Verdana"/>
                <a:ea typeface="Verdana"/>
                <a:cs typeface="Calibri"/>
              </a:rPr>
              <a:t>   </a:t>
            </a:r>
            <a:r>
              <a:rPr lang="en-US" sz="1600">
                <a:ea typeface="+mn-lt"/>
                <a:cs typeface="+mn-lt"/>
              </a:rPr>
              <a:t>&lt;!DOCTYPE html&gt;</a:t>
            </a:r>
            <a:endParaRPr lang="en-US" sz="1600">
              <a:latin typeface="Verdana"/>
              <a:ea typeface="Verdana"/>
              <a:cs typeface="Calibri"/>
            </a:endParaRPr>
          </a:p>
          <a:p>
            <a:pPr>
              <a:buNone/>
            </a:pPr>
            <a:r>
              <a:rPr lang="en-US" sz="1600">
                <a:ea typeface="+mn-lt"/>
                <a:cs typeface="+mn-lt"/>
              </a:rPr>
              <a:t>     &lt;html&gt;</a:t>
            </a:r>
            <a:endParaRPr lang="en-US"/>
          </a:p>
          <a:p>
            <a:pPr>
              <a:buNone/>
            </a:pPr>
            <a:r>
              <a:rPr lang="en-US" sz="1600">
                <a:ea typeface="+mn-lt"/>
                <a:cs typeface="+mn-lt"/>
              </a:rPr>
              <a:t>     &lt;body&gt;</a:t>
            </a:r>
            <a:endParaRPr lang="en-US"/>
          </a:p>
          <a:p>
            <a:pPr>
              <a:buNone/>
            </a:pPr>
            <a:r>
              <a:rPr lang="en-US" sz="1600">
                <a:ea typeface="+mn-lt"/>
                <a:cs typeface="+mn-lt"/>
              </a:rPr>
              <a:t>     &lt;p&gt;This is a paragraph.&lt;/p&gt;</a:t>
            </a:r>
            <a:endParaRPr lang="en-US"/>
          </a:p>
          <a:p>
            <a:pPr>
              <a:buNone/>
            </a:pPr>
            <a:r>
              <a:rPr lang="en-US" sz="1600">
                <a:ea typeface="+mn-lt"/>
                <a:cs typeface="+mn-lt"/>
              </a:rPr>
              <a:t>     &lt;p&gt;This is a paragraph.&lt;/p&gt;</a:t>
            </a:r>
            <a:endParaRPr lang="en-US"/>
          </a:p>
          <a:p>
            <a:pPr>
              <a:buNone/>
            </a:pPr>
            <a:r>
              <a:rPr lang="en-US" sz="1600">
                <a:ea typeface="+mn-lt"/>
                <a:cs typeface="+mn-lt"/>
              </a:rPr>
              <a:t>     &lt;p&gt;This is a paragraph.&lt;/p&gt;</a:t>
            </a:r>
            <a:endParaRPr lang="en-US"/>
          </a:p>
          <a:p>
            <a:pPr>
              <a:buNone/>
            </a:pPr>
            <a:r>
              <a:rPr lang="en-US" sz="1600">
                <a:ea typeface="+mn-lt"/>
                <a:cs typeface="+mn-lt"/>
              </a:rPr>
              <a:t>     &lt;/body&gt;</a:t>
            </a:r>
            <a:endParaRPr lang="en-US">
              <a:cs typeface="Calibri" panose="020F0502020204030204"/>
            </a:endParaRPr>
          </a:p>
          <a:p>
            <a:pPr>
              <a:buNone/>
            </a:pPr>
            <a:r>
              <a:rPr lang="en-US" sz="1600">
                <a:ea typeface="+mn-lt"/>
                <a:cs typeface="+mn-lt"/>
              </a:rPr>
              <a:t>     &lt;/html&gt;</a:t>
            </a:r>
            <a:endParaRPr lang="en-US"/>
          </a:p>
          <a:p>
            <a:pPr>
              <a:buNone/>
            </a:pPr>
            <a:endParaRPr lang="en-US"/>
          </a:p>
          <a:p>
            <a:pPr marL="0" indent="0">
              <a:buNone/>
            </a:pPr>
            <a:endParaRPr lang="en-US" sz="1600">
              <a:latin typeface="Verdana"/>
              <a:ea typeface="Verdana"/>
              <a:cs typeface="Calibri"/>
            </a:endParaRPr>
          </a:p>
        </p:txBody>
      </p:sp>
      <p:sp>
        <p:nvSpPr>
          <p:cNvPr id="4" name="Footer Placeholder 3">
            <a:extLst>
              <a:ext uri="{FF2B5EF4-FFF2-40B4-BE49-F238E27FC236}">
                <a16:creationId xmlns:a16="http://schemas.microsoft.com/office/drawing/2014/main" id="{EC4DEC9C-B584-04D8-FA96-2FAB3CE2FB0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F679C31-F875-FDFB-673F-749261E64748}"/>
              </a:ext>
            </a:extLst>
          </p:cNvPr>
          <p:cNvSpPr>
            <a:spLocks noGrp="1"/>
          </p:cNvSpPr>
          <p:nvPr>
            <p:ph type="sldNum" sz="quarter" idx="12"/>
          </p:nvPr>
        </p:nvSpPr>
        <p:spPr/>
        <p:txBody>
          <a:bodyPr/>
          <a:lstStyle/>
          <a:p>
            <a:fld id="{D4C40640-FB97-403C-ACEE-868BB27D48AD}" type="slidenum">
              <a:rPr lang="en-IN" smtClean="0"/>
              <a:t>15</a:t>
            </a:fld>
            <a:endParaRPr lang="en-IN"/>
          </a:p>
        </p:txBody>
      </p:sp>
    </p:spTree>
    <p:extLst>
      <p:ext uri="{BB962C8B-B14F-4D97-AF65-F5344CB8AC3E}">
        <p14:creationId xmlns:p14="http://schemas.microsoft.com/office/powerpoint/2010/main" val="369900120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522F-6421-13E6-A2FC-A9813408504D}"/>
              </a:ext>
            </a:extLst>
          </p:cNvPr>
          <p:cNvSpPr>
            <a:spLocks noGrp="1"/>
          </p:cNvSpPr>
          <p:nvPr>
            <p:ph type="title"/>
          </p:nvPr>
        </p:nvSpPr>
        <p:spPr>
          <a:xfrm>
            <a:off x="838200" y="365125"/>
            <a:ext cx="10515600" cy="362280"/>
          </a:xfrm>
        </p:spPr>
        <p:txBody>
          <a:bodyPr>
            <a:normAutofit fontScale="90000"/>
          </a:bodyPr>
          <a:lstStyle/>
          <a:p>
            <a:pPr marL="285750" indent="-285750">
              <a:spcBef>
                <a:spcPts val="1000"/>
              </a:spcBef>
              <a:buFont typeface="Arial"/>
              <a:buChar char="•"/>
            </a:pPr>
            <a:endParaRPr lang="en-US" sz="2600">
              <a:latin typeface="Calibri"/>
              <a:cs typeface="Calibri"/>
            </a:endParaRPr>
          </a:p>
          <a:p>
            <a:endParaRPr lang="en-US">
              <a:cs typeface="Calibri Light"/>
            </a:endParaRPr>
          </a:p>
        </p:txBody>
      </p:sp>
      <p:sp>
        <p:nvSpPr>
          <p:cNvPr id="3" name="Content Placeholder 2">
            <a:extLst>
              <a:ext uri="{FF2B5EF4-FFF2-40B4-BE49-F238E27FC236}">
                <a16:creationId xmlns:a16="http://schemas.microsoft.com/office/drawing/2014/main" id="{C47E50A8-435C-9F6F-149F-B012C9DF9607}"/>
              </a:ext>
            </a:extLst>
          </p:cNvPr>
          <p:cNvSpPr>
            <a:spLocks noGrp="1"/>
          </p:cNvSpPr>
          <p:nvPr>
            <p:ph idx="1"/>
          </p:nvPr>
        </p:nvSpPr>
        <p:spPr>
          <a:xfrm>
            <a:off x="838200" y="732946"/>
            <a:ext cx="10515600" cy="5444017"/>
          </a:xfrm>
        </p:spPr>
        <p:txBody>
          <a:bodyPr vert="horz" lIns="91440" tIns="45720" rIns="91440" bIns="45720" rtlCol="0" anchor="t">
            <a:normAutofit/>
          </a:bodyPr>
          <a:lstStyle/>
          <a:p>
            <a:r>
              <a:rPr lang="en-US" sz="2600" b="1">
                <a:latin typeface="Calibri"/>
                <a:ea typeface="Verdana"/>
                <a:cs typeface="Calibri" panose="020F0502020204030204"/>
              </a:rPr>
              <a:t>How it Works:</a:t>
            </a:r>
            <a:endParaRPr lang="en-US" b="1">
              <a:latin typeface="Calibri"/>
              <a:ea typeface="Verdana"/>
              <a:cs typeface="Calibri" panose="020F0502020204030204"/>
            </a:endParaRPr>
          </a:p>
          <a:p>
            <a:r>
              <a:rPr lang="en-US">
                <a:latin typeface="Calibri"/>
                <a:ea typeface="Verdana"/>
                <a:cs typeface="Calibri" panose="020F0502020204030204"/>
              </a:rPr>
              <a:t>The </a:t>
            </a:r>
            <a:r>
              <a:rPr lang="en-US">
                <a:solidFill>
                  <a:srgbClr val="DC143C"/>
                </a:solidFill>
                <a:latin typeface="Calibri"/>
                <a:cs typeface="Calibri"/>
              </a:rPr>
              <a:t>controls</a:t>
            </a:r>
            <a:r>
              <a:rPr lang="en-US">
                <a:latin typeface="Calibri"/>
                <a:ea typeface="Verdana"/>
                <a:cs typeface="Calibri"/>
              </a:rPr>
              <a:t> attribute adds video controls, like play, pause, and volume.</a:t>
            </a:r>
            <a:endParaRPr lang="en-US">
              <a:latin typeface="Calibri"/>
              <a:cs typeface="Calibri"/>
            </a:endParaRPr>
          </a:p>
          <a:p>
            <a:r>
              <a:rPr lang="en-US">
                <a:latin typeface="Calibri"/>
                <a:ea typeface="Verdana"/>
                <a:cs typeface="Calibri"/>
              </a:rPr>
              <a:t>It is a good idea to always include </a:t>
            </a:r>
            <a:r>
              <a:rPr lang="en-US">
                <a:solidFill>
                  <a:srgbClr val="DC143C"/>
                </a:solidFill>
                <a:latin typeface="Calibri"/>
                <a:cs typeface="Calibri"/>
              </a:rPr>
              <a:t>width</a:t>
            </a:r>
            <a:r>
              <a:rPr lang="en-US">
                <a:latin typeface="Calibri"/>
                <a:ea typeface="Verdana"/>
                <a:cs typeface="Calibri"/>
              </a:rPr>
              <a:t> and </a:t>
            </a:r>
            <a:r>
              <a:rPr lang="en-US">
                <a:solidFill>
                  <a:srgbClr val="DC143C"/>
                </a:solidFill>
                <a:latin typeface="Calibri"/>
                <a:cs typeface="Calibri"/>
              </a:rPr>
              <a:t>height</a:t>
            </a:r>
            <a:r>
              <a:rPr lang="en-US">
                <a:latin typeface="Calibri"/>
                <a:ea typeface="Verdana"/>
                <a:cs typeface="Calibri"/>
              </a:rPr>
              <a:t> attributes. If height and width are not set, the page might flicker while the video loads.</a:t>
            </a:r>
            <a:endParaRPr lang="en-US">
              <a:latin typeface="Calibri"/>
              <a:cs typeface="Calibri"/>
            </a:endParaRPr>
          </a:p>
          <a:p>
            <a:r>
              <a:rPr lang="en-US">
                <a:latin typeface="Calibri"/>
                <a:ea typeface="Verdana"/>
                <a:cs typeface="Calibri"/>
              </a:rPr>
              <a:t>The </a:t>
            </a:r>
            <a:r>
              <a:rPr lang="en-US">
                <a:solidFill>
                  <a:srgbClr val="DC143C"/>
                </a:solidFill>
                <a:latin typeface="Calibri"/>
                <a:cs typeface="Calibri"/>
              </a:rPr>
              <a:t>&lt;source&gt;</a:t>
            </a:r>
            <a:r>
              <a:rPr lang="en-US">
                <a:latin typeface="Calibri"/>
                <a:ea typeface="Verdana"/>
                <a:cs typeface="Calibri"/>
              </a:rPr>
              <a:t> element allows you to specify alternative video files which the browser may choose from. The browser will use the first recognized format.</a:t>
            </a:r>
            <a:endParaRPr lang="en-US">
              <a:latin typeface="Calibri"/>
              <a:cs typeface="Calibri"/>
            </a:endParaRPr>
          </a:p>
          <a:p>
            <a:r>
              <a:rPr lang="en-US">
                <a:latin typeface="Calibri"/>
                <a:ea typeface="Verdana"/>
                <a:cs typeface="Calibri"/>
              </a:rPr>
              <a:t>The text between the </a:t>
            </a:r>
            <a:r>
              <a:rPr lang="en-US">
                <a:solidFill>
                  <a:srgbClr val="DC143C"/>
                </a:solidFill>
                <a:latin typeface="Calibri"/>
                <a:cs typeface="Calibri"/>
              </a:rPr>
              <a:t>&lt;video&gt;</a:t>
            </a:r>
            <a:r>
              <a:rPr lang="en-US">
                <a:latin typeface="Calibri"/>
                <a:ea typeface="Verdana"/>
                <a:cs typeface="Calibri"/>
              </a:rPr>
              <a:t> and </a:t>
            </a:r>
            <a:r>
              <a:rPr lang="en-US">
                <a:solidFill>
                  <a:srgbClr val="DC143C"/>
                </a:solidFill>
                <a:latin typeface="Calibri"/>
                <a:cs typeface="Calibri"/>
              </a:rPr>
              <a:t>&lt;/video&gt;</a:t>
            </a:r>
            <a:r>
              <a:rPr lang="en-US">
                <a:latin typeface="Calibri"/>
                <a:ea typeface="Verdana"/>
                <a:cs typeface="Calibri"/>
              </a:rPr>
              <a:t> tags will only be displayed in browsers that do not support the </a:t>
            </a:r>
            <a:r>
              <a:rPr lang="en-US">
                <a:solidFill>
                  <a:srgbClr val="DC143C"/>
                </a:solidFill>
                <a:latin typeface="Calibri"/>
                <a:cs typeface="Calibri"/>
              </a:rPr>
              <a:t>&lt;video&gt;</a:t>
            </a:r>
            <a:r>
              <a:rPr lang="en-US">
                <a:latin typeface="Calibri"/>
                <a:ea typeface="Verdana"/>
                <a:cs typeface="Calibri"/>
              </a:rPr>
              <a:t> element.</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1525B39B-C671-FAB1-D80A-A6F47461A71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D8FE76A-B04B-2A73-9D24-167C6E4F876E}"/>
              </a:ext>
            </a:extLst>
          </p:cNvPr>
          <p:cNvSpPr>
            <a:spLocks noGrp="1"/>
          </p:cNvSpPr>
          <p:nvPr>
            <p:ph type="sldNum" sz="quarter" idx="12"/>
          </p:nvPr>
        </p:nvSpPr>
        <p:spPr/>
        <p:txBody>
          <a:bodyPr/>
          <a:lstStyle/>
          <a:p>
            <a:fld id="{D4C40640-FB97-403C-ACEE-868BB27D48AD}" type="slidenum">
              <a:rPr lang="en-IN" smtClean="0"/>
              <a:t>150</a:t>
            </a:fld>
            <a:endParaRPr lang="en-IN"/>
          </a:p>
        </p:txBody>
      </p:sp>
    </p:spTree>
    <p:extLst>
      <p:ext uri="{BB962C8B-B14F-4D97-AF65-F5344CB8AC3E}">
        <p14:creationId xmlns:p14="http://schemas.microsoft.com/office/powerpoint/2010/main" val="9349430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18DF-8141-DDB4-51FB-16D401D74D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44C05-AEC3-C1B0-7C82-4363A1EB0E6E}"/>
              </a:ext>
            </a:extLst>
          </p:cNvPr>
          <p:cNvSpPr>
            <a:spLocks noGrp="1"/>
          </p:cNvSpPr>
          <p:nvPr>
            <p:ph idx="1"/>
          </p:nvPr>
        </p:nvSpPr>
        <p:spPr/>
        <p:txBody>
          <a:bodyPr vert="horz" lIns="91440" tIns="45720" rIns="91440" bIns="45720" rtlCol="0" anchor="t">
            <a:normAutofit/>
          </a:bodyPr>
          <a:lstStyle/>
          <a:p>
            <a:pPr marL="0" indent="0">
              <a:buNone/>
            </a:pPr>
            <a:r>
              <a:rPr lang="en-US">
                <a:latin typeface="Calibri"/>
                <a:cs typeface="Segoe UI"/>
              </a:rPr>
              <a:t> </a:t>
            </a:r>
            <a:r>
              <a:rPr lang="en-US" b="1">
                <a:latin typeface="Calibri"/>
                <a:cs typeface="Segoe UI"/>
              </a:rPr>
              <a:t>HTML &lt;video&gt; Autoplay :</a:t>
            </a:r>
            <a:endParaRPr lang="en-US" b="1">
              <a:latin typeface="Calibri"/>
              <a:cs typeface="Calibri" panose="020F0502020204030204"/>
            </a:endParaRPr>
          </a:p>
          <a:p>
            <a:r>
              <a:rPr lang="en-US">
                <a:latin typeface="Calibri"/>
                <a:ea typeface="Verdana"/>
                <a:cs typeface="Calibri"/>
              </a:rPr>
              <a:t>To start a video automatically, use the </a:t>
            </a:r>
            <a:r>
              <a:rPr lang="en-US">
                <a:solidFill>
                  <a:srgbClr val="DC143C"/>
                </a:solidFill>
                <a:latin typeface="Calibri"/>
                <a:cs typeface="Calibri"/>
              </a:rPr>
              <a:t>autoplay</a:t>
            </a:r>
            <a:r>
              <a:rPr lang="en-US">
                <a:latin typeface="Calibri"/>
                <a:ea typeface="Verdana"/>
                <a:cs typeface="Calibri"/>
              </a:rPr>
              <a:t> attribute:</a:t>
            </a:r>
            <a:endParaRPr lang="en-US">
              <a:latin typeface="Calibri"/>
              <a:cs typeface="Calibri"/>
            </a:endParaRPr>
          </a:p>
          <a:p>
            <a:r>
              <a:rPr lang="en-US">
                <a:latin typeface="Calibri"/>
                <a:cs typeface="Segoe UI"/>
              </a:rPr>
              <a:t>Example</a:t>
            </a:r>
            <a:endParaRPr lang="en-US">
              <a:latin typeface="Calibri"/>
            </a:endParaRPr>
          </a:p>
          <a:p>
            <a:r>
              <a:rPr lang="en-US">
                <a:solidFill>
                  <a:srgbClr val="0000CD"/>
                </a:solidFill>
                <a:latin typeface="Calibri"/>
                <a:cs typeface="Calibri"/>
              </a:rPr>
              <a:t>&lt;</a:t>
            </a:r>
            <a:r>
              <a:rPr lang="en-US">
                <a:solidFill>
                  <a:srgbClr val="A52A2A"/>
                </a:solidFill>
                <a:latin typeface="Calibri"/>
                <a:cs typeface="Calibri"/>
              </a:rPr>
              <a:t>video</a:t>
            </a:r>
            <a:r>
              <a:rPr lang="en-US">
                <a:solidFill>
                  <a:srgbClr val="FF0000"/>
                </a:solidFill>
                <a:latin typeface="Calibri"/>
                <a:cs typeface="Calibri"/>
              </a:rPr>
              <a:t> width</a:t>
            </a:r>
            <a:r>
              <a:rPr lang="en-US">
                <a:solidFill>
                  <a:srgbClr val="0000CD"/>
                </a:solidFill>
                <a:latin typeface="Calibri"/>
                <a:cs typeface="Calibri"/>
              </a:rPr>
              <a:t>="320"</a:t>
            </a:r>
            <a:r>
              <a:rPr lang="en-US">
                <a:solidFill>
                  <a:srgbClr val="FF0000"/>
                </a:solidFill>
                <a:latin typeface="Calibri"/>
                <a:cs typeface="Calibri"/>
              </a:rPr>
              <a:t> height</a:t>
            </a:r>
            <a:r>
              <a:rPr lang="en-US">
                <a:solidFill>
                  <a:srgbClr val="0000CD"/>
                </a:solidFill>
                <a:latin typeface="Calibri"/>
                <a:cs typeface="Calibri"/>
              </a:rPr>
              <a:t>="240"</a:t>
            </a:r>
            <a:r>
              <a:rPr lang="en-US">
                <a:solidFill>
                  <a:srgbClr val="FF0000"/>
                </a:solidFill>
                <a:latin typeface="Calibri"/>
                <a:cs typeface="Calibri"/>
              </a:rPr>
              <a:t> autoplay</a:t>
            </a:r>
            <a:r>
              <a:rPr lang="en-US">
                <a:solidFill>
                  <a:srgbClr val="0000CD"/>
                </a:solidFill>
                <a:latin typeface="Calibri"/>
                <a:cs typeface="Calibri"/>
              </a:rPr>
              <a:t>&gt;</a:t>
            </a:r>
            <a:br>
              <a:rPr lang="en-US">
                <a:latin typeface="Calibri"/>
              </a:rPr>
            </a:br>
            <a:r>
              <a:rPr lang="en-US">
                <a:solidFill>
                  <a:srgbClr val="0000CD"/>
                </a:solidFill>
                <a:latin typeface="Calibri"/>
                <a:cs typeface="Calibri"/>
              </a:rPr>
              <a:t>  &lt;</a:t>
            </a:r>
            <a:r>
              <a:rPr lang="en-US">
                <a:solidFill>
                  <a:srgbClr val="A52A2A"/>
                </a:solidFill>
                <a:latin typeface="Calibri"/>
                <a:cs typeface="Calibri"/>
              </a:rPr>
              <a:t>source</a:t>
            </a:r>
            <a:r>
              <a:rPr lang="en-US">
                <a:solidFill>
                  <a:srgbClr val="FF0000"/>
                </a:solidFill>
                <a:latin typeface="Calibri"/>
                <a:cs typeface="Calibri"/>
              </a:rPr>
              <a:t> </a:t>
            </a:r>
            <a:r>
              <a:rPr lang="en-US" err="1">
                <a:solidFill>
                  <a:srgbClr val="FF0000"/>
                </a:solidFill>
                <a:latin typeface="Calibri"/>
                <a:cs typeface="Calibri"/>
              </a:rPr>
              <a:t>src</a:t>
            </a:r>
            <a:r>
              <a:rPr lang="en-US">
                <a:solidFill>
                  <a:srgbClr val="0000CD"/>
                </a:solidFill>
                <a:latin typeface="Calibri"/>
                <a:cs typeface="Calibri"/>
              </a:rPr>
              <a:t>="movie.mp4"</a:t>
            </a:r>
            <a:r>
              <a:rPr lang="en-US">
                <a:solidFill>
                  <a:srgbClr val="FF0000"/>
                </a:solidFill>
                <a:latin typeface="Calibri"/>
                <a:cs typeface="Calibri"/>
              </a:rPr>
              <a:t> type</a:t>
            </a:r>
            <a:r>
              <a:rPr lang="en-US">
                <a:solidFill>
                  <a:srgbClr val="0000CD"/>
                </a:solidFill>
                <a:latin typeface="Calibri"/>
                <a:cs typeface="Calibri"/>
              </a:rPr>
              <a:t>="video/mp4"&gt;</a:t>
            </a:r>
            <a:br>
              <a:rPr lang="en-US">
                <a:latin typeface="Calibri"/>
              </a:rPr>
            </a:br>
            <a:r>
              <a:rPr lang="en-US">
                <a:solidFill>
                  <a:srgbClr val="0000CD"/>
                </a:solidFill>
                <a:latin typeface="Calibri"/>
                <a:cs typeface="Calibri"/>
              </a:rPr>
              <a:t>  &lt;</a:t>
            </a:r>
            <a:r>
              <a:rPr lang="en-US">
                <a:solidFill>
                  <a:srgbClr val="A52A2A"/>
                </a:solidFill>
                <a:latin typeface="Calibri"/>
                <a:cs typeface="Calibri"/>
              </a:rPr>
              <a:t>source</a:t>
            </a:r>
            <a:r>
              <a:rPr lang="en-US">
                <a:solidFill>
                  <a:srgbClr val="FF0000"/>
                </a:solidFill>
                <a:latin typeface="Calibri"/>
                <a:cs typeface="Calibri"/>
              </a:rPr>
              <a:t> </a:t>
            </a:r>
            <a:r>
              <a:rPr lang="en-US" err="1">
                <a:solidFill>
                  <a:srgbClr val="FF0000"/>
                </a:solidFill>
                <a:latin typeface="Calibri"/>
                <a:cs typeface="Calibri"/>
              </a:rPr>
              <a:t>src</a:t>
            </a:r>
            <a:r>
              <a:rPr lang="en-US">
                <a:solidFill>
                  <a:srgbClr val="0000CD"/>
                </a:solidFill>
                <a:latin typeface="Calibri"/>
                <a:cs typeface="Calibri"/>
              </a:rPr>
              <a:t>="movie.ogg"</a:t>
            </a:r>
            <a:r>
              <a:rPr lang="en-US">
                <a:solidFill>
                  <a:srgbClr val="FF0000"/>
                </a:solidFill>
                <a:latin typeface="Calibri"/>
                <a:cs typeface="Calibri"/>
              </a:rPr>
              <a:t> type</a:t>
            </a:r>
            <a:r>
              <a:rPr lang="en-US">
                <a:solidFill>
                  <a:srgbClr val="0000CD"/>
                </a:solidFill>
                <a:latin typeface="Calibri"/>
                <a:cs typeface="Calibri"/>
              </a:rPr>
              <a:t>="video/</a:t>
            </a:r>
            <a:r>
              <a:rPr lang="en-US" err="1">
                <a:solidFill>
                  <a:srgbClr val="0000CD"/>
                </a:solidFill>
                <a:latin typeface="Calibri"/>
                <a:cs typeface="Calibri"/>
              </a:rPr>
              <a:t>ogg</a:t>
            </a:r>
            <a:r>
              <a:rPr lang="en-US">
                <a:solidFill>
                  <a:srgbClr val="0000CD"/>
                </a:solidFill>
                <a:latin typeface="Calibri"/>
                <a:cs typeface="Calibri"/>
              </a:rPr>
              <a:t>"&gt;</a:t>
            </a:r>
            <a:br>
              <a:rPr lang="en-US">
                <a:latin typeface="Calibri"/>
              </a:rPr>
            </a:br>
            <a:r>
              <a:rPr lang="en-US">
                <a:solidFill>
                  <a:srgbClr val="0000CD"/>
                </a:solidFill>
                <a:latin typeface="Calibri"/>
                <a:cs typeface="Calibri"/>
              </a:rPr>
              <a:t>Your browser does not support the video tag.</a:t>
            </a:r>
            <a:br>
              <a:rPr lang="en-US">
                <a:latin typeface="Calibri"/>
              </a:rPr>
            </a:br>
            <a:r>
              <a:rPr lang="en-US">
                <a:solidFill>
                  <a:srgbClr val="0000CD"/>
                </a:solidFill>
                <a:latin typeface="Calibri"/>
                <a:cs typeface="Calibri"/>
              </a:rPr>
              <a:t>&lt;</a:t>
            </a:r>
            <a:r>
              <a:rPr lang="en-US">
                <a:solidFill>
                  <a:srgbClr val="A52A2A"/>
                </a:solidFill>
                <a:latin typeface="Calibri"/>
                <a:cs typeface="Calibri"/>
              </a:rPr>
              <a:t>/video</a:t>
            </a:r>
            <a:r>
              <a:rPr lang="en-US">
                <a:solidFill>
                  <a:srgbClr val="0000CD"/>
                </a:solidFill>
                <a:latin typeface="Calibri"/>
                <a:cs typeface="Calibri"/>
              </a:rPr>
              <a:t>&gt;</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DFB5BB11-8721-FEB8-EA0B-C68824724DB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AC3ECCE-8F88-6DEC-3DC1-6621B7257129}"/>
              </a:ext>
            </a:extLst>
          </p:cNvPr>
          <p:cNvSpPr>
            <a:spLocks noGrp="1"/>
          </p:cNvSpPr>
          <p:nvPr>
            <p:ph type="sldNum" sz="quarter" idx="12"/>
          </p:nvPr>
        </p:nvSpPr>
        <p:spPr/>
        <p:txBody>
          <a:bodyPr/>
          <a:lstStyle/>
          <a:p>
            <a:fld id="{D4C40640-FB97-403C-ACEE-868BB27D48AD}" type="slidenum">
              <a:rPr lang="en-IN" smtClean="0"/>
              <a:t>151</a:t>
            </a:fld>
            <a:endParaRPr lang="en-IN"/>
          </a:p>
        </p:txBody>
      </p:sp>
    </p:spTree>
    <p:extLst>
      <p:ext uri="{BB962C8B-B14F-4D97-AF65-F5344CB8AC3E}">
        <p14:creationId xmlns:p14="http://schemas.microsoft.com/office/powerpoint/2010/main" val="14760860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76F8-1058-4DA3-FDF9-E5AE795C6A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194A3A-8D54-CE62-427A-5700242F8B74}"/>
              </a:ext>
            </a:extLst>
          </p:cNvPr>
          <p:cNvSpPr>
            <a:spLocks noGrp="1"/>
          </p:cNvSpPr>
          <p:nvPr>
            <p:ph idx="1"/>
          </p:nvPr>
        </p:nvSpPr>
        <p:spPr/>
        <p:txBody>
          <a:bodyPr vert="horz" lIns="91440" tIns="45720" rIns="91440" bIns="45720" rtlCol="0" anchor="t">
            <a:normAutofit/>
          </a:bodyPr>
          <a:lstStyle/>
          <a:p>
            <a:r>
              <a:rPr lang="en-US">
                <a:latin typeface="Calibri"/>
                <a:cs typeface="Segoe UI"/>
              </a:rPr>
              <a:t>HTML Video - Methods, Properties, and Events</a:t>
            </a:r>
            <a:endParaRPr lang="en-US">
              <a:latin typeface="Calibri"/>
              <a:cs typeface="Calibri" panose="020F0502020204030204"/>
            </a:endParaRPr>
          </a:p>
          <a:p>
            <a:r>
              <a:rPr lang="en-US">
                <a:latin typeface="Calibri"/>
                <a:ea typeface="Verdana"/>
                <a:cs typeface="Calibri"/>
              </a:rPr>
              <a:t>The HTML DOM defines methods, properties, and events for the </a:t>
            </a:r>
            <a:r>
              <a:rPr lang="en-US">
                <a:solidFill>
                  <a:srgbClr val="DC143C"/>
                </a:solidFill>
                <a:latin typeface="Calibri"/>
                <a:cs typeface="Calibri"/>
              </a:rPr>
              <a:t>&lt;video&gt;</a:t>
            </a:r>
            <a:r>
              <a:rPr lang="en-US">
                <a:latin typeface="Calibri"/>
                <a:ea typeface="Verdana"/>
                <a:cs typeface="Calibri"/>
              </a:rPr>
              <a:t> element.</a:t>
            </a:r>
            <a:endParaRPr lang="en-US">
              <a:latin typeface="Calibri"/>
              <a:cs typeface="Calibri"/>
            </a:endParaRPr>
          </a:p>
          <a:p>
            <a:r>
              <a:rPr lang="en-US">
                <a:latin typeface="Calibri"/>
                <a:ea typeface="Verdana"/>
                <a:cs typeface="Calibri"/>
              </a:rPr>
              <a:t>This allows you to load, play, and pause videos, as well as setting duration and volume.</a:t>
            </a:r>
            <a:endParaRPr lang="en-US">
              <a:latin typeface="Calibri"/>
              <a:cs typeface="Calibri"/>
            </a:endParaRPr>
          </a:p>
          <a:p>
            <a:r>
              <a:rPr lang="en-US">
                <a:latin typeface="Calibri"/>
                <a:ea typeface="Verdana"/>
                <a:cs typeface="Calibri"/>
              </a:rPr>
              <a:t>There are also DOM events that can notify you when a video begins to play, is paused, etc.</a:t>
            </a:r>
            <a:endParaRPr lang="en-US">
              <a:latin typeface="Calibri"/>
              <a:cs typeface="Calibri"/>
            </a:endParaRPr>
          </a:p>
          <a:p>
            <a:r>
              <a:rPr lang="en-US">
                <a:latin typeface="Calibri"/>
                <a:cs typeface="Segoe UI"/>
              </a:rPr>
              <a:t>HTML Video Tags</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320D143A-CDBF-F778-E888-101CC99FE8D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90CCCCF-F9F5-4890-1F73-BB503101D020}"/>
              </a:ext>
            </a:extLst>
          </p:cNvPr>
          <p:cNvSpPr>
            <a:spLocks noGrp="1"/>
          </p:cNvSpPr>
          <p:nvPr>
            <p:ph type="sldNum" sz="quarter" idx="12"/>
          </p:nvPr>
        </p:nvSpPr>
        <p:spPr/>
        <p:txBody>
          <a:bodyPr/>
          <a:lstStyle/>
          <a:p>
            <a:fld id="{D4C40640-FB97-403C-ACEE-868BB27D48AD}" type="slidenum">
              <a:rPr lang="en-IN" smtClean="0"/>
              <a:t>152</a:t>
            </a:fld>
            <a:endParaRPr lang="en-IN"/>
          </a:p>
        </p:txBody>
      </p:sp>
    </p:spTree>
    <p:extLst>
      <p:ext uri="{BB962C8B-B14F-4D97-AF65-F5344CB8AC3E}">
        <p14:creationId xmlns:p14="http://schemas.microsoft.com/office/powerpoint/2010/main" val="38736594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8179-3AAE-06B6-1E9C-32E1933EC076}"/>
              </a:ext>
            </a:extLst>
          </p:cNvPr>
          <p:cNvSpPr>
            <a:spLocks noGrp="1"/>
          </p:cNvSpPr>
          <p:nvPr>
            <p:ph type="title"/>
          </p:nvPr>
        </p:nvSpPr>
        <p:spPr/>
        <p:txBody>
          <a:bodyPr/>
          <a:lstStyle/>
          <a:p>
            <a:endParaRPr lang="en-US"/>
          </a:p>
        </p:txBody>
      </p:sp>
      <p:graphicFrame>
        <p:nvGraphicFramePr>
          <p:cNvPr id="7" name="Content Placeholder 6">
            <a:extLst>
              <a:ext uri="{FF2B5EF4-FFF2-40B4-BE49-F238E27FC236}">
                <a16:creationId xmlns:a16="http://schemas.microsoft.com/office/drawing/2014/main" id="{C51A29B1-5B40-968D-0254-DF0F2FE9B235}"/>
              </a:ext>
            </a:extLst>
          </p:cNvPr>
          <p:cNvGraphicFramePr>
            <a:graphicFrameLocks noGrp="1"/>
          </p:cNvGraphicFramePr>
          <p:nvPr>
            <p:ph idx="1"/>
            <p:extLst>
              <p:ext uri="{D42A27DB-BD31-4B8C-83A1-F6EECF244321}">
                <p14:modId xmlns:p14="http://schemas.microsoft.com/office/powerpoint/2010/main" val="3037728194"/>
              </p:ext>
            </p:extLst>
          </p:nvPr>
        </p:nvGraphicFramePr>
        <p:xfrm>
          <a:off x="838200" y="1825625"/>
          <a:ext cx="10515599" cy="3620479"/>
        </p:xfrm>
        <a:graphic>
          <a:graphicData uri="http://schemas.openxmlformats.org/drawingml/2006/table">
            <a:tbl>
              <a:tblPr firstRow="1" bandRow="1">
                <a:tableStyleId>{5C22544A-7EE6-4342-B048-85BDC9FD1C3A}</a:tableStyleId>
              </a:tblPr>
              <a:tblGrid>
                <a:gridCol w="2095262">
                  <a:extLst>
                    <a:ext uri="{9D8B030D-6E8A-4147-A177-3AD203B41FA5}">
                      <a16:colId xmlns:a16="http://schemas.microsoft.com/office/drawing/2014/main" val="1937407349"/>
                    </a:ext>
                  </a:extLst>
                </a:gridCol>
                <a:gridCol w="8420337">
                  <a:extLst>
                    <a:ext uri="{9D8B030D-6E8A-4147-A177-3AD203B41FA5}">
                      <a16:colId xmlns:a16="http://schemas.microsoft.com/office/drawing/2014/main" val="2240480986"/>
                    </a:ext>
                  </a:extLst>
                </a:gridCol>
              </a:tblGrid>
              <a:tr h="525697">
                <a:tc>
                  <a:txBody>
                    <a:bodyPr/>
                    <a:lstStyle/>
                    <a:p>
                      <a:pPr algn="l" fontAlgn="base"/>
                      <a:r>
                        <a:rPr lang="en-US" sz="2200">
                          <a:effectLst/>
                        </a:rPr>
                        <a:t>Tag​</a:t>
                      </a:r>
                      <a:endParaRPr lang="en-US" sz="2200" b="1" i="0">
                        <a:solidFill>
                          <a:srgbClr val="FFFFFF"/>
                        </a:solidFill>
                        <a:effectLst/>
                      </a:endParaRPr>
                    </a:p>
                  </a:txBody>
                  <a:tcPr/>
                </a:tc>
                <a:tc>
                  <a:txBody>
                    <a:bodyPr/>
                    <a:lstStyle/>
                    <a:p>
                      <a:pPr algn="l" fontAlgn="base"/>
                      <a:r>
                        <a:rPr lang="en-US" sz="2200">
                          <a:effectLst/>
                        </a:rPr>
                        <a:t>Description​</a:t>
                      </a:r>
                      <a:endParaRPr lang="en-US" sz="2200" b="1" i="0">
                        <a:solidFill>
                          <a:srgbClr val="FFFFFF"/>
                        </a:solidFill>
                        <a:effectLst/>
                      </a:endParaRPr>
                    </a:p>
                  </a:txBody>
                  <a:tcPr/>
                </a:tc>
                <a:extLst>
                  <a:ext uri="{0D108BD9-81ED-4DB2-BD59-A6C34878D82A}">
                    <a16:rowId xmlns:a16="http://schemas.microsoft.com/office/drawing/2014/main" val="1042298254"/>
                  </a:ext>
                </a:extLst>
              </a:tr>
              <a:tr h="1807085">
                <a:tc>
                  <a:txBody>
                    <a:bodyPr/>
                    <a:lstStyle/>
                    <a:p>
                      <a:pPr algn="l" fontAlgn="auto"/>
                      <a:r>
                        <a:rPr lang="en-US" sz="2200" u="sng" strike="noStrike">
                          <a:effectLst/>
                          <a:hlinkClick r:id="rId2"/>
                        </a:rPr>
                        <a:t>&lt;video&gt;</a:t>
                      </a:r>
                      <a:r>
                        <a:rPr lang="en-US" sz="2200">
                          <a:effectLst/>
                        </a:rPr>
                        <a:t>​</a:t>
                      </a:r>
                      <a:endParaRPr lang="en-US" sz="2200" b="0" i="0">
                        <a:solidFill>
                          <a:srgbClr val="000000"/>
                        </a:solidFill>
                        <a:effectLst/>
                        <a:latin typeface="Calibri"/>
                      </a:endParaRPr>
                    </a:p>
                  </a:txBody>
                  <a:tcPr/>
                </a:tc>
                <a:tc>
                  <a:txBody>
                    <a:bodyPr/>
                    <a:lstStyle/>
                    <a:p>
                      <a:pPr algn="l" fontAlgn="base"/>
                      <a:r>
                        <a:rPr lang="en-US" sz="2200">
                          <a:effectLst/>
                        </a:rPr>
                        <a:t>Defines a video or movie​</a:t>
                      </a:r>
                      <a:endParaRPr lang="en-US" sz="2200" b="0" i="0">
                        <a:solidFill>
                          <a:srgbClr val="000000"/>
                        </a:solidFill>
                        <a:effectLst/>
                      </a:endParaRPr>
                    </a:p>
                  </a:txBody>
                  <a:tcPr/>
                </a:tc>
                <a:extLst>
                  <a:ext uri="{0D108BD9-81ED-4DB2-BD59-A6C34878D82A}">
                    <a16:rowId xmlns:a16="http://schemas.microsoft.com/office/drawing/2014/main" val="4260722384"/>
                  </a:ext>
                </a:extLst>
              </a:tr>
              <a:tr h="525697">
                <a:tc>
                  <a:txBody>
                    <a:bodyPr/>
                    <a:lstStyle/>
                    <a:p>
                      <a:pPr algn="l" fontAlgn="auto"/>
                      <a:r>
                        <a:rPr lang="en-US" sz="2200" u="sng" strike="noStrike">
                          <a:effectLst/>
                          <a:hlinkClick r:id="rId3"/>
                        </a:rPr>
                        <a:t>&lt;source&gt;</a:t>
                      </a:r>
                      <a:r>
                        <a:rPr lang="en-US" sz="2200">
                          <a:effectLst/>
                        </a:rPr>
                        <a:t>​</a:t>
                      </a:r>
                      <a:endParaRPr lang="en-US" sz="2200" b="0" i="0">
                        <a:solidFill>
                          <a:srgbClr val="000000"/>
                        </a:solidFill>
                        <a:effectLst/>
                        <a:latin typeface="Calibri"/>
                      </a:endParaRPr>
                    </a:p>
                  </a:txBody>
                  <a:tcPr/>
                </a:tc>
                <a:tc>
                  <a:txBody>
                    <a:bodyPr/>
                    <a:lstStyle/>
                    <a:p>
                      <a:pPr algn="l" fontAlgn="base"/>
                      <a:r>
                        <a:rPr lang="en-US" sz="2200">
                          <a:effectLst/>
                        </a:rPr>
                        <a:t>Defines multiple media resources for media elements, such as &lt;video&gt; and &lt;audio&gt;​</a:t>
                      </a:r>
                      <a:endParaRPr lang="en-US" sz="2200" b="0" i="0">
                        <a:solidFill>
                          <a:srgbClr val="000000"/>
                        </a:solidFill>
                        <a:effectLst/>
                      </a:endParaRPr>
                    </a:p>
                  </a:txBody>
                  <a:tcPr/>
                </a:tc>
                <a:extLst>
                  <a:ext uri="{0D108BD9-81ED-4DB2-BD59-A6C34878D82A}">
                    <a16:rowId xmlns:a16="http://schemas.microsoft.com/office/drawing/2014/main" val="3124064821"/>
                  </a:ext>
                </a:extLst>
              </a:tr>
              <a:tr h="525697">
                <a:tc>
                  <a:txBody>
                    <a:bodyPr/>
                    <a:lstStyle/>
                    <a:p>
                      <a:pPr algn="l" fontAlgn="auto"/>
                      <a:r>
                        <a:rPr lang="en-US" sz="2200" u="sng" strike="noStrike">
                          <a:effectLst/>
                          <a:hlinkClick r:id="rId4"/>
                        </a:rPr>
                        <a:t>&lt;track&gt;</a:t>
                      </a:r>
                      <a:r>
                        <a:rPr lang="en-US" sz="2200">
                          <a:effectLst/>
                        </a:rPr>
                        <a:t>​</a:t>
                      </a:r>
                      <a:endParaRPr lang="en-US" sz="2200" b="0" i="0">
                        <a:solidFill>
                          <a:srgbClr val="000000"/>
                        </a:solidFill>
                        <a:effectLst/>
                        <a:latin typeface="Calibri"/>
                      </a:endParaRPr>
                    </a:p>
                  </a:txBody>
                  <a:tcPr/>
                </a:tc>
                <a:tc>
                  <a:txBody>
                    <a:bodyPr/>
                    <a:lstStyle/>
                    <a:p>
                      <a:pPr algn="l" fontAlgn="base"/>
                      <a:r>
                        <a:rPr lang="en-US" sz="2200">
                          <a:effectLst/>
                        </a:rPr>
                        <a:t>Defines text tracks in media players​</a:t>
                      </a:r>
                      <a:endParaRPr lang="en-US" sz="2200" b="0" i="0">
                        <a:solidFill>
                          <a:srgbClr val="000000"/>
                        </a:solidFill>
                        <a:effectLst/>
                      </a:endParaRPr>
                    </a:p>
                  </a:txBody>
                  <a:tcPr/>
                </a:tc>
                <a:extLst>
                  <a:ext uri="{0D108BD9-81ED-4DB2-BD59-A6C34878D82A}">
                    <a16:rowId xmlns:a16="http://schemas.microsoft.com/office/drawing/2014/main" val="4116972406"/>
                  </a:ext>
                </a:extLst>
              </a:tr>
            </a:tbl>
          </a:graphicData>
        </a:graphic>
      </p:graphicFrame>
      <p:sp>
        <p:nvSpPr>
          <p:cNvPr id="4" name="Footer Placeholder 3">
            <a:extLst>
              <a:ext uri="{FF2B5EF4-FFF2-40B4-BE49-F238E27FC236}">
                <a16:creationId xmlns:a16="http://schemas.microsoft.com/office/drawing/2014/main" id="{3ACF5A5A-B565-BE26-5DB1-EEDF095BA9A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A16079-8EEE-5DE6-E33B-AD3D52B26D67}"/>
              </a:ext>
            </a:extLst>
          </p:cNvPr>
          <p:cNvSpPr>
            <a:spLocks noGrp="1"/>
          </p:cNvSpPr>
          <p:nvPr>
            <p:ph type="sldNum" sz="quarter" idx="12"/>
          </p:nvPr>
        </p:nvSpPr>
        <p:spPr/>
        <p:txBody>
          <a:bodyPr/>
          <a:lstStyle/>
          <a:p>
            <a:fld id="{D4C40640-FB97-403C-ACEE-868BB27D48AD}" type="slidenum">
              <a:rPr lang="en-IN" smtClean="0"/>
              <a:t>153</a:t>
            </a:fld>
            <a:endParaRPr lang="en-IN"/>
          </a:p>
        </p:txBody>
      </p:sp>
    </p:spTree>
    <p:extLst>
      <p:ext uri="{BB962C8B-B14F-4D97-AF65-F5344CB8AC3E}">
        <p14:creationId xmlns:p14="http://schemas.microsoft.com/office/powerpoint/2010/main" val="484439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CDD7-D336-FF48-C3D1-158CFF9C742B}"/>
              </a:ext>
            </a:extLst>
          </p:cNvPr>
          <p:cNvSpPr>
            <a:spLocks noGrp="1"/>
          </p:cNvSpPr>
          <p:nvPr>
            <p:ph type="title"/>
          </p:nvPr>
        </p:nvSpPr>
        <p:spPr/>
        <p:txBody>
          <a:bodyPr>
            <a:normAutofit/>
          </a:bodyPr>
          <a:lstStyle/>
          <a:p>
            <a:r>
              <a:rPr lang="en-US" sz="3200">
                <a:latin typeface="Segoe UI"/>
                <a:cs typeface="Segoe UI"/>
              </a:rPr>
              <a:t>                                    </a:t>
            </a:r>
            <a:br>
              <a:rPr lang="en-US" sz="3200">
                <a:latin typeface="Segoe UI"/>
                <a:cs typeface="Segoe UI"/>
              </a:rPr>
            </a:br>
            <a:r>
              <a:rPr lang="en-US" sz="3200">
                <a:latin typeface="Segoe UI"/>
                <a:cs typeface="Segoe UI"/>
              </a:rPr>
              <a:t>                                   </a:t>
            </a:r>
            <a:r>
              <a:rPr lang="en-US" sz="3800">
                <a:latin typeface="Calibri"/>
                <a:cs typeface="Segoe UI"/>
              </a:rPr>
              <a:t>HTML Audio</a:t>
            </a:r>
          </a:p>
          <a:p>
            <a:endParaRPr lang="en-US">
              <a:cs typeface="Calibri Light"/>
            </a:endParaRPr>
          </a:p>
        </p:txBody>
      </p:sp>
      <p:sp>
        <p:nvSpPr>
          <p:cNvPr id="3" name="Content Placeholder 2">
            <a:extLst>
              <a:ext uri="{FF2B5EF4-FFF2-40B4-BE49-F238E27FC236}">
                <a16:creationId xmlns:a16="http://schemas.microsoft.com/office/drawing/2014/main" id="{1BE2C591-620A-F86F-0C22-3BFBC0C0C9B9}"/>
              </a:ext>
            </a:extLst>
          </p:cNvPr>
          <p:cNvSpPr>
            <a:spLocks noGrp="1"/>
          </p:cNvSpPr>
          <p:nvPr>
            <p:ph idx="1"/>
          </p:nvPr>
        </p:nvSpPr>
        <p:spPr>
          <a:xfrm>
            <a:off x="838200" y="1552456"/>
            <a:ext cx="10515600" cy="4624507"/>
          </a:xfrm>
        </p:spPr>
        <p:txBody>
          <a:bodyPr vert="horz" lIns="91440" tIns="45720" rIns="91440" bIns="45720" rtlCol="0" anchor="t">
            <a:normAutofit fontScale="92500" lnSpcReduction="10000"/>
          </a:bodyPr>
          <a:lstStyle/>
          <a:p>
            <a:r>
              <a:rPr lang="en-US">
                <a:latin typeface="Calibri"/>
                <a:ea typeface="Verdana"/>
                <a:cs typeface="Calibri"/>
              </a:rPr>
              <a:t>The HTML </a:t>
            </a:r>
            <a:r>
              <a:rPr lang="en-US">
                <a:solidFill>
                  <a:srgbClr val="DC143C"/>
                </a:solidFill>
                <a:latin typeface="Calibri"/>
                <a:cs typeface="Calibri"/>
              </a:rPr>
              <a:t>&lt;audio&gt;</a:t>
            </a:r>
            <a:r>
              <a:rPr lang="en-US">
                <a:latin typeface="Calibri"/>
                <a:ea typeface="Verdana"/>
                <a:cs typeface="Calibri"/>
              </a:rPr>
              <a:t> element is used to play an audio file on a web page.</a:t>
            </a:r>
            <a:endParaRPr lang="en-US">
              <a:latin typeface="Calibri"/>
              <a:cs typeface="Calibri"/>
            </a:endParaRPr>
          </a:p>
          <a:p>
            <a:br>
              <a:rPr lang="en-US"/>
            </a:br>
            <a:endParaRPr lang="en-US">
              <a:cs typeface="Calibri"/>
            </a:endParaRPr>
          </a:p>
          <a:p>
            <a:r>
              <a:rPr lang="en-US">
                <a:latin typeface="Calibri"/>
                <a:cs typeface="Segoe UI"/>
              </a:rPr>
              <a:t>The HTML &lt;audio&gt; Element</a:t>
            </a:r>
            <a:endParaRPr lang="en-US">
              <a:latin typeface="Calibri"/>
            </a:endParaRPr>
          </a:p>
          <a:p>
            <a:r>
              <a:rPr lang="en-US">
                <a:latin typeface="Calibri"/>
                <a:ea typeface="Verdana"/>
                <a:cs typeface="Calibri"/>
              </a:rPr>
              <a:t>To play an audio file in HTML, use the </a:t>
            </a:r>
            <a:r>
              <a:rPr lang="en-US">
                <a:solidFill>
                  <a:srgbClr val="DC143C"/>
                </a:solidFill>
                <a:latin typeface="Calibri"/>
                <a:cs typeface="Calibri"/>
              </a:rPr>
              <a:t>&lt;audio&gt;</a:t>
            </a:r>
            <a:r>
              <a:rPr lang="en-US">
                <a:latin typeface="Calibri"/>
                <a:ea typeface="Verdana"/>
                <a:cs typeface="Calibri"/>
              </a:rPr>
              <a:t> element:</a:t>
            </a:r>
            <a:endParaRPr lang="en-US">
              <a:latin typeface="Calibri"/>
              <a:cs typeface="Calibri"/>
            </a:endParaRPr>
          </a:p>
          <a:p>
            <a:r>
              <a:rPr lang="en-US">
                <a:latin typeface="Calibri"/>
                <a:cs typeface="Segoe UI"/>
              </a:rPr>
              <a:t>Example</a:t>
            </a:r>
            <a:endParaRPr lang="en-US">
              <a:latin typeface="Calibri"/>
            </a:endParaRPr>
          </a:p>
          <a:p>
            <a:r>
              <a:rPr lang="en-US">
                <a:solidFill>
                  <a:srgbClr val="0000CD"/>
                </a:solidFill>
                <a:latin typeface="Calibri"/>
                <a:cs typeface="Calibri"/>
              </a:rPr>
              <a:t>&lt;</a:t>
            </a:r>
            <a:r>
              <a:rPr lang="en-US">
                <a:solidFill>
                  <a:srgbClr val="A52A2A"/>
                </a:solidFill>
                <a:latin typeface="Calibri"/>
                <a:cs typeface="Calibri"/>
              </a:rPr>
              <a:t>audio</a:t>
            </a:r>
            <a:r>
              <a:rPr lang="en-US">
                <a:solidFill>
                  <a:srgbClr val="FF0000"/>
                </a:solidFill>
                <a:latin typeface="Calibri"/>
                <a:cs typeface="Calibri"/>
              </a:rPr>
              <a:t> controls</a:t>
            </a:r>
            <a:r>
              <a:rPr lang="en-US">
                <a:solidFill>
                  <a:srgbClr val="0000CD"/>
                </a:solidFill>
                <a:latin typeface="Calibri"/>
                <a:cs typeface="Calibri"/>
              </a:rPr>
              <a:t>&gt;</a:t>
            </a:r>
            <a:br>
              <a:rPr lang="en-US">
                <a:latin typeface="Calibri"/>
              </a:rPr>
            </a:br>
            <a:r>
              <a:rPr lang="en-US">
                <a:solidFill>
                  <a:srgbClr val="0000CD"/>
                </a:solidFill>
                <a:latin typeface="Calibri"/>
                <a:cs typeface="Calibri"/>
              </a:rPr>
              <a:t>  &lt;</a:t>
            </a:r>
            <a:r>
              <a:rPr lang="en-US">
                <a:solidFill>
                  <a:srgbClr val="A52A2A"/>
                </a:solidFill>
                <a:latin typeface="Calibri"/>
                <a:cs typeface="Calibri"/>
              </a:rPr>
              <a:t>source</a:t>
            </a:r>
            <a:r>
              <a:rPr lang="en-US">
                <a:solidFill>
                  <a:srgbClr val="FF0000"/>
                </a:solidFill>
                <a:latin typeface="Calibri"/>
                <a:cs typeface="Calibri"/>
              </a:rPr>
              <a:t> </a:t>
            </a:r>
            <a:r>
              <a:rPr lang="en-US" err="1">
                <a:solidFill>
                  <a:srgbClr val="FF0000"/>
                </a:solidFill>
                <a:latin typeface="Calibri"/>
                <a:cs typeface="Calibri"/>
              </a:rPr>
              <a:t>src</a:t>
            </a:r>
            <a:r>
              <a:rPr lang="en-US">
                <a:solidFill>
                  <a:srgbClr val="0000CD"/>
                </a:solidFill>
                <a:latin typeface="Calibri"/>
                <a:cs typeface="Calibri"/>
              </a:rPr>
              <a:t>="horse.ogg"</a:t>
            </a:r>
            <a:r>
              <a:rPr lang="en-US">
                <a:solidFill>
                  <a:srgbClr val="FF0000"/>
                </a:solidFill>
                <a:latin typeface="Calibri"/>
                <a:cs typeface="Calibri"/>
              </a:rPr>
              <a:t> type</a:t>
            </a:r>
            <a:r>
              <a:rPr lang="en-US">
                <a:solidFill>
                  <a:srgbClr val="0000CD"/>
                </a:solidFill>
                <a:latin typeface="Calibri"/>
                <a:cs typeface="Calibri"/>
              </a:rPr>
              <a:t>="audio/</a:t>
            </a:r>
            <a:r>
              <a:rPr lang="en-US" err="1">
                <a:solidFill>
                  <a:srgbClr val="0000CD"/>
                </a:solidFill>
                <a:latin typeface="Calibri"/>
                <a:cs typeface="Calibri"/>
              </a:rPr>
              <a:t>ogg</a:t>
            </a:r>
            <a:r>
              <a:rPr lang="en-US">
                <a:solidFill>
                  <a:srgbClr val="0000CD"/>
                </a:solidFill>
                <a:latin typeface="Calibri"/>
                <a:cs typeface="Calibri"/>
              </a:rPr>
              <a:t>"&gt;</a:t>
            </a:r>
            <a:br>
              <a:rPr lang="en-US">
                <a:latin typeface="Calibri"/>
              </a:rPr>
            </a:br>
            <a:r>
              <a:rPr lang="en-US">
                <a:solidFill>
                  <a:srgbClr val="0000CD"/>
                </a:solidFill>
                <a:latin typeface="Calibri"/>
                <a:cs typeface="Calibri"/>
              </a:rPr>
              <a:t>  &lt;</a:t>
            </a:r>
            <a:r>
              <a:rPr lang="en-US">
                <a:solidFill>
                  <a:srgbClr val="A52A2A"/>
                </a:solidFill>
                <a:latin typeface="Calibri"/>
                <a:cs typeface="Calibri"/>
              </a:rPr>
              <a:t>source</a:t>
            </a:r>
            <a:r>
              <a:rPr lang="en-US">
                <a:solidFill>
                  <a:srgbClr val="FF0000"/>
                </a:solidFill>
                <a:latin typeface="Calibri"/>
                <a:cs typeface="Calibri"/>
              </a:rPr>
              <a:t> </a:t>
            </a:r>
            <a:r>
              <a:rPr lang="en-US" err="1">
                <a:solidFill>
                  <a:srgbClr val="FF0000"/>
                </a:solidFill>
                <a:latin typeface="Calibri"/>
                <a:cs typeface="Calibri"/>
              </a:rPr>
              <a:t>src</a:t>
            </a:r>
            <a:r>
              <a:rPr lang="en-US">
                <a:solidFill>
                  <a:srgbClr val="0000CD"/>
                </a:solidFill>
                <a:latin typeface="Calibri"/>
                <a:cs typeface="Calibri"/>
              </a:rPr>
              <a:t>="horse.mp3"</a:t>
            </a:r>
            <a:r>
              <a:rPr lang="en-US">
                <a:solidFill>
                  <a:srgbClr val="FF0000"/>
                </a:solidFill>
                <a:latin typeface="Calibri"/>
                <a:cs typeface="Calibri"/>
              </a:rPr>
              <a:t> type</a:t>
            </a:r>
            <a:r>
              <a:rPr lang="en-US">
                <a:solidFill>
                  <a:srgbClr val="0000CD"/>
                </a:solidFill>
                <a:latin typeface="Calibri"/>
                <a:cs typeface="Calibri"/>
              </a:rPr>
              <a:t>="audio/mpeg"&gt;</a:t>
            </a:r>
            <a:br>
              <a:rPr lang="en-US">
                <a:latin typeface="Calibri"/>
              </a:rPr>
            </a:br>
            <a:r>
              <a:rPr lang="en-US">
                <a:solidFill>
                  <a:srgbClr val="0000CD"/>
                </a:solidFill>
                <a:latin typeface="Calibri"/>
                <a:cs typeface="Calibri"/>
              </a:rPr>
              <a:t>Your browser does not support the audio element.</a:t>
            </a:r>
            <a:br>
              <a:rPr lang="en-US">
                <a:latin typeface="Calibri"/>
              </a:rPr>
            </a:br>
            <a:r>
              <a:rPr lang="en-US">
                <a:solidFill>
                  <a:srgbClr val="0000CD"/>
                </a:solidFill>
                <a:latin typeface="Calibri"/>
                <a:cs typeface="Calibri"/>
              </a:rPr>
              <a:t>&lt;</a:t>
            </a:r>
            <a:r>
              <a:rPr lang="en-US">
                <a:solidFill>
                  <a:srgbClr val="A52A2A"/>
                </a:solidFill>
                <a:latin typeface="Calibri"/>
                <a:cs typeface="Calibri"/>
              </a:rPr>
              <a:t>/audio</a:t>
            </a:r>
            <a:r>
              <a:rPr lang="en-US">
                <a:solidFill>
                  <a:srgbClr val="0000CD"/>
                </a:solidFill>
                <a:latin typeface="Calibri"/>
                <a:cs typeface="Calibri"/>
              </a:rPr>
              <a:t>&gt;</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47D8EECF-5366-A636-C241-FE20E84660D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DAC5E9B-9053-365B-C294-0D448F0A458C}"/>
              </a:ext>
            </a:extLst>
          </p:cNvPr>
          <p:cNvSpPr>
            <a:spLocks noGrp="1"/>
          </p:cNvSpPr>
          <p:nvPr>
            <p:ph type="sldNum" sz="quarter" idx="12"/>
          </p:nvPr>
        </p:nvSpPr>
        <p:spPr/>
        <p:txBody>
          <a:bodyPr/>
          <a:lstStyle/>
          <a:p>
            <a:fld id="{D4C40640-FB97-403C-ACEE-868BB27D48AD}" type="slidenum">
              <a:rPr lang="en-IN" smtClean="0"/>
              <a:t>154</a:t>
            </a:fld>
            <a:endParaRPr lang="en-IN"/>
          </a:p>
        </p:txBody>
      </p:sp>
    </p:spTree>
    <p:extLst>
      <p:ext uri="{BB962C8B-B14F-4D97-AF65-F5344CB8AC3E}">
        <p14:creationId xmlns:p14="http://schemas.microsoft.com/office/powerpoint/2010/main" val="287487987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51FD3-E76E-4AFF-0AE2-4CDCADF45A8E}"/>
              </a:ext>
            </a:extLst>
          </p:cNvPr>
          <p:cNvSpPr>
            <a:spLocks noGrp="1"/>
          </p:cNvSpPr>
          <p:nvPr>
            <p:ph idx="1"/>
          </p:nvPr>
        </p:nvSpPr>
        <p:spPr/>
        <p:txBody>
          <a:bodyPr vert="horz" lIns="91440" tIns="45720" rIns="91440" bIns="45720" rtlCol="0" anchor="t">
            <a:normAutofit/>
          </a:bodyPr>
          <a:lstStyle/>
          <a:p>
            <a:pPr marL="0" indent="0">
              <a:buNone/>
            </a:pPr>
            <a:r>
              <a:rPr lang="en-US">
                <a:latin typeface="Calibri"/>
                <a:cs typeface="Segoe UI"/>
              </a:rPr>
              <a:t>  HTML Audio - How It Works</a:t>
            </a:r>
            <a:endParaRPr lang="en-US">
              <a:latin typeface="Calibri"/>
              <a:cs typeface="Calibri" panose="020F0502020204030204"/>
            </a:endParaRPr>
          </a:p>
          <a:p>
            <a:r>
              <a:rPr lang="en-US">
                <a:latin typeface="Calibri"/>
                <a:ea typeface="Verdana"/>
                <a:cs typeface="Calibri"/>
              </a:rPr>
              <a:t>The </a:t>
            </a:r>
            <a:r>
              <a:rPr lang="en-US">
                <a:solidFill>
                  <a:srgbClr val="DC143C"/>
                </a:solidFill>
                <a:latin typeface="Calibri"/>
                <a:cs typeface="Calibri"/>
              </a:rPr>
              <a:t>controls</a:t>
            </a:r>
            <a:r>
              <a:rPr lang="en-US">
                <a:latin typeface="Calibri"/>
                <a:ea typeface="Verdana"/>
                <a:cs typeface="Calibri"/>
              </a:rPr>
              <a:t> attribute adds audio controls, like play, pause, and volume.</a:t>
            </a:r>
            <a:endParaRPr lang="en-US">
              <a:latin typeface="Calibri"/>
              <a:cs typeface="Calibri"/>
            </a:endParaRPr>
          </a:p>
          <a:p>
            <a:r>
              <a:rPr lang="en-US">
                <a:latin typeface="Calibri"/>
                <a:ea typeface="Verdana"/>
                <a:cs typeface="Calibri"/>
              </a:rPr>
              <a:t>The </a:t>
            </a:r>
            <a:r>
              <a:rPr lang="en-US">
                <a:solidFill>
                  <a:srgbClr val="DC143C"/>
                </a:solidFill>
                <a:latin typeface="Calibri"/>
                <a:cs typeface="Calibri"/>
              </a:rPr>
              <a:t>&lt;source&gt;</a:t>
            </a:r>
            <a:r>
              <a:rPr lang="en-US">
                <a:latin typeface="Calibri"/>
                <a:ea typeface="Verdana"/>
                <a:cs typeface="Calibri"/>
              </a:rPr>
              <a:t> element allows you to specify alternative audio files which the browser may choose from. The browser will use the first recognized format.</a:t>
            </a:r>
            <a:endParaRPr lang="en-US">
              <a:latin typeface="Calibri"/>
              <a:cs typeface="Calibri"/>
            </a:endParaRPr>
          </a:p>
          <a:p>
            <a:r>
              <a:rPr lang="en-US">
                <a:latin typeface="Calibri"/>
                <a:ea typeface="Verdana"/>
                <a:cs typeface="Calibri"/>
              </a:rPr>
              <a:t>The text between the </a:t>
            </a:r>
            <a:r>
              <a:rPr lang="en-US">
                <a:solidFill>
                  <a:srgbClr val="DC143C"/>
                </a:solidFill>
                <a:latin typeface="Calibri"/>
                <a:cs typeface="Calibri"/>
              </a:rPr>
              <a:t>&lt;audio&gt;</a:t>
            </a:r>
            <a:r>
              <a:rPr lang="en-US">
                <a:latin typeface="Calibri"/>
                <a:ea typeface="Verdana"/>
                <a:cs typeface="Calibri"/>
              </a:rPr>
              <a:t> and </a:t>
            </a:r>
            <a:r>
              <a:rPr lang="en-US">
                <a:solidFill>
                  <a:srgbClr val="DC143C"/>
                </a:solidFill>
                <a:latin typeface="Calibri"/>
                <a:cs typeface="Calibri"/>
              </a:rPr>
              <a:t>&lt;/audio&gt;</a:t>
            </a:r>
            <a:r>
              <a:rPr lang="en-US">
                <a:latin typeface="Calibri"/>
                <a:ea typeface="Verdana"/>
                <a:cs typeface="Calibri"/>
              </a:rPr>
              <a:t> tags will only be displayed in browsers that do not support the </a:t>
            </a:r>
            <a:r>
              <a:rPr lang="en-US">
                <a:solidFill>
                  <a:srgbClr val="DC143C"/>
                </a:solidFill>
                <a:latin typeface="Calibri"/>
                <a:cs typeface="Calibri"/>
              </a:rPr>
              <a:t>&lt;audio&gt;</a:t>
            </a:r>
            <a:r>
              <a:rPr lang="en-US">
                <a:latin typeface="Calibri"/>
                <a:ea typeface="Verdana"/>
                <a:cs typeface="Calibri"/>
              </a:rPr>
              <a:t> element.</a:t>
            </a:r>
            <a:endParaRPr lang="en-US">
              <a:latin typeface="Calibri"/>
              <a:cs typeface="Calibri"/>
            </a:endParaRPr>
          </a:p>
          <a:p>
            <a:pPr marL="0" indent="0">
              <a:buNone/>
            </a:pPr>
            <a:endParaRPr lang="en-U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1C83968D-345A-8CFF-7E59-2AEB07E24F7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50A0D1-CDF0-FE97-1DB2-9FDEBE001C83}"/>
              </a:ext>
            </a:extLst>
          </p:cNvPr>
          <p:cNvSpPr>
            <a:spLocks noGrp="1"/>
          </p:cNvSpPr>
          <p:nvPr>
            <p:ph type="sldNum" sz="quarter" idx="12"/>
          </p:nvPr>
        </p:nvSpPr>
        <p:spPr/>
        <p:txBody>
          <a:bodyPr/>
          <a:lstStyle/>
          <a:p>
            <a:fld id="{D4C40640-FB97-403C-ACEE-868BB27D48AD}" type="slidenum">
              <a:rPr lang="en-IN" smtClean="0"/>
              <a:t>155</a:t>
            </a:fld>
            <a:endParaRPr lang="en-IN"/>
          </a:p>
        </p:txBody>
      </p:sp>
    </p:spTree>
    <p:extLst>
      <p:ext uri="{BB962C8B-B14F-4D97-AF65-F5344CB8AC3E}">
        <p14:creationId xmlns:p14="http://schemas.microsoft.com/office/powerpoint/2010/main" val="230132347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DA80-60A3-B1FA-028D-F7B336E8DD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8D89AB-8052-5E36-3AC8-CC035B8980DE}"/>
              </a:ext>
            </a:extLst>
          </p:cNvPr>
          <p:cNvSpPr>
            <a:spLocks noGrp="1"/>
          </p:cNvSpPr>
          <p:nvPr>
            <p:ph idx="1"/>
          </p:nvPr>
        </p:nvSpPr>
        <p:spPr/>
        <p:txBody>
          <a:bodyPr vert="horz" lIns="91440" tIns="45720" rIns="91440" bIns="45720" rtlCol="0" anchor="t">
            <a:normAutofit/>
          </a:bodyPr>
          <a:lstStyle/>
          <a:p>
            <a:r>
              <a:rPr lang="en-US">
                <a:cs typeface="Calibri"/>
              </a:rPr>
              <a:t>HTML &lt;audio&gt; Autoplay</a:t>
            </a:r>
          </a:p>
          <a:p>
            <a:r>
              <a:rPr lang="en-US">
                <a:cs typeface="Calibri"/>
              </a:rPr>
              <a:t>To start an audio file automatically, use the </a:t>
            </a:r>
            <a:r>
              <a:rPr lang="en-US">
                <a:solidFill>
                  <a:srgbClr val="DC143C"/>
                </a:solidFill>
                <a:cs typeface="Calibri"/>
              </a:rPr>
              <a:t>autoplay</a:t>
            </a:r>
            <a:r>
              <a:rPr lang="en-US">
                <a:cs typeface="Calibri"/>
              </a:rPr>
              <a:t> attribute:</a:t>
            </a:r>
          </a:p>
          <a:p>
            <a:r>
              <a:rPr lang="en-US">
                <a:cs typeface="Calibri"/>
              </a:rPr>
              <a:t>Example</a:t>
            </a:r>
          </a:p>
          <a:p>
            <a:r>
              <a:rPr lang="en-US">
                <a:solidFill>
                  <a:srgbClr val="0000CD"/>
                </a:solidFill>
                <a:cs typeface="Calibri"/>
              </a:rPr>
              <a:t>&lt;</a:t>
            </a:r>
            <a:r>
              <a:rPr lang="en-US">
                <a:solidFill>
                  <a:srgbClr val="A52A2A"/>
                </a:solidFill>
                <a:cs typeface="Calibri"/>
              </a:rPr>
              <a:t>audio</a:t>
            </a:r>
            <a:r>
              <a:rPr lang="en-US">
                <a:solidFill>
                  <a:srgbClr val="FF0000"/>
                </a:solidFill>
                <a:cs typeface="Calibri"/>
              </a:rPr>
              <a:t> controls autoplay</a:t>
            </a:r>
            <a:r>
              <a:rPr lang="en-US">
                <a:solidFill>
                  <a:srgbClr val="0000CD"/>
                </a:solidFill>
                <a:cs typeface="Calibri"/>
              </a:rPr>
              <a:t>&gt;</a:t>
            </a:r>
            <a:br>
              <a:rPr lang="en-US">
                <a:cs typeface="Calibri"/>
              </a:rPr>
            </a:br>
            <a:r>
              <a:rPr lang="en-US">
                <a:solidFill>
                  <a:srgbClr val="0000CD"/>
                </a:solidFill>
                <a:cs typeface="Calibri"/>
              </a:rPr>
              <a:t>  &lt;</a:t>
            </a:r>
            <a:r>
              <a:rPr lang="en-US">
                <a:solidFill>
                  <a:srgbClr val="A52A2A"/>
                </a:solidFill>
                <a:cs typeface="Calibri"/>
              </a:rPr>
              <a:t>source</a:t>
            </a:r>
            <a:r>
              <a:rPr lang="en-US">
                <a:solidFill>
                  <a:srgbClr val="FF0000"/>
                </a:solidFill>
                <a:cs typeface="Calibri"/>
              </a:rPr>
              <a:t> </a:t>
            </a:r>
            <a:r>
              <a:rPr lang="en-US" err="1">
                <a:solidFill>
                  <a:srgbClr val="FF0000"/>
                </a:solidFill>
                <a:cs typeface="Calibri"/>
              </a:rPr>
              <a:t>src</a:t>
            </a:r>
            <a:r>
              <a:rPr lang="en-US">
                <a:solidFill>
                  <a:srgbClr val="0000CD"/>
                </a:solidFill>
                <a:cs typeface="Calibri"/>
              </a:rPr>
              <a:t>="horse.ogg"</a:t>
            </a:r>
            <a:r>
              <a:rPr lang="en-US">
                <a:solidFill>
                  <a:srgbClr val="FF0000"/>
                </a:solidFill>
                <a:cs typeface="Calibri"/>
              </a:rPr>
              <a:t> type</a:t>
            </a:r>
            <a:r>
              <a:rPr lang="en-US">
                <a:solidFill>
                  <a:srgbClr val="0000CD"/>
                </a:solidFill>
                <a:cs typeface="Calibri"/>
              </a:rPr>
              <a:t>="audio/</a:t>
            </a:r>
            <a:r>
              <a:rPr lang="en-US" err="1">
                <a:solidFill>
                  <a:srgbClr val="0000CD"/>
                </a:solidFill>
                <a:cs typeface="Calibri"/>
              </a:rPr>
              <a:t>ogg</a:t>
            </a:r>
            <a:r>
              <a:rPr lang="en-US">
                <a:solidFill>
                  <a:srgbClr val="0000CD"/>
                </a:solidFill>
                <a:cs typeface="Calibri"/>
              </a:rPr>
              <a:t>"&gt;</a:t>
            </a:r>
            <a:br>
              <a:rPr lang="en-US">
                <a:cs typeface="Calibri"/>
              </a:rPr>
            </a:br>
            <a:r>
              <a:rPr lang="en-US">
                <a:solidFill>
                  <a:srgbClr val="0000CD"/>
                </a:solidFill>
                <a:cs typeface="Calibri"/>
              </a:rPr>
              <a:t>  &lt;</a:t>
            </a:r>
            <a:r>
              <a:rPr lang="en-US">
                <a:solidFill>
                  <a:srgbClr val="A52A2A"/>
                </a:solidFill>
                <a:cs typeface="Calibri"/>
              </a:rPr>
              <a:t>source</a:t>
            </a:r>
            <a:r>
              <a:rPr lang="en-US">
                <a:solidFill>
                  <a:srgbClr val="FF0000"/>
                </a:solidFill>
                <a:cs typeface="Calibri"/>
              </a:rPr>
              <a:t> </a:t>
            </a:r>
            <a:r>
              <a:rPr lang="en-US" err="1">
                <a:solidFill>
                  <a:srgbClr val="FF0000"/>
                </a:solidFill>
                <a:cs typeface="Calibri"/>
              </a:rPr>
              <a:t>src</a:t>
            </a:r>
            <a:r>
              <a:rPr lang="en-US">
                <a:solidFill>
                  <a:srgbClr val="0000CD"/>
                </a:solidFill>
                <a:cs typeface="Calibri"/>
              </a:rPr>
              <a:t>="horse.mp3"</a:t>
            </a:r>
            <a:r>
              <a:rPr lang="en-US">
                <a:solidFill>
                  <a:srgbClr val="FF0000"/>
                </a:solidFill>
                <a:cs typeface="Calibri"/>
              </a:rPr>
              <a:t> type</a:t>
            </a:r>
            <a:r>
              <a:rPr lang="en-US">
                <a:solidFill>
                  <a:srgbClr val="0000CD"/>
                </a:solidFill>
                <a:cs typeface="Calibri"/>
              </a:rPr>
              <a:t>="audio/mpeg"&gt;</a:t>
            </a:r>
            <a:br>
              <a:rPr lang="en-US">
                <a:cs typeface="Calibri"/>
              </a:rPr>
            </a:br>
            <a:r>
              <a:rPr lang="en-US">
                <a:solidFill>
                  <a:srgbClr val="0000CD"/>
                </a:solidFill>
                <a:cs typeface="Calibri"/>
              </a:rPr>
              <a:t>Your browser does not support the audio element.</a:t>
            </a:r>
            <a:br>
              <a:rPr lang="en-US">
                <a:cs typeface="Calibri"/>
              </a:rPr>
            </a:br>
            <a:r>
              <a:rPr lang="en-US">
                <a:solidFill>
                  <a:srgbClr val="0000CD"/>
                </a:solidFill>
                <a:cs typeface="Calibri"/>
              </a:rPr>
              <a:t>&lt;</a:t>
            </a:r>
            <a:r>
              <a:rPr lang="en-US">
                <a:solidFill>
                  <a:srgbClr val="A52A2A"/>
                </a:solidFill>
                <a:cs typeface="Calibri"/>
              </a:rPr>
              <a:t>/audio</a:t>
            </a:r>
            <a:r>
              <a:rPr lang="en-US">
                <a:solidFill>
                  <a:srgbClr val="0000CD"/>
                </a:solidFill>
                <a:cs typeface="Calibri"/>
              </a:rPr>
              <a:t>&gt;</a:t>
            </a:r>
          </a:p>
          <a:p>
            <a:endParaRPr lang="en-US">
              <a:cs typeface="Calibri"/>
            </a:endParaRPr>
          </a:p>
        </p:txBody>
      </p:sp>
      <p:sp>
        <p:nvSpPr>
          <p:cNvPr id="4" name="Footer Placeholder 3">
            <a:extLst>
              <a:ext uri="{FF2B5EF4-FFF2-40B4-BE49-F238E27FC236}">
                <a16:creationId xmlns:a16="http://schemas.microsoft.com/office/drawing/2014/main" id="{CF83B20B-E8EE-2C05-731C-7BF569DDE44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31A3D20-A85E-1F34-5C80-86EDA9F929A6}"/>
              </a:ext>
            </a:extLst>
          </p:cNvPr>
          <p:cNvSpPr>
            <a:spLocks noGrp="1"/>
          </p:cNvSpPr>
          <p:nvPr>
            <p:ph type="sldNum" sz="quarter" idx="12"/>
          </p:nvPr>
        </p:nvSpPr>
        <p:spPr/>
        <p:txBody>
          <a:bodyPr/>
          <a:lstStyle/>
          <a:p>
            <a:fld id="{D4C40640-FB97-403C-ACEE-868BB27D48AD}" type="slidenum">
              <a:rPr lang="en-IN" smtClean="0"/>
              <a:t>156</a:t>
            </a:fld>
            <a:endParaRPr lang="en-IN"/>
          </a:p>
        </p:txBody>
      </p:sp>
    </p:spTree>
    <p:extLst>
      <p:ext uri="{BB962C8B-B14F-4D97-AF65-F5344CB8AC3E}">
        <p14:creationId xmlns:p14="http://schemas.microsoft.com/office/powerpoint/2010/main" val="9497667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E33-1D6A-F9DF-4B7F-BC2A957564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BDD68D-4DC7-2723-7D9F-73BDE10F7965}"/>
              </a:ext>
            </a:extLst>
          </p:cNvPr>
          <p:cNvSpPr>
            <a:spLocks noGrp="1"/>
          </p:cNvSpPr>
          <p:nvPr>
            <p:ph idx="1"/>
          </p:nvPr>
        </p:nvSpPr>
        <p:spPr/>
        <p:txBody>
          <a:bodyPr vert="horz" lIns="91440" tIns="45720" rIns="91440" bIns="45720" rtlCol="0" anchor="t">
            <a:normAutofit/>
          </a:bodyPr>
          <a:lstStyle/>
          <a:p>
            <a:pPr marL="0" indent="0">
              <a:buNone/>
            </a:pPr>
            <a:r>
              <a:rPr lang="en-US" b="1">
                <a:latin typeface="Calibri"/>
                <a:cs typeface="Segoe UI"/>
              </a:rPr>
              <a:t>HTML Audio - Methods, Properties, and Events</a:t>
            </a:r>
            <a:endParaRPr lang="en-US" b="1">
              <a:latin typeface="Calibri"/>
              <a:cs typeface="Calibri" panose="020F0502020204030204"/>
            </a:endParaRPr>
          </a:p>
          <a:p>
            <a:r>
              <a:rPr lang="en-US">
                <a:latin typeface="Calibri"/>
                <a:ea typeface="Verdana"/>
                <a:cs typeface="Calibri"/>
              </a:rPr>
              <a:t>The HTML DOM defines methods, properties, and events for the </a:t>
            </a:r>
            <a:r>
              <a:rPr lang="en-US">
                <a:solidFill>
                  <a:srgbClr val="DC143C"/>
                </a:solidFill>
                <a:latin typeface="Calibri"/>
                <a:cs typeface="Calibri"/>
              </a:rPr>
              <a:t>&lt;audio&gt;</a:t>
            </a:r>
            <a:r>
              <a:rPr lang="en-US">
                <a:latin typeface="Calibri"/>
                <a:ea typeface="Verdana"/>
                <a:cs typeface="Calibri"/>
              </a:rPr>
              <a:t> element.</a:t>
            </a:r>
            <a:endParaRPr lang="en-US">
              <a:latin typeface="Calibri"/>
              <a:cs typeface="Calibri"/>
            </a:endParaRPr>
          </a:p>
          <a:p>
            <a:r>
              <a:rPr lang="en-US">
                <a:latin typeface="Calibri"/>
                <a:ea typeface="Verdana"/>
                <a:cs typeface="Calibri"/>
              </a:rPr>
              <a:t>This allows you to load, play, and pause audios, as well as set duration and volume.</a:t>
            </a:r>
            <a:endParaRPr lang="en-US">
              <a:latin typeface="Calibri"/>
              <a:cs typeface="Calibri"/>
            </a:endParaRPr>
          </a:p>
          <a:p>
            <a:r>
              <a:rPr lang="en-US">
                <a:latin typeface="Calibri"/>
                <a:ea typeface="Verdana"/>
                <a:cs typeface="Calibri"/>
              </a:rPr>
              <a:t>There are also DOM events that can notify you when an audio begins to play, is paused, etc.</a:t>
            </a:r>
            <a:endParaRPr lang="en-US">
              <a:latin typeface="Calibri"/>
              <a:cs typeface="Calibri"/>
            </a:endParaRPr>
          </a:p>
          <a:p>
            <a:r>
              <a:rPr lang="en-US">
                <a:latin typeface="Calibri"/>
                <a:ea typeface="Verdana"/>
                <a:cs typeface="Calibri"/>
              </a:rPr>
              <a:t>For a full DOM reference, go to our </a:t>
            </a:r>
            <a:r>
              <a:rPr lang="en-US">
                <a:latin typeface="Calibri"/>
                <a:ea typeface="Verdana"/>
                <a:cs typeface="Calibri"/>
                <a:hlinkClick r:id="rId2"/>
              </a:rPr>
              <a:t>HTML Audio/Video DOM Reference</a:t>
            </a:r>
            <a:r>
              <a:rPr lang="en-US">
                <a:latin typeface="Calibri"/>
                <a:ea typeface="Verdana"/>
                <a:cs typeface="Calibri"/>
              </a:rPr>
              <a:t>.</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E7058D54-3E91-B64F-4589-2497050CF90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E77947F-999E-B6EF-B0E4-C87111013CF4}"/>
              </a:ext>
            </a:extLst>
          </p:cNvPr>
          <p:cNvSpPr>
            <a:spLocks noGrp="1"/>
          </p:cNvSpPr>
          <p:nvPr>
            <p:ph type="sldNum" sz="quarter" idx="12"/>
          </p:nvPr>
        </p:nvSpPr>
        <p:spPr/>
        <p:txBody>
          <a:bodyPr/>
          <a:lstStyle/>
          <a:p>
            <a:fld id="{D4C40640-FB97-403C-ACEE-868BB27D48AD}" type="slidenum">
              <a:rPr lang="en-IN" smtClean="0"/>
              <a:t>157</a:t>
            </a:fld>
            <a:endParaRPr lang="en-IN"/>
          </a:p>
        </p:txBody>
      </p:sp>
    </p:spTree>
    <p:extLst>
      <p:ext uri="{BB962C8B-B14F-4D97-AF65-F5344CB8AC3E}">
        <p14:creationId xmlns:p14="http://schemas.microsoft.com/office/powerpoint/2010/main" val="200349937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CBE9-2C8C-B699-8CAB-D64B934BA0B9}"/>
              </a:ext>
            </a:extLst>
          </p:cNvPr>
          <p:cNvSpPr>
            <a:spLocks noGrp="1"/>
          </p:cNvSpPr>
          <p:nvPr>
            <p:ph type="title"/>
          </p:nvPr>
        </p:nvSpPr>
        <p:spPr/>
        <p:txBody>
          <a:bodyPr/>
          <a:lstStyle/>
          <a:p>
            <a:br>
              <a:rPr lang="en-US" sz="3200">
                <a:latin typeface="Segoe UI"/>
                <a:cs typeface="Segoe UI"/>
              </a:rPr>
            </a:br>
            <a:r>
              <a:rPr lang="en-US" sz="3200">
                <a:latin typeface="Segoe UI"/>
                <a:cs typeface="Segoe UI"/>
              </a:rPr>
              <a:t>                                  </a:t>
            </a:r>
            <a:r>
              <a:rPr lang="en-US" sz="3600">
                <a:latin typeface="Calibri"/>
                <a:cs typeface="Segoe UI"/>
              </a:rPr>
              <a:t>HTML Plug-ins</a:t>
            </a:r>
            <a:endParaRPr lang="en-US" sz="3600">
              <a:latin typeface="Calibri"/>
              <a:cs typeface="Calibri"/>
            </a:endParaRPr>
          </a:p>
          <a:p>
            <a:endParaRPr lang="en-US">
              <a:cs typeface="Calibri Light"/>
            </a:endParaRPr>
          </a:p>
        </p:txBody>
      </p:sp>
      <p:sp>
        <p:nvSpPr>
          <p:cNvPr id="3" name="Content Placeholder 2">
            <a:extLst>
              <a:ext uri="{FF2B5EF4-FFF2-40B4-BE49-F238E27FC236}">
                <a16:creationId xmlns:a16="http://schemas.microsoft.com/office/drawing/2014/main" id="{B69C0033-35D3-F39C-9651-3436A85A9642}"/>
              </a:ext>
            </a:extLst>
          </p:cNvPr>
          <p:cNvSpPr>
            <a:spLocks noGrp="1"/>
          </p:cNvSpPr>
          <p:nvPr>
            <p:ph idx="1"/>
          </p:nvPr>
        </p:nvSpPr>
        <p:spPr/>
        <p:txBody>
          <a:bodyPr vert="horz" lIns="91440" tIns="45720" rIns="91440" bIns="45720" rtlCol="0" anchor="t">
            <a:normAutofit/>
          </a:bodyPr>
          <a:lstStyle/>
          <a:p>
            <a:r>
              <a:rPr lang="en-US">
                <a:latin typeface="Calibri"/>
                <a:cs typeface="Segoe UI"/>
              </a:rPr>
              <a:t>Plug-ins</a:t>
            </a:r>
            <a:endParaRPr lang="en-US">
              <a:latin typeface="Calibri"/>
              <a:cs typeface="Calibri" panose="020F0502020204030204"/>
            </a:endParaRPr>
          </a:p>
          <a:p>
            <a:r>
              <a:rPr lang="en-US">
                <a:latin typeface="Calibri"/>
                <a:ea typeface="Verdana"/>
                <a:cs typeface="Calibri"/>
              </a:rPr>
              <a:t>Plug-ins were designed to be used for many different purposes:</a:t>
            </a:r>
            <a:endParaRPr lang="en-US">
              <a:latin typeface="Calibri"/>
              <a:cs typeface="Calibri"/>
            </a:endParaRPr>
          </a:p>
          <a:p>
            <a:r>
              <a:rPr lang="en-US">
                <a:latin typeface="Calibri"/>
                <a:ea typeface="Verdana"/>
                <a:cs typeface="Calibri"/>
              </a:rPr>
              <a:t>To run Java applets</a:t>
            </a:r>
            <a:endParaRPr lang="en-US">
              <a:latin typeface="Calibri"/>
              <a:cs typeface="Calibri"/>
            </a:endParaRPr>
          </a:p>
          <a:p>
            <a:r>
              <a:rPr lang="en-US">
                <a:latin typeface="Calibri"/>
                <a:ea typeface="Verdana"/>
                <a:cs typeface="Calibri"/>
              </a:rPr>
              <a:t>To run Microsoft ActiveX controls</a:t>
            </a:r>
            <a:endParaRPr lang="en-US">
              <a:latin typeface="Calibri"/>
              <a:cs typeface="Calibri"/>
            </a:endParaRPr>
          </a:p>
          <a:p>
            <a:r>
              <a:rPr lang="en-US">
                <a:latin typeface="Calibri"/>
                <a:ea typeface="Verdana"/>
                <a:cs typeface="Calibri"/>
              </a:rPr>
              <a:t>To display Flash movies</a:t>
            </a:r>
            <a:endParaRPr lang="en-US">
              <a:latin typeface="Calibri"/>
              <a:cs typeface="Calibri"/>
            </a:endParaRPr>
          </a:p>
          <a:p>
            <a:r>
              <a:rPr lang="en-US">
                <a:latin typeface="Calibri"/>
                <a:ea typeface="Verdana"/>
                <a:cs typeface="Calibri"/>
              </a:rPr>
              <a:t>To display maps</a:t>
            </a:r>
            <a:endParaRPr lang="en-US">
              <a:latin typeface="Calibri"/>
              <a:cs typeface="Calibri"/>
            </a:endParaRPr>
          </a:p>
          <a:p>
            <a:r>
              <a:rPr lang="en-US">
                <a:latin typeface="Calibri"/>
                <a:ea typeface="Verdana"/>
                <a:cs typeface="Calibri"/>
              </a:rPr>
              <a:t>To scan for viruses</a:t>
            </a:r>
            <a:endParaRPr lang="en-US">
              <a:latin typeface="Calibri"/>
              <a:cs typeface="Calibri"/>
            </a:endParaRPr>
          </a:p>
          <a:p>
            <a:r>
              <a:rPr lang="en-US">
                <a:latin typeface="Calibri"/>
                <a:ea typeface="Verdana"/>
                <a:cs typeface="Calibri"/>
              </a:rPr>
              <a:t>To verify a bank id</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25ECD28D-AD5D-E35C-A8B1-92005564B1B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5EA098A-321A-06D5-222C-95681C7156F5}"/>
              </a:ext>
            </a:extLst>
          </p:cNvPr>
          <p:cNvSpPr>
            <a:spLocks noGrp="1"/>
          </p:cNvSpPr>
          <p:nvPr>
            <p:ph type="sldNum" sz="quarter" idx="12"/>
          </p:nvPr>
        </p:nvSpPr>
        <p:spPr/>
        <p:txBody>
          <a:bodyPr/>
          <a:lstStyle/>
          <a:p>
            <a:fld id="{D4C40640-FB97-403C-ACEE-868BB27D48AD}" type="slidenum">
              <a:rPr lang="en-IN" smtClean="0"/>
              <a:t>158</a:t>
            </a:fld>
            <a:endParaRPr lang="en-IN"/>
          </a:p>
        </p:txBody>
      </p:sp>
    </p:spTree>
    <p:extLst>
      <p:ext uri="{BB962C8B-B14F-4D97-AF65-F5344CB8AC3E}">
        <p14:creationId xmlns:p14="http://schemas.microsoft.com/office/powerpoint/2010/main" val="34772846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87A4-469E-08B7-7852-4C22529FC7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A7B1C6-D1E2-644C-8297-C67AB7C5FC63}"/>
              </a:ext>
            </a:extLst>
          </p:cNvPr>
          <p:cNvSpPr>
            <a:spLocks noGrp="1"/>
          </p:cNvSpPr>
          <p:nvPr>
            <p:ph idx="1"/>
          </p:nvPr>
        </p:nvSpPr>
        <p:spPr/>
        <p:txBody>
          <a:bodyPr vert="horz" lIns="91440" tIns="45720" rIns="91440" bIns="45720" rtlCol="0" anchor="t">
            <a:noAutofit/>
          </a:bodyPr>
          <a:lstStyle/>
          <a:p>
            <a:pPr marL="0" indent="0">
              <a:buNone/>
            </a:pPr>
            <a:r>
              <a:rPr lang="en-US" b="1">
                <a:latin typeface="Calibri"/>
                <a:cs typeface="Segoe UI"/>
              </a:rPr>
              <a:t> The &lt;object&gt; Element:</a:t>
            </a:r>
            <a:endParaRPr lang="en-US" b="1">
              <a:latin typeface="Calibri"/>
              <a:cs typeface="Calibri" panose="020F0502020204030204"/>
            </a:endParaRPr>
          </a:p>
          <a:p>
            <a:r>
              <a:rPr lang="en-US">
                <a:latin typeface="Calibri"/>
                <a:ea typeface="Verdana"/>
                <a:cs typeface="Calibri"/>
              </a:rPr>
              <a:t>The </a:t>
            </a:r>
            <a:r>
              <a:rPr lang="en-US">
                <a:solidFill>
                  <a:srgbClr val="DC143C"/>
                </a:solidFill>
                <a:latin typeface="Calibri"/>
                <a:cs typeface="Calibri"/>
              </a:rPr>
              <a:t>&lt;object&gt;</a:t>
            </a:r>
            <a:r>
              <a:rPr lang="en-US">
                <a:latin typeface="Calibri"/>
                <a:ea typeface="Verdana"/>
                <a:cs typeface="Calibri"/>
              </a:rPr>
              <a:t> element is supported by all browsers.</a:t>
            </a:r>
            <a:endParaRPr lang="en-US">
              <a:latin typeface="Calibri"/>
              <a:cs typeface="Calibri"/>
            </a:endParaRPr>
          </a:p>
          <a:p>
            <a:r>
              <a:rPr lang="en-US">
                <a:latin typeface="Calibri"/>
                <a:ea typeface="Verdana"/>
                <a:cs typeface="Calibri"/>
              </a:rPr>
              <a:t>The </a:t>
            </a:r>
            <a:r>
              <a:rPr lang="en-US">
                <a:solidFill>
                  <a:srgbClr val="DC143C"/>
                </a:solidFill>
                <a:latin typeface="Calibri"/>
                <a:cs typeface="Calibri"/>
              </a:rPr>
              <a:t>&lt;object&gt;</a:t>
            </a:r>
            <a:r>
              <a:rPr lang="en-US">
                <a:latin typeface="Calibri"/>
                <a:ea typeface="Verdana"/>
                <a:cs typeface="Calibri"/>
              </a:rPr>
              <a:t> element defines an embedded object within an HTML document.</a:t>
            </a:r>
            <a:endParaRPr lang="en-US">
              <a:latin typeface="Calibri"/>
              <a:cs typeface="Calibri"/>
            </a:endParaRPr>
          </a:p>
          <a:p>
            <a:r>
              <a:rPr lang="en-US">
                <a:latin typeface="Calibri"/>
                <a:ea typeface="Verdana"/>
                <a:cs typeface="Calibri"/>
              </a:rPr>
              <a:t>It was designed to embed plug-ins (like Java applets, PDF readers, and Flash Players) in web pages, but can also be used to include HTML in HTML:</a:t>
            </a:r>
            <a:endParaRPr lang="en-US">
              <a:latin typeface="Calibri"/>
              <a:cs typeface="Calibri"/>
            </a:endParaRPr>
          </a:p>
          <a:p>
            <a:endParaRPr lang="en-US">
              <a:latin typeface="Calibri"/>
              <a:cs typeface="Calibri"/>
            </a:endParaRPr>
          </a:p>
        </p:txBody>
      </p:sp>
      <p:sp>
        <p:nvSpPr>
          <p:cNvPr id="4" name="Footer Placeholder 3">
            <a:extLst>
              <a:ext uri="{FF2B5EF4-FFF2-40B4-BE49-F238E27FC236}">
                <a16:creationId xmlns:a16="http://schemas.microsoft.com/office/drawing/2014/main" id="{BABC4A2F-DF69-2DCB-2DD1-2AECBCB6FDD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72B7A6A-94B1-3317-2740-5E2D3CF8F818}"/>
              </a:ext>
            </a:extLst>
          </p:cNvPr>
          <p:cNvSpPr>
            <a:spLocks noGrp="1"/>
          </p:cNvSpPr>
          <p:nvPr>
            <p:ph type="sldNum" sz="quarter" idx="12"/>
          </p:nvPr>
        </p:nvSpPr>
        <p:spPr/>
        <p:txBody>
          <a:bodyPr/>
          <a:lstStyle/>
          <a:p>
            <a:fld id="{D4C40640-FB97-403C-ACEE-868BB27D48AD}" type="slidenum">
              <a:rPr lang="en-IN" smtClean="0"/>
              <a:t>159</a:t>
            </a:fld>
            <a:endParaRPr lang="en-IN"/>
          </a:p>
        </p:txBody>
      </p:sp>
    </p:spTree>
    <p:extLst>
      <p:ext uri="{BB962C8B-B14F-4D97-AF65-F5344CB8AC3E}">
        <p14:creationId xmlns:p14="http://schemas.microsoft.com/office/powerpoint/2010/main" val="420237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060A-D889-D144-55EB-D8A3E2E89179}"/>
              </a:ext>
            </a:extLst>
          </p:cNvPr>
          <p:cNvSpPr>
            <a:spLocks noGrp="1"/>
          </p:cNvSpPr>
          <p:nvPr>
            <p:ph type="title"/>
          </p:nvPr>
        </p:nvSpPr>
        <p:spPr/>
        <p:txBody>
          <a:bodyPr/>
          <a:lstStyle/>
          <a:p>
            <a:r>
              <a:rPr lang="en-US" sz="3200">
                <a:latin typeface="Segoe UI"/>
                <a:cs typeface="Segoe UI"/>
              </a:rPr>
              <a:t>HTML Styles</a:t>
            </a:r>
            <a:endParaRPr lang="en-US"/>
          </a:p>
          <a:p>
            <a:endParaRPr lang="en-US">
              <a:cs typeface="Calibri Light"/>
            </a:endParaRPr>
          </a:p>
        </p:txBody>
      </p:sp>
      <p:sp>
        <p:nvSpPr>
          <p:cNvPr id="3" name="Content Placeholder 2">
            <a:extLst>
              <a:ext uri="{FF2B5EF4-FFF2-40B4-BE49-F238E27FC236}">
                <a16:creationId xmlns:a16="http://schemas.microsoft.com/office/drawing/2014/main" id="{E4C4E5B2-1264-24D4-32A8-8341F19A4363}"/>
              </a:ext>
            </a:extLst>
          </p:cNvPr>
          <p:cNvSpPr>
            <a:spLocks noGrp="1"/>
          </p:cNvSpPr>
          <p:nvPr>
            <p:ph idx="1"/>
          </p:nvPr>
        </p:nvSpPr>
        <p:spPr/>
        <p:txBody>
          <a:bodyPr vert="horz" lIns="91440" tIns="45720" rIns="91440" bIns="45720" rtlCol="0" anchor="t">
            <a:normAutofit/>
          </a:bodyPr>
          <a:lstStyle/>
          <a:p>
            <a:r>
              <a:rPr lang="en-US" sz="1600">
                <a:latin typeface="Verdana"/>
                <a:ea typeface="Verdana"/>
              </a:rPr>
              <a:t>The HTML </a:t>
            </a:r>
            <a:r>
              <a:rPr lang="en-US" sz="1600">
                <a:solidFill>
                  <a:srgbClr val="DC143C"/>
                </a:solidFill>
                <a:latin typeface="Consolas"/>
              </a:rPr>
              <a:t>style</a:t>
            </a:r>
            <a:r>
              <a:rPr lang="en-US" sz="1600">
                <a:latin typeface="Verdana"/>
                <a:ea typeface="Verdana"/>
              </a:rPr>
              <a:t> attribute is used to add styles to an element, such as color, font, size, and more.</a:t>
            </a:r>
          </a:p>
          <a:p>
            <a:r>
              <a:rPr lang="en-US" sz="1600">
                <a:latin typeface="Verdana"/>
                <a:ea typeface="Verdana"/>
                <a:cs typeface="+mn-lt"/>
              </a:rPr>
              <a:t>Example: </a:t>
            </a:r>
          </a:p>
          <a:p>
            <a:pPr marL="0" indent="0">
              <a:buNone/>
            </a:pPr>
            <a:r>
              <a:rPr lang="en-US" sz="1600">
                <a:ea typeface="+mn-lt"/>
                <a:cs typeface="+mn-lt"/>
              </a:rPr>
              <a:t>         &lt;!DOCTYPE html&gt;</a:t>
            </a:r>
            <a:endParaRPr lang="en-US" sz="1600">
              <a:latin typeface="Verdana"/>
              <a:ea typeface="Verdana"/>
            </a:endParaRPr>
          </a:p>
          <a:p>
            <a:pPr marL="0" indent="0">
              <a:buNone/>
            </a:pPr>
            <a:r>
              <a:rPr lang="en-US" sz="1600">
                <a:ea typeface="+mn-lt"/>
                <a:cs typeface="+mn-lt"/>
              </a:rPr>
              <a:t>         &lt;html&gt;</a:t>
            </a:r>
          </a:p>
          <a:p>
            <a:pPr marL="0" indent="0">
              <a:buNone/>
            </a:pPr>
            <a:r>
              <a:rPr lang="en-US" sz="1600">
                <a:ea typeface="+mn-lt"/>
                <a:cs typeface="+mn-lt"/>
              </a:rPr>
              <a:t>         &lt;body&gt;</a:t>
            </a:r>
          </a:p>
          <a:p>
            <a:pPr marL="0" indent="0">
              <a:buNone/>
            </a:pPr>
            <a:r>
              <a:rPr lang="en-US" sz="1600">
                <a:ea typeface="+mn-lt"/>
                <a:cs typeface="+mn-lt"/>
              </a:rPr>
              <a:t>         &lt;p&gt;I am normal&lt;/p&gt;</a:t>
            </a:r>
            <a:endParaRPr lang="en-US" sz="1600">
              <a:cs typeface="Calibri" panose="020F0502020204030204"/>
            </a:endParaRPr>
          </a:p>
          <a:p>
            <a:pPr marL="0" indent="0">
              <a:buNone/>
            </a:pPr>
            <a:r>
              <a:rPr lang="en-US" sz="1600">
                <a:ea typeface="+mn-lt"/>
                <a:cs typeface="+mn-lt"/>
              </a:rPr>
              <a:t>         &lt;p style="</a:t>
            </a:r>
            <a:r>
              <a:rPr lang="en-US" sz="1600" err="1">
                <a:ea typeface="+mn-lt"/>
                <a:cs typeface="+mn-lt"/>
              </a:rPr>
              <a:t>color:red</a:t>
            </a:r>
            <a:r>
              <a:rPr lang="en-US" sz="1600">
                <a:ea typeface="+mn-lt"/>
                <a:cs typeface="+mn-lt"/>
              </a:rPr>
              <a:t>;"&gt;I am red&lt;/p&gt;</a:t>
            </a:r>
          </a:p>
          <a:p>
            <a:pPr marL="0" indent="0">
              <a:buNone/>
            </a:pPr>
            <a:r>
              <a:rPr lang="en-US" sz="1600">
                <a:ea typeface="+mn-lt"/>
                <a:cs typeface="+mn-lt"/>
              </a:rPr>
              <a:t>         &lt;p style="</a:t>
            </a:r>
            <a:r>
              <a:rPr lang="en-US" sz="1600" err="1">
                <a:ea typeface="+mn-lt"/>
                <a:cs typeface="+mn-lt"/>
              </a:rPr>
              <a:t>color:blue</a:t>
            </a:r>
            <a:r>
              <a:rPr lang="en-US" sz="1600">
                <a:ea typeface="+mn-lt"/>
                <a:cs typeface="+mn-lt"/>
              </a:rPr>
              <a:t>;"&gt;I am blue&lt;/p&gt;</a:t>
            </a:r>
            <a:endParaRPr lang="en-US" sz="1600">
              <a:cs typeface="Calibri" panose="020F0502020204030204"/>
            </a:endParaRPr>
          </a:p>
          <a:p>
            <a:pPr marL="0" indent="0">
              <a:buNone/>
            </a:pPr>
            <a:r>
              <a:rPr lang="en-US" sz="1600">
                <a:ea typeface="+mn-lt"/>
                <a:cs typeface="+mn-lt"/>
              </a:rPr>
              <a:t>         &lt;p style="font-size:50px;"&gt;I am big&lt;/p&gt;</a:t>
            </a:r>
            <a:endParaRPr lang="en-US" sz="1600">
              <a:cs typeface="Calibri" panose="020F0502020204030204"/>
            </a:endParaRPr>
          </a:p>
          <a:p>
            <a:pPr marL="0" indent="0">
              <a:buNone/>
            </a:pPr>
            <a:r>
              <a:rPr lang="en-US" sz="1600">
                <a:ea typeface="+mn-lt"/>
                <a:cs typeface="+mn-lt"/>
              </a:rPr>
              <a:t>         &lt;/body&gt;</a:t>
            </a:r>
            <a:endParaRPr lang="en-US" sz="1600">
              <a:cs typeface="Calibri" panose="020F0502020204030204"/>
            </a:endParaRPr>
          </a:p>
          <a:p>
            <a:pPr marL="0" indent="0">
              <a:buNone/>
            </a:pPr>
            <a:r>
              <a:rPr lang="en-US" sz="1600">
                <a:ea typeface="+mn-lt"/>
                <a:cs typeface="+mn-lt"/>
              </a:rPr>
              <a:t>         &lt;/html&gt;</a:t>
            </a:r>
            <a:endParaRPr lang="en-US" sz="1600">
              <a:cs typeface="Calibri" panose="020F0502020204030204"/>
            </a:endParaRPr>
          </a:p>
          <a:p>
            <a:endParaRPr lang="en-US" sz="1200">
              <a:latin typeface="Verdana"/>
              <a:ea typeface="Verdana"/>
            </a:endParaRPr>
          </a:p>
        </p:txBody>
      </p:sp>
      <p:sp>
        <p:nvSpPr>
          <p:cNvPr id="4" name="Footer Placeholder 3">
            <a:extLst>
              <a:ext uri="{FF2B5EF4-FFF2-40B4-BE49-F238E27FC236}">
                <a16:creationId xmlns:a16="http://schemas.microsoft.com/office/drawing/2014/main" id="{BB4EE161-9948-053B-554D-C6D5D4CFFAE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A0EE024-E599-C311-A3DD-F8DD8313B512}"/>
              </a:ext>
            </a:extLst>
          </p:cNvPr>
          <p:cNvSpPr>
            <a:spLocks noGrp="1"/>
          </p:cNvSpPr>
          <p:nvPr>
            <p:ph type="sldNum" sz="quarter" idx="12"/>
          </p:nvPr>
        </p:nvSpPr>
        <p:spPr/>
        <p:txBody>
          <a:bodyPr/>
          <a:lstStyle/>
          <a:p>
            <a:fld id="{D4C40640-FB97-403C-ACEE-868BB27D48AD}" type="slidenum">
              <a:rPr lang="en-IN" smtClean="0"/>
              <a:t>16</a:t>
            </a:fld>
            <a:endParaRPr lang="en-IN"/>
          </a:p>
        </p:txBody>
      </p:sp>
    </p:spTree>
    <p:extLst>
      <p:ext uri="{BB962C8B-B14F-4D97-AF65-F5344CB8AC3E}">
        <p14:creationId xmlns:p14="http://schemas.microsoft.com/office/powerpoint/2010/main" val="282251748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3BC2-FA36-9B26-73A8-DB4775C61C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67B827-7B85-46AF-5B4D-96E72CB9FA6D}"/>
              </a:ext>
            </a:extLst>
          </p:cNvPr>
          <p:cNvSpPr>
            <a:spLocks noGrp="1"/>
          </p:cNvSpPr>
          <p:nvPr>
            <p:ph idx="1"/>
          </p:nvPr>
        </p:nvSpPr>
        <p:spPr/>
        <p:txBody>
          <a:bodyPr vert="horz" lIns="91440" tIns="45720" rIns="91440" bIns="45720" rtlCol="0" anchor="t">
            <a:normAutofit/>
          </a:bodyPr>
          <a:lstStyle/>
          <a:p>
            <a:pPr marL="0" indent="0">
              <a:buNone/>
            </a:pPr>
            <a:r>
              <a:rPr lang="en-US" b="1">
                <a:cs typeface="Calibri"/>
              </a:rPr>
              <a:t>Example:</a:t>
            </a:r>
            <a:endParaRPr lang="en-US" b="1"/>
          </a:p>
          <a:p>
            <a:r>
              <a:rPr lang="en-US">
                <a:solidFill>
                  <a:srgbClr val="0000CD"/>
                </a:solidFill>
                <a:cs typeface="Calibri"/>
              </a:rPr>
              <a:t>&lt;</a:t>
            </a:r>
            <a:r>
              <a:rPr lang="en-US">
                <a:solidFill>
                  <a:srgbClr val="A52A2A"/>
                </a:solidFill>
                <a:cs typeface="Calibri"/>
              </a:rPr>
              <a:t>object</a:t>
            </a:r>
            <a:r>
              <a:rPr lang="en-US">
                <a:solidFill>
                  <a:srgbClr val="FF0000"/>
                </a:solidFill>
                <a:cs typeface="Calibri"/>
              </a:rPr>
              <a:t> width</a:t>
            </a:r>
            <a:r>
              <a:rPr lang="en-US">
                <a:solidFill>
                  <a:srgbClr val="0000CD"/>
                </a:solidFill>
                <a:cs typeface="Calibri"/>
              </a:rPr>
              <a:t>="100%"</a:t>
            </a:r>
            <a:r>
              <a:rPr lang="en-US">
                <a:solidFill>
                  <a:srgbClr val="FF0000"/>
                </a:solidFill>
                <a:cs typeface="Calibri"/>
              </a:rPr>
              <a:t> height</a:t>
            </a:r>
            <a:r>
              <a:rPr lang="en-US">
                <a:solidFill>
                  <a:srgbClr val="0000CD"/>
                </a:solidFill>
                <a:cs typeface="Calibri"/>
              </a:rPr>
              <a:t>="500px"</a:t>
            </a:r>
            <a:r>
              <a:rPr lang="en-US">
                <a:solidFill>
                  <a:srgbClr val="FF0000"/>
                </a:solidFill>
                <a:cs typeface="Calibri"/>
              </a:rPr>
              <a:t> data</a:t>
            </a:r>
            <a:r>
              <a:rPr lang="en-US">
                <a:solidFill>
                  <a:srgbClr val="0000CD"/>
                </a:solidFill>
                <a:cs typeface="Calibri"/>
              </a:rPr>
              <a:t>="snippet.html"&gt;&lt;</a:t>
            </a:r>
            <a:r>
              <a:rPr lang="en-US">
                <a:solidFill>
                  <a:srgbClr val="A52A2A"/>
                </a:solidFill>
                <a:cs typeface="Calibri"/>
              </a:rPr>
              <a:t>/object</a:t>
            </a:r>
            <a:r>
              <a:rPr lang="en-US">
                <a:solidFill>
                  <a:srgbClr val="0000CD"/>
                </a:solidFill>
                <a:cs typeface="Calibri"/>
              </a:rPr>
              <a:t>&gt;</a:t>
            </a:r>
          </a:p>
          <a:p>
            <a:pPr algn="ctr"/>
            <a:r>
              <a:rPr lang="en-US">
                <a:solidFill>
                  <a:srgbClr val="FFFFFF"/>
                </a:solidFill>
                <a:cs typeface="Calibri"/>
              </a:rPr>
              <a:t>Try it Your</a:t>
            </a:r>
            <a:endParaRPr lang="en-US">
              <a:cs typeface="Calibri"/>
            </a:endParaRPr>
          </a:p>
          <a:p>
            <a:r>
              <a:rPr lang="en-US">
                <a:cs typeface="Calibri"/>
              </a:rPr>
              <a:t>Or images if you like:</a:t>
            </a:r>
          </a:p>
          <a:p>
            <a:r>
              <a:rPr lang="en-US">
                <a:cs typeface="Calibri"/>
              </a:rPr>
              <a:t>Example</a:t>
            </a:r>
          </a:p>
          <a:p>
            <a:r>
              <a:rPr lang="en-US">
                <a:solidFill>
                  <a:srgbClr val="0000CD"/>
                </a:solidFill>
                <a:cs typeface="Calibri"/>
              </a:rPr>
              <a:t>&lt;</a:t>
            </a:r>
            <a:r>
              <a:rPr lang="en-US">
                <a:solidFill>
                  <a:srgbClr val="A52A2A"/>
                </a:solidFill>
                <a:cs typeface="Calibri"/>
              </a:rPr>
              <a:t>object</a:t>
            </a:r>
            <a:r>
              <a:rPr lang="en-US">
                <a:solidFill>
                  <a:srgbClr val="FF0000"/>
                </a:solidFill>
                <a:cs typeface="Calibri"/>
              </a:rPr>
              <a:t> data</a:t>
            </a:r>
            <a:r>
              <a:rPr lang="en-US">
                <a:solidFill>
                  <a:srgbClr val="0000CD"/>
                </a:solidFill>
                <a:cs typeface="Calibri"/>
              </a:rPr>
              <a:t>="audi.jpeg"&gt;&lt;</a:t>
            </a:r>
            <a:r>
              <a:rPr lang="en-US">
                <a:solidFill>
                  <a:srgbClr val="A52A2A"/>
                </a:solidFill>
                <a:cs typeface="Calibri"/>
              </a:rPr>
              <a:t>/object</a:t>
            </a:r>
            <a:r>
              <a:rPr lang="en-US">
                <a:solidFill>
                  <a:srgbClr val="0000CD"/>
                </a:solidFill>
                <a:cs typeface="Calibri"/>
              </a:rPr>
              <a:t>&gt;</a:t>
            </a:r>
          </a:p>
          <a:p>
            <a:endParaRPr lang="en-US">
              <a:cs typeface="Calibri"/>
            </a:endParaRPr>
          </a:p>
          <a:p>
            <a:endParaRPr lang="en-US">
              <a:cs typeface="Calibri"/>
            </a:endParaRPr>
          </a:p>
        </p:txBody>
      </p:sp>
      <p:sp>
        <p:nvSpPr>
          <p:cNvPr id="4" name="Footer Placeholder 3">
            <a:extLst>
              <a:ext uri="{FF2B5EF4-FFF2-40B4-BE49-F238E27FC236}">
                <a16:creationId xmlns:a16="http://schemas.microsoft.com/office/drawing/2014/main" id="{3C71C5E4-80D2-51FE-477D-444C61BCCB4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B2960D9-EC75-C880-42CA-DAAE1876D76B}"/>
              </a:ext>
            </a:extLst>
          </p:cNvPr>
          <p:cNvSpPr>
            <a:spLocks noGrp="1"/>
          </p:cNvSpPr>
          <p:nvPr>
            <p:ph type="sldNum" sz="quarter" idx="12"/>
          </p:nvPr>
        </p:nvSpPr>
        <p:spPr/>
        <p:txBody>
          <a:bodyPr/>
          <a:lstStyle/>
          <a:p>
            <a:fld id="{D4C40640-FB97-403C-ACEE-868BB27D48AD}" type="slidenum">
              <a:rPr lang="en-IN" smtClean="0"/>
              <a:t>160</a:t>
            </a:fld>
            <a:endParaRPr lang="en-IN"/>
          </a:p>
        </p:txBody>
      </p:sp>
    </p:spTree>
    <p:extLst>
      <p:ext uri="{BB962C8B-B14F-4D97-AF65-F5344CB8AC3E}">
        <p14:creationId xmlns:p14="http://schemas.microsoft.com/office/powerpoint/2010/main" val="12483605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C8CEF-E414-8AEB-F75C-BAF94CF7130E}"/>
              </a:ext>
            </a:extLst>
          </p:cNvPr>
          <p:cNvSpPr>
            <a:spLocks noGrp="1"/>
          </p:cNvSpPr>
          <p:nvPr>
            <p:ph idx="1"/>
          </p:nvPr>
        </p:nvSpPr>
        <p:spPr>
          <a:xfrm>
            <a:off x="838200" y="431022"/>
            <a:ext cx="10515600" cy="5745941"/>
          </a:xfrm>
        </p:spPr>
        <p:txBody>
          <a:bodyPr vert="horz" lIns="91440" tIns="45720" rIns="91440" bIns="45720" rtlCol="0" anchor="t">
            <a:noAutofit/>
          </a:bodyPr>
          <a:lstStyle/>
          <a:p>
            <a:pPr marL="0" indent="0">
              <a:buNone/>
            </a:pPr>
            <a:r>
              <a:rPr lang="en-US" b="1">
                <a:latin typeface="Calibri"/>
                <a:cs typeface="Segoe UI"/>
              </a:rPr>
              <a:t> The &lt;embed&gt; Element:</a:t>
            </a:r>
            <a:endParaRPr lang="en-US" b="1">
              <a:latin typeface="Calibri"/>
              <a:cs typeface="Calibri" panose="020F0502020204030204"/>
            </a:endParaRPr>
          </a:p>
          <a:p>
            <a:r>
              <a:rPr lang="en-US">
                <a:latin typeface="Calibri"/>
                <a:ea typeface="Verdana"/>
                <a:cs typeface="Calibri"/>
              </a:rPr>
              <a:t>The </a:t>
            </a:r>
            <a:r>
              <a:rPr lang="en-US">
                <a:solidFill>
                  <a:srgbClr val="DC143C"/>
                </a:solidFill>
                <a:latin typeface="Calibri"/>
                <a:cs typeface="Calibri"/>
              </a:rPr>
              <a:t>&lt;embed&gt;</a:t>
            </a:r>
            <a:r>
              <a:rPr lang="en-US">
                <a:latin typeface="Calibri"/>
                <a:ea typeface="Verdana"/>
                <a:cs typeface="Calibri"/>
              </a:rPr>
              <a:t> element is supported in all major browsers.</a:t>
            </a:r>
            <a:endParaRPr lang="en-US">
              <a:latin typeface="Calibri"/>
              <a:cs typeface="Calibri"/>
            </a:endParaRPr>
          </a:p>
          <a:p>
            <a:r>
              <a:rPr lang="en-US">
                <a:latin typeface="Calibri"/>
                <a:ea typeface="Verdana"/>
                <a:cs typeface="Calibri"/>
              </a:rPr>
              <a:t>The </a:t>
            </a:r>
            <a:r>
              <a:rPr lang="en-US">
                <a:solidFill>
                  <a:srgbClr val="DC143C"/>
                </a:solidFill>
                <a:latin typeface="Calibri"/>
                <a:cs typeface="Calibri"/>
              </a:rPr>
              <a:t>&lt;embed&gt;</a:t>
            </a:r>
            <a:r>
              <a:rPr lang="en-US">
                <a:latin typeface="Calibri"/>
                <a:ea typeface="Verdana"/>
                <a:cs typeface="Calibri"/>
              </a:rPr>
              <a:t> element also defines an embedded object within an HTML document.</a:t>
            </a:r>
            <a:endParaRPr lang="en-US">
              <a:latin typeface="Calibri"/>
              <a:cs typeface="Calibri"/>
            </a:endParaRPr>
          </a:p>
          <a:p>
            <a:r>
              <a:rPr lang="en-US">
                <a:latin typeface="Calibri"/>
                <a:ea typeface="Verdana"/>
                <a:cs typeface="Calibri"/>
              </a:rPr>
              <a:t>Web browsers have supported the &lt;embed&gt; element for a long time. However, it has not been a part of the HTML specification before HTML5.</a:t>
            </a:r>
            <a:endParaRPr lang="en-US">
              <a:latin typeface="Calibri"/>
              <a:cs typeface="Calibri"/>
            </a:endParaRPr>
          </a:p>
          <a:p>
            <a:pPr marL="0" indent="0">
              <a:buNone/>
            </a:pPr>
            <a:r>
              <a:rPr lang="en-US">
                <a:latin typeface="Calibri"/>
                <a:cs typeface="Segoe UI"/>
              </a:rPr>
              <a:t> Example:</a:t>
            </a:r>
            <a:endParaRPr lang="en-US">
              <a:latin typeface="Calibri"/>
              <a:cs typeface="Calibri"/>
            </a:endParaRPr>
          </a:p>
          <a:p>
            <a:r>
              <a:rPr lang="en-US">
                <a:solidFill>
                  <a:srgbClr val="0000CD"/>
                </a:solidFill>
                <a:latin typeface="Calibri"/>
                <a:cs typeface="Calibri"/>
              </a:rPr>
              <a:t>&lt;</a:t>
            </a:r>
            <a:r>
              <a:rPr lang="en-US">
                <a:solidFill>
                  <a:srgbClr val="A52A2A"/>
                </a:solidFill>
                <a:latin typeface="Calibri"/>
                <a:cs typeface="Calibri"/>
              </a:rPr>
              <a:t>embed</a:t>
            </a:r>
            <a:r>
              <a:rPr lang="en-US">
                <a:solidFill>
                  <a:srgbClr val="FF0000"/>
                </a:solidFill>
                <a:latin typeface="Calibri"/>
                <a:cs typeface="Calibri"/>
              </a:rPr>
              <a:t> </a:t>
            </a:r>
            <a:r>
              <a:rPr lang="en-US" err="1">
                <a:solidFill>
                  <a:srgbClr val="FF0000"/>
                </a:solidFill>
                <a:latin typeface="Calibri"/>
                <a:cs typeface="Calibri"/>
              </a:rPr>
              <a:t>src</a:t>
            </a:r>
            <a:r>
              <a:rPr lang="en-US">
                <a:solidFill>
                  <a:srgbClr val="0000CD"/>
                </a:solidFill>
                <a:latin typeface="Calibri"/>
                <a:cs typeface="Calibri"/>
              </a:rPr>
              <a:t>="audi.jpeg"&gt;</a:t>
            </a:r>
            <a:endParaRPr lang="en-US">
              <a:latin typeface="Calibri"/>
              <a:cs typeface="Calibri"/>
            </a:endParaRPr>
          </a:p>
          <a:p>
            <a:r>
              <a:rPr lang="en-US">
                <a:solidFill>
                  <a:srgbClr val="000000"/>
                </a:solidFill>
                <a:latin typeface="Calibri"/>
                <a:ea typeface="Verdana"/>
                <a:cs typeface="Calibri"/>
              </a:rPr>
              <a:t>The </a:t>
            </a:r>
            <a:r>
              <a:rPr lang="en-US">
                <a:solidFill>
                  <a:srgbClr val="DC143C"/>
                </a:solidFill>
                <a:latin typeface="Calibri"/>
                <a:cs typeface="Calibri"/>
              </a:rPr>
              <a:t>&lt;embed&gt;</a:t>
            </a:r>
            <a:r>
              <a:rPr lang="en-US">
                <a:solidFill>
                  <a:srgbClr val="000000"/>
                </a:solidFill>
                <a:latin typeface="Calibri"/>
                <a:ea typeface="Verdana"/>
                <a:cs typeface="Calibri"/>
              </a:rPr>
              <a:t> element can also be used to include HTML in HTML:</a:t>
            </a:r>
            <a:endParaRPr lang="en-US">
              <a:solidFill>
                <a:srgbClr val="0000CD"/>
              </a:solidFill>
              <a:latin typeface="Calibri"/>
              <a:cs typeface="Calibri"/>
            </a:endParaRPr>
          </a:p>
          <a:p>
            <a:pPr marL="0" indent="0">
              <a:buNone/>
            </a:pPr>
            <a:r>
              <a:rPr lang="en-US">
                <a:latin typeface="Calibri"/>
                <a:cs typeface="Segoe UI"/>
              </a:rPr>
              <a:t> Example:</a:t>
            </a:r>
            <a:endParaRPr lang="en-US">
              <a:latin typeface="Calibri"/>
              <a:cs typeface="Calibri"/>
            </a:endParaRPr>
          </a:p>
          <a:p>
            <a:r>
              <a:rPr lang="en-US">
                <a:solidFill>
                  <a:srgbClr val="0000CD"/>
                </a:solidFill>
                <a:latin typeface="Calibri"/>
                <a:cs typeface="Calibri"/>
              </a:rPr>
              <a:t>&lt;</a:t>
            </a:r>
            <a:r>
              <a:rPr lang="en-US">
                <a:solidFill>
                  <a:srgbClr val="A52A2A"/>
                </a:solidFill>
                <a:latin typeface="Calibri"/>
                <a:cs typeface="Calibri"/>
              </a:rPr>
              <a:t>embed</a:t>
            </a:r>
            <a:r>
              <a:rPr lang="en-US">
                <a:solidFill>
                  <a:srgbClr val="FF0000"/>
                </a:solidFill>
                <a:latin typeface="Calibri"/>
                <a:cs typeface="Calibri"/>
              </a:rPr>
              <a:t> width</a:t>
            </a:r>
            <a:r>
              <a:rPr lang="en-US">
                <a:solidFill>
                  <a:srgbClr val="0000CD"/>
                </a:solidFill>
                <a:latin typeface="Calibri"/>
                <a:cs typeface="Calibri"/>
              </a:rPr>
              <a:t>="100%"</a:t>
            </a:r>
            <a:r>
              <a:rPr lang="en-US">
                <a:solidFill>
                  <a:srgbClr val="FF0000"/>
                </a:solidFill>
                <a:latin typeface="Calibri"/>
                <a:cs typeface="Calibri"/>
              </a:rPr>
              <a:t> height</a:t>
            </a:r>
            <a:r>
              <a:rPr lang="en-US">
                <a:solidFill>
                  <a:srgbClr val="0000CD"/>
                </a:solidFill>
                <a:latin typeface="Calibri"/>
                <a:cs typeface="Calibri"/>
              </a:rPr>
              <a:t>="500px"</a:t>
            </a:r>
            <a:r>
              <a:rPr lang="en-US">
                <a:solidFill>
                  <a:srgbClr val="FF0000"/>
                </a:solidFill>
                <a:latin typeface="Calibri"/>
                <a:cs typeface="Calibri"/>
              </a:rPr>
              <a:t> </a:t>
            </a:r>
            <a:r>
              <a:rPr lang="en-US" err="1">
                <a:solidFill>
                  <a:srgbClr val="FF0000"/>
                </a:solidFill>
                <a:latin typeface="Calibri"/>
                <a:cs typeface="Calibri"/>
              </a:rPr>
              <a:t>src</a:t>
            </a:r>
            <a:r>
              <a:rPr lang="en-US">
                <a:solidFill>
                  <a:srgbClr val="0000CD"/>
                </a:solidFill>
                <a:latin typeface="Calibri"/>
                <a:cs typeface="Calibri"/>
              </a:rPr>
              <a:t>="snippet.html"&gt;</a:t>
            </a:r>
            <a:endParaRPr lang="en-US">
              <a:latin typeface="Calibri"/>
            </a:endParaRPr>
          </a:p>
          <a:p>
            <a:endParaRPr lang="en-US">
              <a:solidFill>
                <a:srgbClr val="0000CD"/>
              </a:solidFill>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CEFFFD26-BCB4-CA23-EDDF-52B3054D378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D8DBDD7-3D0D-7143-3F1E-22F8AFC4287D}"/>
              </a:ext>
            </a:extLst>
          </p:cNvPr>
          <p:cNvSpPr>
            <a:spLocks noGrp="1"/>
          </p:cNvSpPr>
          <p:nvPr>
            <p:ph type="sldNum" sz="quarter" idx="12"/>
          </p:nvPr>
        </p:nvSpPr>
        <p:spPr/>
        <p:txBody>
          <a:bodyPr/>
          <a:lstStyle/>
          <a:p>
            <a:fld id="{D4C40640-FB97-403C-ACEE-868BB27D48AD}" type="slidenum">
              <a:rPr lang="en-IN" smtClean="0"/>
              <a:t>161</a:t>
            </a:fld>
            <a:endParaRPr lang="en-IN"/>
          </a:p>
        </p:txBody>
      </p:sp>
    </p:spTree>
    <p:extLst>
      <p:ext uri="{BB962C8B-B14F-4D97-AF65-F5344CB8AC3E}">
        <p14:creationId xmlns:p14="http://schemas.microsoft.com/office/powerpoint/2010/main" val="112970872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5EA2-A358-4D80-B9F4-F9E390FBEE5F}"/>
              </a:ext>
            </a:extLst>
          </p:cNvPr>
          <p:cNvSpPr>
            <a:spLocks noGrp="1"/>
          </p:cNvSpPr>
          <p:nvPr>
            <p:ph type="title"/>
          </p:nvPr>
        </p:nvSpPr>
        <p:spPr/>
        <p:txBody>
          <a:bodyPr/>
          <a:lstStyle/>
          <a:p>
            <a:r>
              <a:rPr lang="en-US" sz="3200" b="1">
                <a:latin typeface="Segoe UI"/>
                <a:cs typeface="Segoe UI"/>
              </a:rPr>
              <a:t>              </a:t>
            </a:r>
            <a:br>
              <a:rPr lang="en-US" sz="3200" b="1">
                <a:latin typeface="Segoe UI"/>
                <a:cs typeface="Segoe UI"/>
              </a:rPr>
            </a:br>
            <a:r>
              <a:rPr lang="en-US" sz="3200" b="1">
                <a:latin typeface="Segoe UI"/>
                <a:cs typeface="Segoe UI"/>
              </a:rPr>
              <a:t>                          HTML YouTube Videos</a:t>
            </a:r>
            <a:endParaRPr lang="en-US" b="1">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86F12AA4-98EF-09A8-2C00-5AE612E09475}"/>
              </a:ext>
            </a:extLst>
          </p:cNvPr>
          <p:cNvSpPr>
            <a:spLocks noGrp="1"/>
          </p:cNvSpPr>
          <p:nvPr>
            <p:ph idx="1"/>
          </p:nvPr>
        </p:nvSpPr>
        <p:spPr>
          <a:xfrm>
            <a:off x="838200" y="1494946"/>
            <a:ext cx="10515600" cy="4682017"/>
          </a:xfrm>
        </p:spPr>
        <p:txBody>
          <a:bodyPr vert="horz" lIns="91440" tIns="45720" rIns="91440" bIns="45720" rtlCol="0" anchor="t">
            <a:normAutofit/>
          </a:bodyPr>
          <a:lstStyle/>
          <a:p>
            <a:r>
              <a:rPr lang="en-US">
                <a:latin typeface="Calibri"/>
                <a:ea typeface="Verdana"/>
                <a:cs typeface="Calibri"/>
              </a:rPr>
              <a:t>Converting videos to different formats can be difficult and time-consuming.</a:t>
            </a:r>
            <a:endParaRPr lang="en-US">
              <a:latin typeface="Calibri"/>
              <a:cs typeface="Calibri"/>
            </a:endParaRPr>
          </a:p>
          <a:p>
            <a:r>
              <a:rPr lang="en-US">
                <a:latin typeface="Calibri"/>
                <a:ea typeface="Verdana"/>
                <a:cs typeface="Calibri"/>
              </a:rPr>
              <a:t>An easier solution is to let YouTube play the videos in your web page.</a:t>
            </a:r>
            <a:endParaRPr lang="en-US">
              <a:latin typeface="Calibri"/>
              <a:cs typeface="Calibri"/>
            </a:endParaRPr>
          </a:p>
          <a:p>
            <a:pPr marL="0" indent="0">
              <a:buNone/>
            </a:pPr>
            <a:r>
              <a:rPr lang="en-US" b="1"/>
              <a:t>  </a:t>
            </a:r>
            <a:br>
              <a:rPr lang="en-US" b="1"/>
            </a:br>
            <a:r>
              <a:rPr lang="en-US" b="1">
                <a:latin typeface="Calibri"/>
                <a:cs typeface="Segoe UI"/>
              </a:rPr>
              <a:t>YouTube Video Id:</a:t>
            </a:r>
            <a:endParaRPr lang="en-US" b="1">
              <a:latin typeface="Calibri"/>
              <a:cs typeface="Calibri" panose="020F0502020204030204"/>
            </a:endParaRPr>
          </a:p>
          <a:p>
            <a:r>
              <a:rPr lang="en-US">
                <a:latin typeface="Calibri"/>
                <a:ea typeface="Verdana"/>
                <a:cs typeface="Calibri"/>
              </a:rPr>
              <a:t>YouTube will display an id (like tgbNymZ7vqY), when you save (or play) a video.</a:t>
            </a:r>
            <a:endParaRPr lang="en-US">
              <a:latin typeface="Calibri"/>
              <a:cs typeface="Calibri"/>
            </a:endParaRPr>
          </a:p>
          <a:p>
            <a:r>
              <a:rPr lang="en-US">
                <a:latin typeface="Calibri"/>
                <a:ea typeface="Verdana"/>
                <a:cs typeface="Calibri"/>
              </a:rPr>
              <a:t>You can use this id, and refer to your video in the HTML code.</a:t>
            </a:r>
            <a:endParaRPr lang="en-US">
              <a:latin typeface="Calibri"/>
              <a:cs typeface="Calibri"/>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1734A46B-A6A3-25DD-4CE0-CD84008B8A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0B14F71-9B3C-8E29-B373-6A87EAA87AA4}"/>
              </a:ext>
            </a:extLst>
          </p:cNvPr>
          <p:cNvSpPr>
            <a:spLocks noGrp="1"/>
          </p:cNvSpPr>
          <p:nvPr>
            <p:ph type="sldNum" sz="quarter" idx="12"/>
          </p:nvPr>
        </p:nvSpPr>
        <p:spPr/>
        <p:txBody>
          <a:bodyPr/>
          <a:lstStyle/>
          <a:p>
            <a:fld id="{D4C40640-FB97-403C-ACEE-868BB27D48AD}" type="slidenum">
              <a:rPr lang="en-IN" smtClean="0"/>
              <a:t>162</a:t>
            </a:fld>
            <a:endParaRPr lang="en-IN"/>
          </a:p>
        </p:txBody>
      </p:sp>
    </p:spTree>
    <p:extLst>
      <p:ext uri="{BB962C8B-B14F-4D97-AF65-F5344CB8AC3E}">
        <p14:creationId xmlns:p14="http://schemas.microsoft.com/office/powerpoint/2010/main" val="114126113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F9FF5-1439-8623-D591-BEA9E9B0EACD}"/>
              </a:ext>
            </a:extLst>
          </p:cNvPr>
          <p:cNvSpPr>
            <a:spLocks noGrp="1"/>
          </p:cNvSpPr>
          <p:nvPr>
            <p:ph idx="1"/>
          </p:nvPr>
        </p:nvSpPr>
        <p:spPr>
          <a:xfrm>
            <a:off x="838200" y="301626"/>
            <a:ext cx="10515600" cy="5875337"/>
          </a:xfrm>
        </p:spPr>
        <p:txBody>
          <a:bodyPr vert="horz" lIns="91440" tIns="45720" rIns="91440" bIns="45720" rtlCol="0" anchor="t">
            <a:normAutofit lnSpcReduction="10000"/>
          </a:bodyPr>
          <a:lstStyle/>
          <a:p>
            <a:r>
              <a:rPr lang="en-US" b="1">
                <a:cs typeface="Calibri"/>
              </a:rPr>
              <a:t>Playing a YouTube Video in HTML:</a:t>
            </a:r>
          </a:p>
          <a:p>
            <a:r>
              <a:rPr lang="en-US">
                <a:cs typeface="Calibri"/>
              </a:rPr>
              <a:t>To play your video on a web page, do the following:</a:t>
            </a:r>
          </a:p>
          <a:p>
            <a:r>
              <a:rPr lang="en-US">
                <a:cs typeface="Calibri"/>
              </a:rPr>
              <a:t>Upload the video to YouTube</a:t>
            </a:r>
          </a:p>
          <a:p>
            <a:r>
              <a:rPr lang="en-US">
                <a:cs typeface="Calibri"/>
              </a:rPr>
              <a:t>Take a note of the video id</a:t>
            </a:r>
          </a:p>
          <a:p>
            <a:r>
              <a:rPr lang="en-US">
                <a:cs typeface="Calibri"/>
              </a:rPr>
              <a:t>Define an </a:t>
            </a:r>
            <a:r>
              <a:rPr lang="en-US">
                <a:solidFill>
                  <a:srgbClr val="DC143C"/>
                </a:solidFill>
                <a:cs typeface="Calibri"/>
              </a:rPr>
              <a:t>&lt;</a:t>
            </a:r>
            <a:r>
              <a:rPr lang="en-US" err="1">
                <a:solidFill>
                  <a:srgbClr val="DC143C"/>
                </a:solidFill>
                <a:cs typeface="Calibri"/>
              </a:rPr>
              <a:t>iframe</a:t>
            </a:r>
            <a:r>
              <a:rPr lang="en-US">
                <a:solidFill>
                  <a:srgbClr val="DC143C"/>
                </a:solidFill>
                <a:cs typeface="Calibri"/>
              </a:rPr>
              <a:t>&gt;</a:t>
            </a:r>
            <a:r>
              <a:rPr lang="en-US">
                <a:cs typeface="Calibri"/>
              </a:rPr>
              <a:t> element in your web page</a:t>
            </a:r>
          </a:p>
          <a:p>
            <a:r>
              <a:rPr lang="en-US">
                <a:cs typeface="Calibri"/>
              </a:rPr>
              <a:t>Let the </a:t>
            </a:r>
            <a:r>
              <a:rPr lang="en-US" err="1">
                <a:solidFill>
                  <a:srgbClr val="DC143C"/>
                </a:solidFill>
                <a:cs typeface="Calibri"/>
              </a:rPr>
              <a:t>src</a:t>
            </a:r>
            <a:r>
              <a:rPr lang="en-US">
                <a:cs typeface="Calibri"/>
              </a:rPr>
              <a:t> attribute point to the video URL</a:t>
            </a:r>
          </a:p>
          <a:p>
            <a:r>
              <a:rPr lang="en-US">
                <a:cs typeface="Calibri"/>
              </a:rPr>
              <a:t>Use the </a:t>
            </a:r>
            <a:r>
              <a:rPr lang="en-US">
                <a:solidFill>
                  <a:srgbClr val="DC143C"/>
                </a:solidFill>
                <a:cs typeface="Calibri"/>
              </a:rPr>
              <a:t>width</a:t>
            </a:r>
            <a:r>
              <a:rPr lang="en-US">
                <a:cs typeface="Calibri"/>
              </a:rPr>
              <a:t> and </a:t>
            </a:r>
            <a:r>
              <a:rPr lang="en-US">
                <a:solidFill>
                  <a:srgbClr val="DC143C"/>
                </a:solidFill>
                <a:cs typeface="Calibri"/>
              </a:rPr>
              <a:t>height</a:t>
            </a:r>
            <a:r>
              <a:rPr lang="en-US">
                <a:cs typeface="Calibri"/>
              </a:rPr>
              <a:t> attributes to specify the dimension of the player</a:t>
            </a:r>
          </a:p>
          <a:p>
            <a:r>
              <a:rPr lang="en-US">
                <a:cs typeface="Calibri"/>
              </a:rPr>
              <a:t>Add any other parameters to the URL (see below)</a:t>
            </a:r>
          </a:p>
          <a:p>
            <a:r>
              <a:rPr lang="en-US">
                <a:latin typeface="Calibri"/>
                <a:cs typeface="Segoe UI"/>
              </a:rPr>
              <a:t>Example</a:t>
            </a:r>
            <a:endParaRPr lang="en-US">
              <a:latin typeface="Calibri"/>
              <a:cs typeface="Calibri"/>
            </a:endParaRPr>
          </a:p>
          <a:p>
            <a:r>
              <a:rPr lang="en-US">
                <a:solidFill>
                  <a:srgbClr val="0000CD"/>
                </a:solidFill>
                <a:latin typeface="Calibri"/>
                <a:cs typeface="Calibri"/>
              </a:rPr>
              <a:t>&lt;</a:t>
            </a:r>
            <a:r>
              <a:rPr lang="en-US" err="1">
                <a:solidFill>
                  <a:srgbClr val="A52A2A"/>
                </a:solidFill>
                <a:latin typeface="Calibri"/>
                <a:cs typeface="Calibri"/>
              </a:rPr>
              <a:t>iframe</a:t>
            </a:r>
            <a:r>
              <a:rPr lang="en-US">
                <a:solidFill>
                  <a:srgbClr val="FF0000"/>
                </a:solidFill>
                <a:latin typeface="Calibri"/>
                <a:cs typeface="Calibri"/>
              </a:rPr>
              <a:t> width</a:t>
            </a:r>
            <a:r>
              <a:rPr lang="en-US">
                <a:solidFill>
                  <a:srgbClr val="0000CD"/>
                </a:solidFill>
                <a:latin typeface="Calibri"/>
                <a:cs typeface="Calibri"/>
              </a:rPr>
              <a:t>="420"</a:t>
            </a:r>
            <a:r>
              <a:rPr lang="en-US">
                <a:solidFill>
                  <a:srgbClr val="FF0000"/>
                </a:solidFill>
                <a:latin typeface="Calibri"/>
                <a:cs typeface="Calibri"/>
              </a:rPr>
              <a:t> height</a:t>
            </a:r>
            <a:r>
              <a:rPr lang="en-US">
                <a:solidFill>
                  <a:srgbClr val="0000CD"/>
                </a:solidFill>
                <a:latin typeface="Calibri"/>
                <a:cs typeface="Calibri"/>
              </a:rPr>
              <a:t>="315"</a:t>
            </a:r>
            <a:br>
              <a:rPr lang="en-US">
                <a:latin typeface="Calibri"/>
                <a:cs typeface="Calibri"/>
              </a:rPr>
            </a:br>
            <a:r>
              <a:rPr lang="en-US" err="1">
                <a:solidFill>
                  <a:srgbClr val="0000CD"/>
                </a:solidFill>
                <a:latin typeface="Calibri"/>
                <a:cs typeface="Calibri"/>
              </a:rPr>
              <a:t>src</a:t>
            </a:r>
            <a:r>
              <a:rPr lang="en-US">
                <a:solidFill>
                  <a:srgbClr val="0000CD"/>
                </a:solidFill>
                <a:latin typeface="Calibri"/>
                <a:cs typeface="Calibri"/>
              </a:rPr>
              <a:t>="https://www.youtube.com/embed/tgbNymZ7vqY"&gt;</a:t>
            </a:r>
            <a:br>
              <a:rPr lang="en-US">
                <a:latin typeface="Calibri"/>
                <a:cs typeface="Calibri"/>
              </a:rPr>
            </a:br>
            <a:r>
              <a:rPr lang="en-US">
                <a:solidFill>
                  <a:srgbClr val="0000CD"/>
                </a:solidFill>
                <a:latin typeface="Calibri"/>
                <a:cs typeface="Calibri"/>
              </a:rPr>
              <a:t>&lt;</a:t>
            </a:r>
            <a:r>
              <a:rPr lang="en-US">
                <a:solidFill>
                  <a:srgbClr val="A52A2A"/>
                </a:solidFill>
                <a:latin typeface="Calibri"/>
                <a:cs typeface="Calibri"/>
              </a:rPr>
              <a:t>/</a:t>
            </a:r>
            <a:r>
              <a:rPr lang="en-US" err="1">
                <a:solidFill>
                  <a:srgbClr val="A52A2A"/>
                </a:solidFill>
                <a:latin typeface="Calibri"/>
                <a:cs typeface="Calibri"/>
              </a:rPr>
              <a:t>iframe</a:t>
            </a:r>
            <a:r>
              <a:rPr lang="en-US">
                <a:solidFill>
                  <a:srgbClr val="0000CD"/>
                </a:solidFill>
                <a:latin typeface="Calibri"/>
                <a:cs typeface="Calibri"/>
              </a:rPr>
              <a:t>&gt;</a:t>
            </a:r>
            <a:endParaRPr lang="en-US">
              <a:latin typeface="Calibri"/>
              <a:cs typeface="Calibri"/>
            </a:endParaRPr>
          </a:p>
          <a:p>
            <a:endParaRPr lang="en-US">
              <a:cs typeface="Calibri"/>
            </a:endParaRPr>
          </a:p>
          <a:p>
            <a:endParaRPr lang="en-US">
              <a:cs typeface="Calibri"/>
            </a:endParaRPr>
          </a:p>
          <a:p>
            <a:endParaRPr lang="en-US">
              <a:cs typeface="Calibri"/>
            </a:endParaRPr>
          </a:p>
        </p:txBody>
      </p:sp>
      <p:sp>
        <p:nvSpPr>
          <p:cNvPr id="4" name="Footer Placeholder 3">
            <a:extLst>
              <a:ext uri="{FF2B5EF4-FFF2-40B4-BE49-F238E27FC236}">
                <a16:creationId xmlns:a16="http://schemas.microsoft.com/office/drawing/2014/main" id="{305D738A-5118-8699-7E15-90C824A4077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7FEC2B9-1704-9C38-A27A-BA9484E0D2F8}"/>
              </a:ext>
            </a:extLst>
          </p:cNvPr>
          <p:cNvSpPr>
            <a:spLocks noGrp="1"/>
          </p:cNvSpPr>
          <p:nvPr>
            <p:ph type="sldNum" sz="quarter" idx="12"/>
          </p:nvPr>
        </p:nvSpPr>
        <p:spPr/>
        <p:txBody>
          <a:bodyPr/>
          <a:lstStyle/>
          <a:p>
            <a:fld id="{D4C40640-FB97-403C-ACEE-868BB27D48AD}" type="slidenum">
              <a:rPr lang="en-IN" smtClean="0"/>
              <a:t>163</a:t>
            </a:fld>
            <a:endParaRPr lang="en-IN"/>
          </a:p>
        </p:txBody>
      </p:sp>
    </p:spTree>
    <p:extLst>
      <p:ext uri="{BB962C8B-B14F-4D97-AF65-F5344CB8AC3E}">
        <p14:creationId xmlns:p14="http://schemas.microsoft.com/office/powerpoint/2010/main" val="278117047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4D253-D393-60F5-C35E-18CC3C2A30AB}"/>
              </a:ext>
            </a:extLst>
          </p:cNvPr>
          <p:cNvSpPr>
            <a:spLocks noGrp="1"/>
          </p:cNvSpPr>
          <p:nvPr>
            <p:ph idx="1"/>
          </p:nvPr>
        </p:nvSpPr>
        <p:spPr>
          <a:xfrm>
            <a:off x="838200" y="431022"/>
            <a:ext cx="10515600" cy="5745941"/>
          </a:xfrm>
        </p:spPr>
        <p:txBody>
          <a:bodyPr vert="horz" lIns="91440" tIns="45720" rIns="91440" bIns="45720" rtlCol="0" anchor="t">
            <a:noAutofit/>
          </a:bodyPr>
          <a:lstStyle/>
          <a:p>
            <a:r>
              <a:rPr lang="en-US">
                <a:latin typeface="Calibri"/>
                <a:cs typeface="Segoe UI"/>
              </a:rPr>
              <a:t>YouTube Autoplay + Mute</a:t>
            </a:r>
            <a:endParaRPr lang="en-US">
              <a:latin typeface="Calibri"/>
              <a:cs typeface="Calibri" panose="020F0502020204030204"/>
            </a:endParaRPr>
          </a:p>
          <a:p>
            <a:r>
              <a:rPr lang="en-US">
                <a:latin typeface="Calibri"/>
                <a:ea typeface="Verdana"/>
                <a:cs typeface="Calibri"/>
              </a:rPr>
              <a:t>You can let your video start playing automatically when a user visits the page, by adding </a:t>
            </a:r>
            <a:r>
              <a:rPr lang="en-US">
                <a:solidFill>
                  <a:srgbClr val="DC143C"/>
                </a:solidFill>
                <a:latin typeface="Calibri"/>
                <a:cs typeface="Calibri"/>
              </a:rPr>
              <a:t>autoplay=1</a:t>
            </a:r>
            <a:r>
              <a:rPr lang="en-US">
                <a:latin typeface="Calibri"/>
                <a:ea typeface="Verdana"/>
                <a:cs typeface="Calibri"/>
              </a:rPr>
              <a:t> to the YouTube URL. However, automatically starting a video is annoying for your visitors!</a:t>
            </a:r>
            <a:endParaRPr lang="en-US">
              <a:latin typeface="Calibri"/>
              <a:cs typeface="Calibri"/>
            </a:endParaRPr>
          </a:p>
          <a:p>
            <a:r>
              <a:rPr lang="en-US" b="1">
                <a:latin typeface="Calibri"/>
                <a:ea typeface="Verdana"/>
                <a:cs typeface="Calibri"/>
              </a:rPr>
              <a:t>Note:</a:t>
            </a:r>
            <a:r>
              <a:rPr lang="en-US">
                <a:latin typeface="Calibri"/>
                <a:ea typeface="Verdana"/>
                <a:cs typeface="Calibri"/>
              </a:rPr>
              <a:t> Chromium browsers do not allow autoplay in most cases. However, muted autoplay is always allowed.</a:t>
            </a:r>
            <a:endParaRPr lang="en-US">
              <a:latin typeface="Calibri"/>
              <a:cs typeface="Calibri"/>
            </a:endParaRPr>
          </a:p>
          <a:p>
            <a:r>
              <a:rPr lang="en-US">
                <a:latin typeface="Calibri"/>
                <a:ea typeface="Verdana"/>
                <a:cs typeface="Calibri"/>
              </a:rPr>
              <a:t>Add </a:t>
            </a:r>
            <a:r>
              <a:rPr lang="en-US">
                <a:solidFill>
                  <a:srgbClr val="DC143C"/>
                </a:solidFill>
                <a:latin typeface="Calibri"/>
                <a:cs typeface="Calibri"/>
              </a:rPr>
              <a:t>mute=1</a:t>
            </a:r>
            <a:r>
              <a:rPr lang="en-US">
                <a:latin typeface="Calibri"/>
                <a:ea typeface="Verdana"/>
                <a:cs typeface="Calibri"/>
              </a:rPr>
              <a:t> after </a:t>
            </a:r>
            <a:r>
              <a:rPr lang="en-US">
                <a:solidFill>
                  <a:srgbClr val="DC143C"/>
                </a:solidFill>
                <a:latin typeface="Calibri"/>
                <a:cs typeface="Calibri"/>
              </a:rPr>
              <a:t>autoplay=1</a:t>
            </a:r>
            <a:r>
              <a:rPr lang="en-US">
                <a:latin typeface="Calibri"/>
                <a:ea typeface="Verdana"/>
                <a:cs typeface="Calibri"/>
              </a:rPr>
              <a:t> to let your video start playing automatically (but muted).</a:t>
            </a:r>
            <a:endParaRPr lang="en-US">
              <a:latin typeface="Calibri"/>
              <a:cs typeface="Calibri"/>
            </a:endParaRPr>
          </a:p>
          <a:p>
            <a:r>
              <a:rPr lang="en-US">
                <a:latin typeface="Calibri"/>
                <a:cs typeface="Segoe UI"/>
              </a:rPr>
              <a:t>YouTube - Autoplay + Muted</a:t>
            </a:r>
            <a:endParaRPr lang="en-US">
              <a:latin typeface="Calibri"/>
            </a:endParaRPr>
          </a:p>
          <a:p>
            <a:r>
              <a:rPr lang="en-US">
                <a:solidFill>
                  <a:srgbClr val="0000CD"/>
                </a:solidFill>
                <a:latin typeface="Calibri"/>
                <a:cs typeface="Calibri"/>
              </a:rPr>
              <a:t>&lt;</a:t>
            </a:r>
            <a:r>
              <a:rPr lang="en-US" err="1">
                <a:solidFill>
                  <a:srgbClr val="A52A2A"/>
                </a:solidFill>
                <a:latin typeface="Calibri"/>
                <a:cs typeface="Calibri"/>
              </a:rPr>
              <a:t>iframe</a:t>
            </a:r>
            <a:r>
              <a:rPr lang="en-US">
                <a:solidFill>
                  <a:srgbClr val="FF0000"/>
                </a:solidFill>
                <a:latin typeface="Calibri"/>
                <a:cs typeface="Calibri"/>
              </a:rPr>
              <a:t> width</a:t>
            </a:r>
            <a:r>
              <a:rPr lang="en-US">
                <a:solidFill>
                  <a:srgbClr val="0000CD"/>
                </a:solidFill>
                <a:latin typeface="Calibri"/>
                <a:cs typeface="Calibri"/>
              </a:rPr>
              <a:t>="420"</a:t>
            </a:r>
            <a:r>
              <a:rPr lang="en-US">
                <a:solidFill>
                  <a:srgbClr val="FF0000"/>
                </a:solidFill>
                <a:latin typeface="Calibri"/>
                <a:cs typeface="Calibri"/>
              </a:rPr>
              <a:t> height</a:t>
            </a:r>
            <a:r>
              <a:rPr lang="en-US">
                <a:solidFill>
                  <a:srgbClr val="0000CD"/>
                </a:solidFill>
                <a:latin typeface="Calibri"/>
                <a:cs typeface="Calibri"/>
              </a:rPr>
              <a:t>="315"</a:t>
            </a:r>
            <a:br>
              <a:rPr lang="en-US">
                <a:latin typeface="Calibri"/>
              </a:rPr>
            </a:br>
            <a:r>
              <a:rPr lang="en-US" err="1">
                <a:solidFill>
                  <a:srgbClr val="0000CD"/>
                </a:solidFill>
                <a:latin typeface="Calibri"/>
                <a:cs typeface="Calibri"/>
              </a:rPr>
              <a:t>src</a:t>
            </a:r>
            <a:r>
              <a:rPr lang="en-US">
                <a:solidFill>
                  <a:srgbClr val="0000CD"/>
                </a:solidFill>
                <a:latin typeface="Calibri"/>
                <a:cs typeface="Calibri"/>
              </a:rPr>
              <a:t>="https://www.youtube.com/embed/tgbNymZ7vqY?autoplay=1&amp;mute=1"&gt;</a:t>
            </a:r>
            <a:br>
              <a:rPr lang="en-US">
                <a:latin typeface="Calibri"/>
              </a:rPr>
            </a:br>
            <a:r>
              <a:rPr lang="en-US">
                <a:solidFill>
                  <a:srgbClr val="0000CD"/>
                </a:solidFill>
                <a:latin typeface="Calibri"/>
                <a:cs typeface="Calibri"/>
              </a:rPr>
              <a:t>&lt;</a:t>
            </a:r>
            <a:r>
              <a:rPr lang="en-US">
                <a:solidFill>
                  <a:srgbClr val="A52A2A"/>
                </a:solidFill>
                <a:latin typeface="Calibri"/>
                <a:cs typeface="Calibri"/>
              </a:rPr>
              <a:t>/</a:t>
            </a:r>
            <a:r>
              <a:rPr lang="en-US" err="1">
                <a:solidFill>
                  <a:srgbClr val="A52A2A"/>
                </a:solidFill>
                <a:latin typeface="Calibri"/>
                <a:cs typeface="Calibri"/>
              </a:rPr>
              <a:t>iframe</a:t>
            </a:r>
            <a:r>
              <a:rPr lang="en-US">
                <a:solidFill>
                  <a:srgbClr val="0000CD"/>
                </a:solidFill>
                <a:latin typeface="Calibri"/>
                <a:cs typeface="Calibri"/>
              </a:rPr>
              <a:t>&gt;</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540537F8-BC7C-6840-FEF3-59878A33D19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0A633D5-819C-20AB-C649-264C9D9C1738}"/>
              </a:ext>
            </a:extLst>
          </p:cNvPr>
          <p:cNvSpPr>
            <a:spLocks noGrp="1"/>
          </p:cNvSpPr>
          <p:nvPr>
            <p:ph type="sldNum" sz="quarter" idx="12"/>
          </p:nvPr>
        </p:nvSpPr>
        <p:spPr/>
        <p:txBody>
          <a:bodyPr/>
          <a:lstStyle/>
          <a:p>
            <a:fld id="{D4C40640-FB97-403C-ACEE-868BB27D48AD}" type="slidenum">
              <a:rPr lang="en-IN" smtClean="0"/>
              <a:t>164</a:t>
            </a:fld>
            <a:endParaRPr lang="en-IN"/>
          </a:p>
        </p:txBody>
      </p:sp>
    </p:spTree>
    <p:extLst>
      <p:ext uri="{BB962C8B-B14F-4D97-AF65-F5344CB8AC3E}">
        <p14:creationId xmlns:p14="http://schemas.microsoft.com/office/powerpoint/2010/main" val="269532261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C4E98-157C-913C-BEBE-5E7D82CBB466}"/>
              </a:ext>
            </a:extLst>
          </p:cNvPr>
          <p:cNvSpPr>
            <a:spLocks noGrp="1"/>
          </p:cNvSpPr>
          <p:nvPr>
            <p:ph idx="1"/>
          </p:nvPr>
        </p:nvSpPr>
        <p:spPr>
          <a:xfrm>
            <a:off x="838200" y="287248"/>
            <a:ext cx="10515600" cy="5889715"/>
          </a:xfrm>
        </p:spPr>
        <p:txBody>
          <a:bodyPr vert="horz" lIns="91440" tIns="45720" rIns="91440" bIns="45720" rtlCol="0" anchor="t">
            <a:normAutofit lnSpcReduction="10000"/>
          </a:bodyPr>
          <a:lstStyle/>
          <a:p>
            <a:pPr marL="0" indent="0">
              <a:buNone/>
            </a:pPr>
            <a:r>
              <a:rPr lang="en-US" b="1">
                <a:latin typeface="Calibri"/>
                <a:cs typeface="Segoe UI"/>
              </a:rPr>
              <a:t>  YouTube Playlist:</a:t>
            </a:r>
          </a:p>
          <a:p>
            <a:r>
              <a:rPr lang="en-US">
                <a:latin typeface="Calibri"/>
                <a:ea typeface="Verdana"/>
                <a:cs typeface="Calibri"/>
              </a:rPr>
              <a:t>A comma separated list of videos to play (in addition to the original URL).</a:t>
            </a:r>
          </a:p>
          <a:p>
            <a:pPr marL="0" indent="0">
              <a:buNone/>
            </a:pPr>
            <a:r>
              <a:rPr lang="en-US" b="1">
                <a:latin typeface="Calibri"/>
                <a:cs typeface="Segoe UI"/>
              </a:rPr>
              <a:t>  YouTube Loop:</a:t>
            </a:r>
            <a:endParaRPr lang="en-US" b="1">
              <a:latin typeface="Calibri"/>
              <a:cs typeface="Calibri"/>
            </a:endParaRPr>
          </a:p>
          <a:p>
            <a:r>
              <a:rPr lang="en-US">
                <a:latin typeface="Calibri"/>
                <a:ea typeface="Verdana"/>
                <a:cs typeface="Calibri"/>
              </a:rPr>
              <a:t>Add </a:t>
            </a:r>
            <a:r>
              <a:rPr lang="en-US">
                <a:solidFill>
                  <a:srgbClr val="DC143C"/>
                </a:solidFill>
                <a:latin typeface="Calibri"/>
                <a:cs typeface="Calibri"/>
              </a:rPr>
              <a:t>loop=1</a:t>
            </a:r>
            <a:r>
              <a:rPr lang="en-US">
                <a:latin typeface="Calibri"/>
                <a:ea typeface="Verdana"/>
                <a:cs typeface="Calibri"/>
              </a:rPr>
              <a:t> to let your video loop forever.</a:t>
            </a:r>
            <a:endParaRPr lang="en-US">
              <a:latin typeface="Calibri"/>
              <a:cs typeface="Calibri"/>
            </a:endParaRPr>
          </a:p>
          <a:p>
            <a:r>
              <a:rPr lang="en-US">
                <a:latin typeface="Calibri"/>
                <a:ea typeface="Verdana"/>
                <a:cs typeface="Calibri"/>
              </a:rPr>
              <a:t>Value 0 (default): The video will play only once.</a:t>
            </a:r>
            <a:endParaRPr lang="en-US">
              <a:latin typeface="Calibri"/>
              <a:cs typeface="Calibri"/>
            </a:endParaRPr>
          </a:p>
          <a:p>
            <a:r>
              <a:rPr lang="en-US">
                <a:latin typeface="Calibri"/>
                <a:ea typeface="Verdana"/>
                <a:cs typeface="Calibri"/>
              </a:rPr>
              <a:t>Value 1: The video will loop (forever).</a:t>
            </a:r>
            <a:endParaRPr lang="en-US">
              <a:latin typeface="Calibri"/>
              <a:cs typeface="Calibri"/>
            </a:endParaRPr>
          </a:p>
          <a:p>
            <a:pPr marL="0" indent="0">
              <a:buNone/>
            </a:pPr>
            <a:r>
              <a:rPr lang="en-US" b="1">
                <a:latin typeface="Calibri"/>
                <a:cs typeface="Segoe UI"/>
              </a:rPr>
              <a:t> YouTube - Loop</a:t>
            </a:r>
            <a:endParaRPr lang="en-US" b="1">
              <a:latin typeface="Calibri"/>
              <a:cs typeface="Calibri"/>
            </a:endParaRPr>
          </a:p>
          <a:p>
            <a:r>
              <a:rPr lang="en-US">
                <a:solidFill>
                  <a:srgbClr val="0000CD"/>
                </a:solidFill>
                <a:latin typeface="Calibri"/>
                <a:cs typeface="Calibri"/>
              </a:rPr>
              <a:t>&lt;</a:t>
            </a:r>
            <a:r>
              <a:rPr lang="en-US" err="1">
                <a:solidFill>
                  <a:srgbClr val="A52A2A"/>
                </a:solidFill>
                <a:latin typeface="Calibri"/>
                <a:cs typeface="Calibri"/>
              </a:rPr>
              <a:t>iframe</a:t>
            </a:r>
            <a:r>
              <a:rPr lang="en-US">
                <a:solidFill>
                  <a:srgbClr val="FF0000"/>
                </a:solidFill>
                <a:latin typeface="Calibri"/>
                <a:cs typeface="Calibri"/>
              </a:rPr>
              <a:t> width</a:t>
            </a:r>
            <a:r>
              <a:rPr lang="en-US">
                <a:solidFill>
                  <a:srgbClr val="0000CD"/>
                </a:solidFill>
                <a:latin typeface="Calibri"/>
                <a:cs typeface="Calibri"/>
              </a:rPr>
              <a:t>="420"</a:t>
            </a:r>
            <a:r>
              <a:rPr lang="en-US">
                <a:solidFill>
                  <a:srgbClr val="FF0000"/>
                </a:solidFill>
                <a:latin typeface="Calibri"/>
                <a:cs typeface="Calibri"/>
              </a:rPr>
              <a:t> height</a:t>
            </a:r>
            <a:r>
              <a:rPr lang="en-US">
                <a:solidFill>
                  <a:srgbClr val="0000CD"/>
                </a:solidFill>
                <a:latin typeface="Calibri"/>
                <a:cs typeface="Calibri"/>
              </a:rPr>
              <a:t>="315"</a:t>
            </a:r>
            <a:br>
              <a:rPr lang="en-US">
                <a:latin typeface="Calibri"/>
              </a:rPr>
            </a:br>
            <a:r>
              <a:rPr lang="en-US" err="1">
                <a:solidFill>
                  <a:srgbClr val="0000CD"/>
                </a:solidFill>
                <a:latin typeface="Calibri"/>
                <a:cs typeface="Calibri"/>
              </a:rPr>
              <a:t>src</a:t>
            </a:r>
            <a:r>
              <a:rPr lang="en-US">
                <a:solidFill>
                  <a:srgbClr val="0000CD"/>
                </a:solidFill>
                <a:latin typeface="Calibri"/>
                <a:cs typeface="Calibri"/>
              </a:rPr>
              <a:t>="https://www.youtube.com/embed/tgbNymZ7vqY?playlist=tgbNymZ7vqY&amp;loop=1"&gt;</a:t>
            </a:r>
            <a:br>
              <a:rPr lang="en-US">
                <a:latin typeface="Calibri"/>
              </a:rPr>
            </a:br>
            <a:r>
              <a:rPr lang="en-US">
                <a:solidFill>
                  <a:srgbClr val="0000CD"/>
                </a:solidFill>
                <a:latin typeface="Calibri"/>
                <a:cs typeface="Calibri"/>
              </a:rPr>
              <a:t>&lt;</a:t>
            </a:r>
            <a:r>
              <a:rPr lang="en-US">
                <a:solidFill>
                  <a:srgbClr val="A52A2A"/>
                </a:solidFill>
                <a:latin typeface="Calibri"/>
                <a:cs typeface="Calibri"/>
              </a:rPr>
              <a:t>/</a:t>
            </a:r>
            <a:r>
              <a:rPr lang="en-US" err="1">
                <a:solidFill>
                  <a:srgbClr val="A52A2A"/>
                </a:solidFill>
                <a:latin typeface="Calibri"/>
                <a:cs typeface="Calibri"/>
              </a:rPr>
              <a:t>iframe</a:t>
            </a:r>
            <a:r>
              <a:rPr lang="en-US">
                <a:solidFill>
                  <a:srgbClr val="0000CD"/>
                </a:solidFill>
                <a:latin typeface="Calibri"/>
                <a:cs typeface="Calibri"/>
              </a:rPr>
              <a:t>&gt;</a:t>
            </a:r>
            <a:endParaRPr lang="en-US">
              <a:latin typeface="Calibri"/>
              <a:cs typeface="Calibri"/>
            </a:endParaRPr>
          </a:p>
          <a:p>
            <a:pPr algn="ctr"/>
            <a:r>
              <a:rPr lang="en-US">
                <a:solidFill>
                  <a:srgbClr val="FFFFFF"/>
                </a:solidFill>
                <a:latin typeface="Calibri"/>
                <a:ea typeface="Verdana"/>
                <a:cs typeface="Calibri"/>
              </a:rPr>
              <a:t>Try it Your</a:t>
            </a:r>
            <a:endParaRPr lang="en-US">
              <a:latin typeface="Calibri"/>
              <a:cs typeface="Calibri"/>
            </a:endParaRPr>
          </a:p>
        </p:txBody>
      </p:sp>
      <p:sp>
        <p:nvSpPr>
          <p:cNvPr id="4" name="Footer Placeholder 3">
            <a:extLst>
              <a:ext uri="{FF2B5EF4-FFF2-40B4-BE49-F238E27FC236}">
                <a16:creationId xmlns:a16="http://schemas.microsoft.com/office/drawing/2014/main" id="{79A154C0-7F83-ECB0-FD39-34E95AA186D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CA2C675-D160-C31F-D4A9-E8BA199AB141}"/>
              </a:ext>
            </a:extLst>
          </p:cNvPr>
          <p:cNvSpPr>
            <a:spLocks noGrp="1"/>
          </p:cNvSpPr>
          <p:nvPr>
            <p:ph type="sldNum" sz="quarter" idx="12"/>
          </p:nvPr>
        </p:nvSpPr>
        <p:spPr/>
        <p:txBody>
          <a:bodyPr/>
          <a:lstStyle/>
          <a:p>
            <a:fld id="{D4C40640-FB97-403C-ACEE-868BB27D48AD}" type="slidenum">
              <a:rPr lang="en-IN" smtClean="0"/>
              <a:t>165</a:t>
            </a:fld>
            <a:endParaRPr lang="en-IN"/>
          </a:p>
        </p:txBody>
      </p:sp>
    </p:spTree>
    <p:extLst>
      <p:ext uri="{BB962C8B-B14F-4D97-AF65-F5344CB8AC3E}">
        <p14:creationId xmlns:p14="http://schemas.microsoft.com/office/powerpoint/2010/main" val="25993119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82AD9-9419-69A9-0073-890B9E64E6A9}"/>
              </a:ext>
            </a:extLst>
          </p:cNvPr>
          <p:cNvSpPr>
            <a:spLocks noGrp="1"/>
          </p:cNvSpPr>
          <p:nvPr>
            <p:ph idx="1"/>
          </p:nvPr>
        </p:nvSpPr>
        <p:spPr>
          <a:xfrm>
            <a:off x="838200" y="876721"/>
            <a:ext cx="10515600" cy="5300242"/>
          </a:xfrm>
        </p:spPr>
        <p:txBody>
          <a:bodyPr vert="horz" lIns="91440" tIns="45720" rIns="91440" bIns="45720" rtlCol="0" anchor="t">
            <a:normAutofit/>
          </a:bodyPr>
          <a:lstStyle/>
          <a:p>
            <a:pPr marL="0" indent="0">
              <a:buNone/>
            </a:pPr>
            <a:r>
              <a:rPr lang="en-US" b="1">
                <a:latin typeface="Calibri"/>
                <a:cs typeface="Segoe UI"/>
              </a:rPr>
              <a:t> YouTube Controls:</a:t>
            </a:r>
            <a:endParaRPr lang="en-US" b="1">
              <a:latin typeface="Calibri"/>
              <a:cs typeface="Calibri" panose="020F0502020204030204"/>
            </a:endParaRPr>
          </a:p>
          <a:p>
            <a:r>
              <a:rPr lang="en-US">
                <a:latin typeface="Calibri"/>
                <a:ea typeface="Verdana"/>
                <a:cs typeface="Calibri"/>
              </a:rPr>
              <a:t>Add </a:t>
            </a:r>
            <a:r>
              <a:rPr lang="en-US">
                <a:solidFill>
                  <a:srgbClr val="DC143C"/>
                </a:solidFill>
                <a:latin typeface="Calibri"/>
                <a:cs typeface="Calibri"/>
              </a:rPr>
              <a:t>controls=0</a:t>
            </a:r>
            <a:r>
              <a:rPr lang="en-US">
                <a:latin typeface="Calibri"/>
                <a:ea typeface="Verdana"/>
                <a:cs typeface="Calibri"/>
              </a:rPr>
              <a:t> to not display controls in the video player.</a:t>
            </a:r>
            <a:endParaRPr lang="en-US">
              <a:latin typeface="Calibri"/>
              <a:cs typeface="Calibri"/>
            </a:endParaRPr>
          </a:p>
          <a:p>
            <a:r>
              <a:rPr lang="en-US">
                <a:latin typeface="Calibri"/>
                <a:ea typeface="Verdana"/>
                <a:cs typeface="Calibri"/>
              </a:rPr>
              <a:t>Value 0: Player controls does not display.</a:t>
            </a:r>
            <a:endParaRPr lang="en-US">
              <a:latin typeface="Calibri"/>
              <a:cs typeface="Calibri"/>
            </a:endParaRPr>
          </a:p>
          <a:p>
            <a:r>
              <a:rPr lang="en-US">
                <a:latin typeface="Calibri"/>
                <a:ea typeface="Verdana"/>
                <a:cs typeface="Calibri"/>
              </a:rPr>
              <a:t>Value 1 (default): Player controls display.</a:t>
            </a:r>
            <a:endParaRPr lang="en-US">
              <a:latin typeface="Calibri"/>
              <a:cs typeface="Calibri"/>
            </a:endParaRPr>
          </a:p>
          <a:p>
            <a:pPr marL="0" indent="0">
              <a:buNone/>
            </a:pPr>
            <a:r>
              <a:rPr lang="en-US" b="1">
                <a:latin typeface="Calibri"/>
                <a:cs typeface="Segoe UI"/>
              </a:rPr>
              <a:t>  YouTube – Controls:</a:t>
            </a:r>
            <a:endParaRPr lang="en-US" b="1">
              <a:latin typeface="Calibri"/>
              <a:cs typeface="Calibri"/>
            </a:endParaRPr>
          </a:p>
          <a:p>
            <a:r>
              <a:rPr lang="en-US">
                <a:solidFill>
                  <a:srgbClr val="0000CD"/>
                </a:solidFill>
                <a:latin typeface="Calibri"/>
                <a:cs typeface="Calibri"/>
              </a:rPr>
              <a:t>&lt;</a:t>
            </a:r>
            <a:r>
              <a:rPr lang="en-US" err="1">
                <a:solidFill>
                  <a:srgbClr val="A52A2A"/>
                </a:solidFill>
                <a:latin typeface="Calibri"/>
                <a:cs typeface="Calibri"/>
              </a:rPr>
              <a:t>iframe</a:t>
            </a:r>
            <a:r>
              <a:rPr lang="en-US">
                <a:solidFill>
                  <a:srgbClr val="FF0000"/>
                </a:solidFill>
                <a:latin typeface="Calibri"/>
                <a:cs typeface="Calibri"/>
              </a:rPr>
              <a:t> width</a:t>
            </a:r>
            <a:r>
              <a:rPr lang="en-US">
                <a:solidFill>
                  <a:srgbClr val="0000CD"/>
                </a:solidFill>
                <a:latin typeface="Calibri"/>
                <a:cs typeface="Calibri"/>
              </a:rPr>
              <a:t>="420"</a:t>
            </a:r>
            <a:r>
              <a:rPr lang="en-US">
                <a:solidFill>
                  <a:srgbClr val="FF0000"/>
                </a:solidFill>
                <a:latin typeface="Calibri"/>
                <a:cs typeface="Calibri"/>
              </a:rPr>
              <a:t> height</a:t>
            </a:r>
            <a:r>
              <a:rPr lang="en-US">
                <a:solidFill>
                  <a:srgbClr val="0000CD"/>
                </a:solidFill>
                <a:latin typeface="Calibri"/>
                <a:cs typeface="Calibri"/>
              </a:rPr>
              <a:t>="315"</a:t>
            </a:r>
            <a:br>
              <a:rPr lang="en-US">
                <a:latin typeface="Calibri"/>
              </a:rPr>
            </a:br>
            <a:r>
              <a:rPr lang="en-US" err="1">
                <a:solidFill>
                  <a:srgbClr val="0000CD"/>
                </a:solidFill>
                <a:latin typeface="Calibri"/>
                <a:cs typeface="Calibri"/>
              </a:rPr>
              <a:t>src</a:t>
            </a:r>
            <a:r>
              <a:rPr lang="en-US">
                <a:solidFill>
                  <a:srgbClr val="0000CD"/>
                </a:solidFill>
                <a:latin typeface="Calibri"/>
                <a:cs typeface="Calibri"/>
              </a:rPr>
              <a:t>="https://www.youtube.com/embed/tgbNymZ7vqY?controls=0"&gt;</a:t>
            </a:r>
            <a:br>
              <a:rPr lang="en-US">
                <a:latin typeface="Calibri"/>
              </a:rPr>
            </a:br>
            <a:r>
              <a:rPr lang="en-US">
                <a:solidFill>
                  <a:srgbClr val="0000CD"/>
                </a:solidFill>
                <a:latin typeface="Calibri"/>
                <a:cs typeface="Calibri"/>
              </a:rPr>
              <a:t>&lt;</a:t>
            </a:r>
            <a:r>
              <a:rPr lang="en-US">
                <a:solidFill>
                  <a:srgbClr val="A52A2A"/>
                </a:solidFill>
                <a:latin typeface="Calibri"/>
                <a:cs typeface="Calibri"/>
              </a:rPr>
              <a:t>/</a:t>
            </a:r>
            <a:r>
              <a:rPr lang="en-US" err="1">
                <a:solidFill>
                  <a:srgbClr val="A52A2A"/>
                </a:solidFill>
                <a:latin typeface="Calibri"/>
                <a:cs typeface="Calibri"/>
              </a:rPr>
              <a:t>iframe</a:t>
            </a:r>
            <a:r>
              <a:rPr lang="en-US">
                <a:solidFill>
                  <a:srgbClr val="0000CD"/>
                </a:solidFill>
                <a:latin typeface="Calibri"/>
                <a:cs typeface="Calibri"/>
              </a:rPr>
              <a:t>&gt;</a:t>
            </a:r>
            <a:endParaRPr lang="en-US">
              <a:latin typeface="Calibri"/>
              <a:cs typeface="Calibri"/>
            </a:endParaRPr>
          </a:p>
          <a:p>
            <a:endParaRPr lang="en-US">
              <a:cs typeface="Calibri"/>
            </a:endParaRPr>
          </a:p>
        </p:txBody>
      </p:sp>
      <p:sp>
        <p:nvSpPr>
          <p:cNvPr id="4" name="Footer Placeholder 3">
            <a:extLst>
              <a:ext uri="{FF2B5EF4-FFF2-40B4-BE49-F238E27FC236}">
                <a16:creationId xmlns:a16="http://schemas.microsoft.com/office/drawing/2014/main" id="{F10CEC63-CB6E-BE8E-997F-279E036A684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FA3E500-103F-5D29-A466-A67B934BFF12}"/>
              </a:ext>
            </a:extLst>
          </p:cNvPr>
          <p:cNvSpPr>
            <a:spLocks noGrp="1"/>
          </p:cNvSpPr>
          <p:nvPr>
            <p:ph type="sldNum" sz="quarter" idx="12"/>
          </p:nvPr>
        </p:nvSpPr>
        <p:spPr/>
        <p:txBody>
          <a:bodyPr/>
          <a:lstStyle/>
          <a:p>
            <a:fld id="{D4C40640-FB97-403C-ACEE-868BB27D48AD}" type="slidenum">
              <a:rPr lang="en-IN" smtClean="0"/>
              <a:t>166</a:t>
            </a:fld>
            <a:endParaRPr lang="en-IN"/>
          </a:p>
        </p:txBody>
      </p:sp>
    </p:spTree>
    <p:extLst>
      <p:ext uri="{BB962C8B-B14F-4D97-AF65-F5344CB8AC3E}">
        <p14:creationId xmlns:p14="http://schemas.microsoft.com/office/powerpoint/2010/main" val="352083317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167</a:t>
            </a:fld>
            <a:endParaRPr lang="en-IN"/>
          </a:p>
        </p:txBody>
      </p:sp>
      <p:sp>
        <p:nvSpPr>
          <p:cNvPr id="5" name="TextBox 4">
            <a:extLst>
              <a:ext uri="{FF2B5EF4-FFF2-40B4-BE49-F238E27FC236}">
                <a16:creationId xmlns:a16="http://schemas.microsoft.com/office/drawing/2014/main" id="{A36A8A62-F49B-2D44-2D91-DB3B4FF981EC}"/>
              </a:ext>
            </a:extLst>
          </p:cNvPr>
          <p:cNvSpPr txBox="1"/>
          <p:nvPr/>
        </p:nvSpPr>
        <p:spPr>
          <a:xfrm>
            <a:off x="4098216" y="422961"/>
            <a:ext cx="55611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HTML FORMS</a:t>
            </a:r>
          </a:p>
        </p:txBody>
      </p:sp>
      <p:sp>
        <p:nvSpPr>
          <p:cNvPr id="6" name="TextBox 5">
            <a:extLst>
              <a:ext uri="{FF2B5EF4-FFF2-40B4-BE49-F238E27FC236}">
                <a16:creationId xmlns:a16="http://schemas.microsoft.com/office/drawing/2014/main" id="{952254C9-1D3F-BDCD-8724-628D90DEC3F5}"/>
              </a:ext>
            </a:extLst>
          </p:cNvPr>
          <p:cNvSpPr txBox="1"/>
          <p:nvPr/>
        </p:nvSpPr>
        <p:spPr>
          <a:xfrm>
            <a:off x="1662023" y="1448088"/>
            <a:ext cx="7802880"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Light"/>
                <a:cs typeface="Calibri"/>
              </a:rPr>
              <a:t>An HTML form is used to collect user input. The user input is most often sent to a server for processing.</a:t>
            </a:r>
          </a:p>
          <a:p>
            <a:endParaRPr lang="en-US">
              <a:latin typeface="Calibri Light"/>
              <a:cs typeface="Calibri"/>
            </a:endParaRPr>
          </a:p>
          <a:p>
            <a:r>
              <a:rPr lang="en-US">
                <a:latin typeface="Calibri Light"/>
                <a:cs typeface="Calibri"/>
              </a:rPr>
              <a:t>The &lt;form&gt; Element</a:t>
            </a:r>
            <a:endParaRPr lang="en-US">
              <a:latin typeface="Calibri Light"/>
              <a:cs typeface="Calibri Light"/>
            </a:endParaRPr>
          </a:p>
          <a:p>
            <a:endParaRPr lang="en-US">
              <a:latin typeface="Calibri Light"/>
              <a:cs typeface="Calibri"/>
            </a:endParaRPr>
          </a:p>
          <a:p>
            <a:r>
              <a:rPr lang="en-US">
                <a:latin typeface="Calibri Light"/>
                <a:ea typeface="Verdana"/>
                <a:cs typeface="Calibri Light"/>
              </a:rPr>
              <a:t>The HTML </a:t>
            </a:r>
            <a:r>
              <a:rPr lang="en-US">
                <a:solidFill>
                  <a:srgbClr val="000000"/>
                </a:solidFill>
                <a:latin typeface="Calibri Light"/>
                <a:cs typeface="Calibri Light"/>
              </a:rPr>
              <a:t>&lt;form&gt;</a:t>
            </a:r>
            <a:r>
              <a:rPr lang="en-US">
                <a:latin typeface="Calibri Light"/>
                <a:ea typeface="Verdana"/>
                <a:cs typeface="Calibri Light"/>
              </a:rPr>
              <a:t> element is used to create an HTML form for user input:</a:t>
            </a:r>
            <a:endParaRPr lang="en-US"/>
          </a:p>
          <a:p>
            <a:endParaRPr lang="en-US" sz="2800">
              <a:latin typeface="Calibri Light"/>
              <a:ea typeface="Verdana"/>
              <a:cs typeface="Calibri Light"/>
            </a:endParaRPr>
          </a:p>
          <a:p>
            <a:r>
              <a:rPr lang="en-US" sz="1600">
                <a:solidFill>
                  <a:srgbClr val="0000CD"/>
                </a:solidFill>
                <a:latin typeface="Consolas"/>
                <a:ea typeface="Verdana"/>
                <a:cs typeface="Calibri Light"/>
              </a:rPr>
              <a:t>&lt;</a:t>
            </a:r>
            <a:r>
              <a:rPr lang="en-US" sz="1600">
                <a:solidFill>
                  <a:srgbClr val="A52A2A"/>
                </a:solidFill>
                <a:latin typeface="Consolas"/>
                <a:ea typeface="Verdana"/>
                <a:cs typeface="Calibri Light"/>
              </a:rPr>
              <a:t>form</a:t>
            </a:r>
            <a:r>
              <a:rPr lang="en-US" sz="1600">
                <a:solidFill>
                  <a:srgbClr val="0000CD"/>
                </a:solidFill>
                <a:latin typeface="Consolas"/>
                <a:ea typeface="Verdana"/>
                <a:cs typeface="Calibri Light"/>
              </a:rPr>
              <a:t>&gt;</a:t>
            </a:r>
            <a:br>
              <a:rPr lang="en-US" sz="1600">
                <a:latin typeface="Consolas"/>
                <a:ea typeface="Verdana"/>
                <a:cs typeface="Calibri Light"/>
              </a:rPr>
            </a:br>
            <a:r>
              <a:rPr lang="en-US" sz="1600">
                <a:solidFill>
                  <a:srgbClr val="0000CD"/>
                </a:solidFill>
                <a:latin typeface="Consolas"/>
                <a:ea typeface="Verdana"/>
                <a:cs typeface="Calibri Light"/>
              </a:rPr>
              <a:t>.</a:t>
            </a:r>
            <a:br>
              <a:rPr lang="en-US" sz="1600">
                <a:latin typeface="Consolas"/>
                <a:ea typeface="Verdana"/>
                <a:cs typeface="Calibri Light"/>
              </a:rPr>
            </a:br>
            <a:r>
              <a:rPr lang="en-US" sz="1600">
                <a:solidFill>
                  <a:srgbClr val="0000CD"/>
                </a:solidFill>
                <a:latin typeface="Consolas"/>
                <a:ea typeface="Verdana"/>
                <a:cs typeface="Calibri Light"/>
              </a:rPr>
              <a:t>form elements</a:t>
            </a:r>
            <a:br>
              <a:rPr lang="en-US" sz="1600">
                <a:latin typeface="Consolas"/>
                <a:ea typeface="Verdana"/>
                <a:cs typeface="Calibri Light"/>
              </a:rPr>
            </a:br>
            <a:r>
              <a:rPr lang="en-US" sz="1600">
                <a:solidFill>
                  <a:srgbClr val="0000CD"/>
                </a:solidFill>
                <a:latin typeface="Consolas"/>
                <a:ea typeface="Verdana"/>
                <a:cs typeface="Calibri Light"/>
              </a:rPr>
              <a:t>.</a:t>
            </a:r>
            <a:br>
              <a:rPr lang="en-US" sz="1600">
                <a:latin typeface="Consolas"/>
                <a:ea typeface="Verdana"/>
                <a:cs typeface="Calibri Light"/>
              </a:rPr>
            </a:br>
            <a:r>
              <a:rPr lang="en-US" sz="1600">
                <a:solidFill>
                  <a:srgbClr val="0000CD"/>
                </a:solidFill>
                <a:latin typeface="Consolas"/>
                <a:ea typeface="Verdana"/>
                <a:cs typeface="Calibri Light"/>
              </a:rPr>
              <a:t>&lt;</a:t>
            </a:r>
            <a:r>
              <a:rPr lang="en-US" sz="1600">
                <a:solidFill>
                  <a:srgbClr val="A52A2A"/>
                </a:solidFill>
                <a:latin typeface="Consolas"/>
                <a:ea typeface="Verdana"/>
                <a:cs typeface="Calibri Light"/>
              </a:rPr>
              <a:t>/form</a:t>
            </a:r>
            <a:r>
              <a:rPr lang="en-US" sz="1600">
                <a:solidFill>
                  <a:srgbClr val="0000CD"/>
                </a:solidFill>
                <a:latin typeface="Consolas"/>
                <a:ea typeface="Verdana"/>
                <a:cs typeface="Calibri Light"/>
              </a:rPr>
              <a:t>&gt;</a:t>
            </a:r>
            <a:endParaRPr lang="en-US" sz="1600"/>
          </a:p>
          <a:p>
            <a:endParaRPr lang="en-US" sz="1600">
              <a:solidFill>
                <a:srgbClr val="0000CD"/>
              </a:solidFill>
              <a:latin typeface="Consolas"/>
              <a:ea typeface="Verdana"/>
              <a:cs typeface="Calibri Light"/>
            </a:endParaRPr>
          </a:p>
          <a:p>
            <a:r>
              <a:rPr lang="en-US">
                <a:ea typeface="+mn-lt"/>
                <a:cs typeface="+mn-lt"/>
              </a:rPr>
              <a:t>The &lt;form&gt; element is a container for different types of input elements, such as: text fields, checkboxes, radio buttons, submit buttons, etc.</a:t>
            </a:r>
            <a:endParaRPr lang="en-US">
              <a:cs typeface="Calibri"/>
            </a:endParaRPr>
          </a:p>
          <a:p>
            <a:endParaRPr lang="en-US">
              <a:latin typeface="Calibri Light"/>
              <a:cs typeface="Calibri"/>
            </a:endParaRPr>
          </a:p>
          <a:p>
            <a:br>
              <a:rPr lang="en-US"/>
            </a:br>
            <a:endParaRPr lang="en-US">
              <a:latin typeface="Calibri Light"/>
              <a:cs typeface="Calibri Light"/>
            </a:endParaRPr>
          </a:p>
        </p:txBody>
      </p:sp>
    </p:spTree>
    <p:extLst>
      <p:ext uri="{BB962C8B-B14F-4D97-AF65-F5344CB8AC3E}">
        <p14:creationId xmlns:p14="http://schemas.microsoft.com/office/powerpoint/2010/main" val="1819057780"/>
      </p:ext>
    </p:extLst>
  </p:cSld>
  <p:clrMapOvr>
    <a:masterClrMapping/>
  </p:clrMapOvr>
  <p:transition spd="slow">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C132B-B7DD-35DF-AA4E-DD9A9226DC76}"/>
              </a:ext>
            </a:extLst>
          </p:cNvPr>
          <p:cNvSpPr>
            <a:spLocks noGrp="1"/>
          </p:cNvSpPr>
          <p:nvPr>
            <p:ph idx="1"/>
          </p:nvPr>
        </p:nvSpPr>
        <p:spPr>
          <a:xfrm>
            <a:off x="780691" y="531663"/>
            <a:ext cx="10515600" cy="5487149"/>
          </a:xfrm>
        </p:spPr>
        <p:txBody>
          <a:bodyPr vert="horz" lIns="91440" tIns="45720" rIns="91440" bIns="45720" rtlCol="0" anchor="t">
            <a:normAutofit fontScale="77500" lnSpcReduction="20000"/>
          </a:bodyPr>
          <a:lstStyle/>
          <a:p>
            <a:pPr>
              <a:buNone/>
            </a:pPr>
            <a:r>
              <a:rPr lang="en-US" sz="4400">
                <a:latin typeface="Segoe UI"/>
                <a:cs typeface="Segoe UI"/>
              </a:rPr>
              <a:t>The &lt;input&gt; Element</a:t>
            </a:r>
          </a:p>
          <a:p>
            <a:pPr marL="0" indent="0">
              <a:buNone/>
            </a:pPr>
            <a:endParaRPr lang="en-US" sz="2000">
              <a:cs typeface="Calibri"/>
            </a:endParaRPr>
          </a:p>
          <a:p>
            <a:pPr marL="0" indent="0">
              <a:buNone/>
            </a:pPr>
            <a:r>
              <a:rPr lang="en-US" sz="3600">
                <a:cs typeface="Calibri"/>
              </a:rPr>
              <a:t>The HTML &lt;input&gt; element is the most used form element.</a:t>
            </a:r>
          </a:p>
          <a:p>
            <a:pPr marL="0" indent="0">
              <a:buNone/>
            </a:pPr>
            <a:r>
              <a:rPr lang="en-US" sz="3600">
                <a:cs typeface="Calibri"/>
              </a:rPr>
              <a:t>An &lt;input&gt; element can be displayed in many ways, depending on the type attribute.</a:t>
            </a:r>
          </a:p>
          <a:p>
            <a:pPr>
              <a:buNone/>
            </a:pPr>
            <a:endParaRPr lang="en-US">
              <a:cs typeface="Calibri"/>
            </a:endParaRPr>
          </a:p>
          <a:p>
            <a:pPr>
              <a:buNone/>
            </a:pPr>
            <a:r>
              <a:rPr lang="en-US" sz="3600">
                <a:cs typeface="Calibri"/>
              </a:rPr>
              <a:t>The &lt;label&gt; Element</a:t>
            </a:r>
          </a:p>
          <a:p>
            <a:pPr>
              <a:buNone/>
            </a:pPr>
            <a:r>
              <a:rPr lang="en-US" sz="2900">
                <a:cs typeface="Calibri"/>
              </a:rPr>
              <a:t>The &lt;label&gt; tag defines a label for many form elements.</a:t>
            </a:r>
          </a:p>
          <a:p>
            <a:pPr>
              <a:buNone/>
            </a:pPr>
            <a:r>
              <a:rPr lang="en-US" sz="2900">
                <a:cs typeface="Calibri"/>
              </a:rPr>
              <a:t>The &lt;label&gt; element is useful for screen-reader users, because the screen-reader will read out loud the label when the user focuses on the input element.</a:t>
            </a:r>
          </a:p>
          <a:p>
            <a:pPr>
              <a:buNone/>
            </a:pPr>
            <a:r>
              <a:rPr lang="en-US" sz="2900">
                <a:cs typeface="Calibri"/>
              </a:rPr>
              <a:t>The &lt;label&gt; element also helps users who have difficulty clicking on very small regions (such as radio buttons or checkboxes) - because when the user clicks the text within the &lt;label&gt; element, it toggles the radio button/checkbox.</a:t>
            </a:r>
          </a:p>
          <a:p>
            <a:pPr>
              <a:buNone/>
            </a:pPr>
            <a:r>
              <a:rPr lang="en-US" sz="2900">
                <a:cs typeface="Calibri"/>
              </a:rPr>
              <a:t>The for attribute of the &lt;label&gt; tag should be equal to the id attribute of the &lt;input&gt; element to bind them together.</a:t>
            </a:r>
          </a:p>
        </p:txBody>
      </p:sp>
      <p:sp>
        <p:nvSpPr>
          <p:cNvPr id="4" name="Footer Placeholder 3">
            <a:extLst>
              <a:ext uri="{FF2B5EF4-FFF2-40B4-BE49-F238E27FC236}">
                <a16:creationId xmlns:a16="http://schemas.microsoft.com/office/drawing/2014/main" id="{3D460C7B-05EA-C339-275E-6BC0551B0DF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98052E9-D6F1-BE0A-1EBF-C85469A01058}"/>
              </a:ext>
            </a:extLst>
          </p:cNvPr>
          <p:cNvSpPr>
            <a:spLocks noGrp="1"/>
          </p:cNvSpPr>
          <p:nvPr>
            <p:ph type="sldNum" sz="quarter" idx="12"/>
          </p:nvPr>
        </p:nvSpPr>
        <p:spPr/>
        <p:txBody>
          <a:bodyPr/>
          <a:lstStyle/>
          <a:p>
            <a:fld id="{D4C40640-FB97-403C-ACEE-868BB27D48AD}" type="slidenum">
              <a:rPr lang="en-IN" smtClean="0"/>
              <a:t>168</a:t>
            </a:fld>
            <a:endParaRPr lang="en-IN"/>
          </a:p>
        </p:txBody>
      </p:sp>
    </p:spTree>
    <p:extLst>
      <p:ext uri="{BB962C8B-B14F-4D97-AF65-F5344CB8AC3E}">
        <p14:creationId xmlns:p14="http://schemas.microsoft.com/office/powerpoint/2010/main" val="665162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642F-A39C-23EB-C983-7EB41F6DBEE4}"/>
              </a:ext>
            </a:extLst>
          </p:cNvPr>
          <p:cNvSpPr>
            <a:spLocks noGrp="1"/>
          </p:cNvSpPr>
          <p:nvPr>
            <p:ph type="title"/>
          </p:nvPr>
        </p:nvSpPr>
        <p:spPr/>
        <p:txBody>
          <a:bodyPr>
            <a:normAutofit/>
          </a:bodyPr>
          <a:lstStyle/>
          <a:p>
            <a:r>
              <a:rPr lang="en-US" sz="3400" b="1">
                <a:cs typeface="Calibri Light"/>
              </a:rPr>
              <a:t>HTML Form Elements</a:t>
            </a:r>
            <a:endParaRPr lang="en-US" sz="3400" b="1"/>
          </a:p>
        </p:txBody>
      </p:sp>
      <p:sp>
        <p:nvSpPr>
          <p:cNvPr id="3" name="Content Placeholder 2">
            <a:extLst>
              <a:ext uri="{FF2B5EF4-FFF2-40B4-BE49-F238E27FC236}">
                <a16:creationId xmlns:a16="http://schemas.microsoft.com/office/drawing/2014/main" id="{A74E8119-CFAA-57C0-4A49-9FD98FD4A045}"/>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sz="2200" b="1">
                <a:cs typeface="Calibri"/>
              </a:rPr>
              <a:t>The &lt; select &gt; element</a:t>
            </a:r>
            <a:endParaRPr lang="en-US"/>
          </a:p>
          <a:p>
            <a:pPr marL="0" indent="0">
              <a:buNone/>
            </a:pPr>
            <a:endParaRPr lang="en-US" sz="2200" b="1">
              <a:latin typeface="Calibri"/>
              <a:ea typeface="Verdana"/>
              <a:cs typeface="Calibri"/>
            </a:endParaRPr>
          </a:p>
          <a:p>
            <a:pPr marL="0" indent="0">
              <a:lnSpc>
                <a:spcPct val="150000"/>
              </a:lnSpc>
              <a:buNone/>
            </a:pPr>
            <a:r>
              <a:rPr lang="en-US" sz="1800">
                <a:latin typeface="Calibri"/>
                <a:ea typeface="Verdana"/>
                <a:cs typeface="Calibri"/>
              </a:rPr>
              <a:t>The &lt;select&gt; element defines a drop-down list:</a:t>
            </a:r>
          </a:p>
          <a:p>
            <a:pPr marL="0" indent="0">
              <a:lnSpc>
                <a:spcPct val="150000"/>
              </a:lnSpc>
              <a:buNone/>
            </a:pPr>
            <a:endParaRPr lang="en-US" sz="1800">
              <a:latin typeface="Calibri"/>
              <a:ea typeface="Verdana"/>
              <a:cs typeface="Calibri"/>
            </a:endParaRPr>
          </a:p>
          <a:p>
            <a:pPr marL="0" indent="0">
              <a:lnSpc>
                <a:spcPct val="150000"/>
              </a:lnSpc>
              <a:buNone/>
            </a:pPr>
            <a:r>
              <a:rPr lang="en-US" sz="1800">
                <a:latin typeface="Calibri"/>
                <a:ea typeface="Verdana"/>
                <a:cs typeface="Calibri"/>
              </a:rPr>
              <a:t>Example:</a:t>
            </a:r>
            <a:endParaRPr lang="en-US">
              <a:latin typeface="Calibri"/>
              <a:cs typeface="Calibri" panose="020F0502020204030204"/>
            </a:endParaRPr>
          </a:p>
          <a:p>
            <a:pPr marL="0" indent="0">
              <a:lnSpc>
                <a:spcPct val="150000"/>
              </a:lnSpc>
              <a:buNone/>
            </a:pPr>
            <a:r>
              <a:rPr lang="en-US" sz="1800">
                <a:latin typeface="Calibri"/>
                <a:ea typeface="Verdana"/>
                <a:cs typeface="Calibri"/>
              </a:rPr>
              <a:t>&lt;label for="cars"&gt;Choose a car:&lt;/label&gt;</a:t>
            </a:r>
            <a:br>
              <a:rPr lang="en-US" sz="1800">
                <a:latin typeface="Calibri"/>
                <a:ea typeface="Verdana"/>
                <a:cs typeface="Calibri"/>
              </a:rPr>
            </a:br>
            <a:r>
              <a:rPr lang="en-US" sz="1800">
                <a:latin typeface="Calibri"/>
                <a:ea typeface="Verdana"/>
                <a:cs typeface="Calibri"/>
              </a:rPr>
              <a:t>&lt;select id="cars" name="cars"&gt;</a:t>
            </a:r>
            <a:br>
              <a:rPr lang="en-US" sz="1800">
                <a:latin typeface="Calibri"/>
                <a:ea typeface="Verdana"/>
                <a:cs typeface="Calibri"/>
              </a:rPr>
            </a:br>
            <a:r>
              <a:rPr lang="en-US" sz="1800">
                <a:latin typeface="Calibri"/>
                <a:ea typeface="Verdana"/>
                <a:cs typeface="Calibri"/>
              </a:rPr>
              <a:t>  &lt;option value="</a:t>
            </a:r>
            <a:r>
              <a:rPr lang="en-US" sz="1800" err="1">
                <a:latin typeface="Calibri"/>
                <a:ea typeface="Verdana"/>
                <a:cs typeface="Calibri"/>
              </a:rPr>
              <a:t>volvo</a:t>
            </a:r>
            <a:r>
              <a:rPr lang="en-US" sz="1800">
                <a:latin typeface="Calibri"/>
                <a:ea typeface="Verdana"/>
                <a:cs typeface="Calibri"/>
              </a:rPr>
              <a:t>"&gt;Volvo&lt;/option&gt;</a:t>
            </a:r>
            <a:br>
              <a:rPr lang="en-US" sz="1800">
                <a:latin typeface="Calibri"/>
                <a:ea typeface="Verdana"/>
                <a:cs typeface="Calibri"/>
              </a:rPr>
            </a:br>
            <a:r>
              <a:rPr lang="en-US" sz="1800">
                <a:latin typeface="Calibri"/>
                <a:ea typeface="Verdana"/>
                <a:cs typeface="Calibri"/>
              </a:rPr>
              <a:t>  &lt;option value="</a:t>
            </a:r>
            <a:r>
              <a:rPr lang="en-US" sz="1800" err="1">
                <a:latin typeface="Calibri"/>
                <a:ea typeface="Verdana"/>
                <a:cs typeface="Calibri"/>
              </a:rPr>
              <a:t>saab</a:t>
            </a:r>
            <a:r>
              <a:rPr lang="en-US" sz="1800">
                <a:latin typeface="Calibri"/>
                <a:ea typeface="Verdana"/>
                <a:cs typeface="Calibri"/>
              </a:rPr>
              <a:t>"&gt;Saab&lt;/option&gt;</a:t>
            </a:r>
            <a:br>
              <a:rPr lang="en-US" sz="1800">
                <a:latin typeface="Calibri"/>
                <a:ea typeface="Verdana"/>
                <a:cs typeface="Calibri"/>
              </a:rPr>
            </a:br>
            <a:r>
              <a:rPr lang="en-US" sz="1800">
                <a:latin typeface="Calibri"/>
                <a:ea typeface="Verdana"/>
                <a:cs typeface="Calibri"/>
              </a:rPr>
              <a:t>  &lt;option value="fiat"&gt;Fiat&lt;/option&gt;</a:t>
            </a:r>
            <a:br>
              <a:rPr lang="en-US" sz="1800">
                <a:latin typeface="Calibri"/>
                <a:ea typeface="Verdana"/>
                <a:cs typeface="Calibri"/>
              </a:rPr>
            </a:br>
            <a:r>
              <a:rPr lang="en-US" sz="1800">
                <a:latin typeface="Calibri"/>
                <a:ea typeface="Verdana"/>
                <a:cs typeface="Calibri"/>
              </a:rPr>
              <a:t>  &lt;option value="</a:t>
            </a:r>
            <a:r>
              <a:rPr lang="en-US" sz="1800" err="1">
                <a:latin typeface="Calibri"/>
                <a:ea typeface="Verdana"/>
                <a:cs typeface="Calibri"/>
              </a:rPr>
              <a:t>audi</a:t>
            </a:r>
            <a:r>
              <a:rPr lang="en-US" sz="1800">
                <a:latin typeface="Calibri"/>
                <a:ea typeface="Verdana"/>
                <a:cs typeface="Calibri"/>
              </a:rPr>
              <a:t>"&gt;Audi&lt;/option&gt;</a:t>
            </a:r>
            <a:br>
              <a:rPr lang="en-US" sz="1800">
                <a:latin typeface="Calibri"/>
                <a:ea typeface="Verdana"/>
                <a:cs typeface="Calibri"/>
              </a:rPr>
            </a:br>
            <a:r>
              <a:rPr lang="en-US" sz="1800">
                <a:latin typeface="Calibri"/>
                <a:ea typeface="Verdana"/>
                <a:cs typeface="Calibri"/>
              </a:rPr>
              <a:t>&lt;/select&gt;</a:t>
            </a:r>
            <a:endParaRPr lang="en-US" sz="1800">
              <a:latin typeface="Calibri"/>
            </a:endParaRPr>
          </a:p>
          <a:p>
            <a:pPr marL="0" indent="0">
              <a:buNone/>
            </a:pPr>
            <a:endParaRPr lang="en-US" sz="1800">
              <a:latin typeface="Calibri body"/>
              <a:ea typeface="Verdana"/>
              <a:cs typeface="Calibri"/>
            </a:endParaRPr>
          </a:p>
          <a:p>
            <a:endParaRPr lang="en-US" sz="1800">
              <a:latin typeface="Calibri body"/>
              <a:ea typeface="Verdana"/>
              <a:cs typeface="Calibri"/>
            </a:endParaRPr>
          </a:p>
        </p:txBody>
      </p:sp>
      <p:sp>
        <p:nvSpPr>
          <p:cNvPr id="4" name="Footer Placeholder 3">
            <a:extLst>
              <a:ext uri="{FF2B5EF4-FFF2-40B4-BE49-F238E27FC236}">
                <a16:creationId xmlns:a16="http://schemas.microsoft.com/office/drawing/2014/main" id="{4FBDDA0D-172A-79FF-2D37-E67723A74A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DCCE697-ECD2-1796-7A53-5298B3AE214B}"/>
              </a:ext>
            </a:extLst>
          </p:cNvPr>
          <p:cNvSpPr>
            <a:spLocks noGrp="1"/>
          </p:cNvSpPr>
          <p:nvPr>
            <p:ph type="sldNum" sz="quarter" idx="12"/>
          </p:nvPr>
        </p:nvSpPr>
        <p:spPr/>
        <p:txBody>
          <a:bodyPr/>
          <a:lstStyle/>
          <a:p>
            <a:fld id="{D4C40640-FB97-403C-ACEE-868BB27D48AD}" type="slidenum">
              <a:rPr lang="en-IN" smtClean="0"/>
              <a:t>169</a:t>
            </a:fld>
            <a:endParaRPr lang="en-IN"/>
          </a:p>
        </p:txBody>
      </p:sp>
    </p:spTree>
    <p:extLst>
      <p:ext uri="{BB962C8B-B14F-4D97-AF65-F5344CB8AC3E}">
        <p14:creationId xmlns:p14="http://schemas.microsoft.com/office/powerpoint/2010/main" val="64199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C5187-297C-990C-628F-66F1EFEC06D0}"/>
              </a:ext>
            </a:extLst>
          </p:cNvPr>
          <p:cNvSpPr>
            <a:spLocks noGrp="1"/>
          </p:cNvSpPr>
          <p:nvPr>
            <p:ph idx="1"/>
          </p:nvPr>
        </p:nvSpPr>
        <p:spPr>
          <a:xfrm>
            <a:off x="838200" y="718569"/>
            <a:ext cx="10515600" cy="5458394"/>
          </a:xfrm>
        </p:spPr>
        <p:txBody>
          <a:bodyPr vert="horz" lIns="91440" tIns="45720" rIns="91440" bIns="45720" rtlCol="0" anchor="t">
            <a:normAutofit fontScale="92500" lnSpcReduction="20000"/>
          </a:bodyPr>
          <a:lstStyle/>
          <a:p>
            <a:r>
              <a:rPr lang="en-US" sz="2000" b="1">
                <a:latin typeface="Segoe UI"/>
                <a:cs typeface="Segoe UI"/>
              </a:rPr>
              <a:t>Background Color</a:t>
            </a:r>
          </a:p>
          <a:p>
            <a:endParaRPr lang="en-US" sz="2000" b="1">
              <a:latin typeface="Segoe UI"/>
              <a:ea typeface="Verdana"/>
              <a:cs typeface="Segoe UI"/>
            </a:endParaRPr>
          </a:p>
          <a:p>
            <a:r>
              <a:rPr lang="en-US" sz="1600">
                <a:latin typeface="Verdana"/>
                <a:ea typeface="Verdana"/>
                <a:cs typeface="Segoe UI"/>
              </a:rPr>
              <a:t>Setting the style of an HTML element, can be done with the </a:t>
            </a:r>
            <a:r>
              <a:rPr lang="en-US" sz="1600">
                <a:solidFill>
                  <a:srgbClr val="DC143C"/>
                </a:solidFill>
                <a:latin typeface="Consolas"/>
                <a:ea typeface="Verdana"/>
                <a:cs typeface="Segoe UI"/>
              </a:rPr>
              <a:t>style</a:t>
            </a:r>
            <a:r>
              <a:rPr lang="en-US" sz="1600">
                <a:latin typeface="Verdana"/>
                <a:ea typeface="Verdana"/>
                <a:cs typeface="Segoe UI"/>
              </a:rPr>
              <a:t> attribute.</a:t>
            </a:r>
            <a:endParaRPr lang="en-US" sz="1600">
              <a:latin typeface="Segoe UI"/>
              <a:ea typeface="Verdana"/>
              <a:cs typeface="Segoe UI"/>
            </a:endParaRPr>
          </a:p>
          <a:p>
            <a:r>
              <a:rPr lang="en-US" sz="1600">
                <a:latin typeface="Verdana"/>
                <a:ea typeface="Verdana"/>
              </a:rPr>
              <a:t>The CSS </a:t>
            </a:r>
            <a:r>
              <a:rPr lang="en-US" sz="1600">
                <a:solidFill>
                  <a:srgbClr val="DC143C"/>
                </a:solidFill>
                <a:latin typeface="Consolas"/>
              </a:rPr>
              <a:t>background-color</a:t>
            </a:r>
            <a:r>
              <a:rPr lang="en-US" sz="1600">
                <a:latin typeface="Verdana"/>
                <a:ea typeface="Verdana"/>
              </a:rPr>
              <a:t> property defines the background color for an HTML element.</a:t>
            </a:r>
            <a:endParaRPr lang="en-US" sz="1600">
              <a:cs typeface="Calibri"/>
            </a:endParaRPr>
          </a:p>
          <a:p>
            <a:r>
              <a:rPr lang="en-US" sz="1600"/>
              <a:t>Example:</a:t>
            </a:r>
            <a:endParaRPr lang="en-US" sz="1600">
              <a:cs typeface="Calibri"/>
            </a:endParaRPr>
          </a:p>
          <a:p>
            <a:pPr marL="0" indent="0">
              <a:buNone/>
            </a:pPr>
            <a:r>
              <a:rPr lang="en-US" sz="1600">
                <a:ea typeface="+mn-lt"/>
                <a:cs typeface="+mn-lt"/>
              </a:rPr>
              <a:t>   &lt;!DOCTYPE html&gt;</a:t>
            </a:r>
            <a:endParaRPr lang="en-US" sz="1600">
              <a:cs typeface="Calibri"/>
            </a:endParaRPr>
          </a:p>
          <a:p>
            <a:pPr marL="0" indent="0">
              <a:buNone/>
            </a:pPr>
            <a:r>
              <a:rPr lang="en-US" sz="1600">
                <a:ea typeface="+mn-lt"/>
                <a:cs typeface="+mn-lt"/>
              </a:rPr>
              <a:t>   &lt;html&gt;</a:t>
            </a:r>
            <a:endParaRPr lang="en-US" sz="1600">
              <a:cs typeface="Calibri"/>
            </a:endParaRPr>
          </a:p>
          <a:p>
            <a:pPr marL="0" indent="0">
              <a:buNone/>
            </a:pPr>
            <a:r>
              <a:rPr lang="en-US" sz="1600">
                <a:ea typeface="+mn-lt"/>
                <a:cs typeface="+mn-lt"/>
              </a:rPr>
              <a:t>   &lt;body style="</a:t>
            </a:r>
            <a:r>
              <a:rPr lang="en-US" sz="1600" err="1">
                <a:ea typeface="+mn-lt"/>
                <a:cs typeface="+mn-lt"/>
              </a:rPr>
              <a:t>background-color:powderblue</a:t>
            </a:r>
            <a:r>
              <a:rPr lang="en-US" sz="1600">
                <a:ea typeface="+mn-lt"/>
                <a:cs typeface="+mn-lt"/>
              </a:rPr>
              <a:t>;"&gt;</a:t>
            </a:r>
            <a:endParaRPr lang="en-US" sz="1600">
              <a:cs typeface="Calibri"/>
            </a:endParaRPr>
          </a:p>
          <a:p>
            <a:pPr marL="0" indent="0">
              <a:buNone/>
            </a:pPr>
            <a:r>
              <a:rPr lang="en-US" sz="1600">
                <a:ea typeface="+mn-lt"/>
                <a:cs typeface="+mn-lt"/>
              </a:rPr>
              <a:t>   &lt;h1&gt;This is a heading&lt;/h1&gt;</a:t>
            </a:r>
            <a:endParaRPr lang="en-US" sz="1600">
              <a:cs typeface="Calibri"/>
            </a:endParaRPr>
          </a:p>
          <a:p>
            <a:pPr marL="0" indent="0">
              <a:buNone/>
            </a:pPr>
            <a:r>
              <a:rPr lang="en-US" sz="1600">
                <a:ea typeface="+mn-lt"/>
                <a:cs typeface="+mn-lt"/>
              </a:rPr>
              <a:t>   &lt;p&gt;This is a paragraph.&lt;/p&gt;</a:t>
            </a:r>
            <a:endParaRPr lang="en-US" sz="1600">
              <a:cs typeface="Calibri"/>
            </a:endParaRPr>
          </a:p>
          <a:p>
            <a:pPr marL="0" indent="0">
              <a:buNone/>
            </a:pPr>
            <a:r>
              <a:rPr lang="en-US" sz="1600">
                <a:ea typeface="+mn-lt"/>
                <a:cs typeface="+mn-lt"/>
              </a:rPr>
              <a:t>   &lt;/body&gt;</a:t>
            </a:r>
            <a:endParaRPr lang="en-US" sz="1600">
              <a:cs typeface="Calibri"/>
            </a:endParaRPr>
          </a:p>
          <a:p>
            <a:pPr marL="0" indent="0">
              <a:buNone/>
            </a:pPr>
            <a:r>
              <a:rPr lang="en-US" sz="1600">
                <a:ea typeface="+mn-lt"/>
                <a:cs typeface="+mn-lt"/>
              </a:rPr>
              <a:t>   &lt;/html&gt;</a:t>
            </a:r>
            <a:endParaRPr lang="en-US" sz="1600">
              <a:cs typeface="Calibri"/>
            </a:endParaRPr>
          </a:p>
          <a:p>
            <a:endParaRPr lang="en-US" sz="1600">
              <a:latin typeface="Calibri" panose="020F0502020204030204"/>
              <a:cs typeface="Calibri" panose="020F0502020204030204"/>
            </a:endParaRPr>
          </a:p>
          <a:p>
            <a:r>
              <a:rPr lang="en-US" sz="2000" b="1">
                <a:latin typeface="Segoe UI"/>
                <a:cs typeface="Segoe UI"/>
              </a:rPr>
              <a:t>Text Color</a:t>
            </a:r>
            <a:endParaRPr lang="en-US" sz="2000" b="1">
              <a:cs typeface="Calibri" panose="020F0502020204030204"/>
            </a:endParaRPr>
          </a:p>
          <a:p>
            <a:endParaRPr lang="en-US" sz="2000" b="1">
              <a:latin typeface="Segoe UI"/>
              <a:ea typeface="Verdana"/>
              <a:cs typeface="Segoe UI"/>
            </a:endParaRPr>
          </a:p>
          <a:p>
            <a:r>
              <a:rPr lang="en-US" sz="1600">
                <a:latin typeface="Verdana"/>
                <a:ea typeface="Verdana"/>
              </a:rPr>
              <a:t>The CSS </a:t>
            </a:r>
            <a:r>
              <a:rPr lang="en-US" sz="1600">
                <a:solidFill>
                  <a:srgbClr val="DC143C"/>
                </a:solidFill>
                <a:latin typeface="Consolas"/>
              </a:rPr>
              <a:t>color</a:t>
            </a:r>
            <a:r>
              <a:rPr lang="en-US" sz="1600">
                <a:latin typeface="Verdana"/>
                <a:ea typeface="Verdana"/>
              </a:rPr>
              <a:t> property defines the text color for an HTML element.</a:t>
            </a:r>
            <a:endParaRPr lang="en-US" sz="1600">
              <a:cs typeface="Calibri" panose="020F0502020204030204"/>
            </a:endParaRPr>
          </a:p>
          <a:p>
            <a:pPr marL="0" indent="0">
              <a:buNone/>
            </a:pPr>
            <a:br>
              <a:rPr lang="en-US"/>
            </a:br>
            <a:endParaRPr lang="en-US" sz="1600">
              <a:cs typeface="Calibri"/>
            </a:endParaRPr>
          </a:p>
          <a:p>
            <a:endParaRPr lang="en-US">
              <a:cs typeface="Calibri"/>
            </a:endParaRPr>
          </a:p>
        </p:txBody>
      </p:sp>
      <p:sp>
        <p:nvSpPr>
          <p:cNvPr id="4" name="Footer Placeholder 3">
            <a:extLst>
              <a:ext uri="{FF2B5EF4-FFF2-40B4-BE49-F238E27FC236}">
                <a16:creationId xmlns:a16="http://schemas.microsoft.com/office/drawing/2014/main" id="{BA2D97E7-3BCF-2678-95D3-6E9A2AE1E40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12B00BA-1FDF-F391-2553-56732E71A56D}"/>
              </a:ext>
            </a:extLst>
          </p:cNvPr>
          <p:cNvSpPr>
            <a:spLocks noGrp="1"/>
          </p:cNvSpPr>
          <p:nvPr>
            <p:ph type="sldNum" sz="quarter" idx="12"/>
          </p:nvPr>
        </p:nvSpPr>
        <p:spPr/>
        <p:txBody>
          <a:bodyPr/>
          <a:lstStyle/>
          <a:p>
            <a:fld id="{D4C40640-FB97-403C-ACEE-868BB27D48AD}" type="slidenum">
              <a:rPr lang="en-IN" smtClean="0"/>
              <a:t>17</a:t>
            </a:fld>
            <a:endParaRPr lang="en-IN"/>
          </a:p>
        </p:txBody>
      </p:sp>
    </p:spTree>
    <p:extLst>
      <p:ext uri="{BB962C8B-B14F-4D97-AF65-F5344CB8AC3E}">
        <p14:creationId xmlns:p14="http://schemas.microsoft.com/office/powerpoint/2010/main" val="88207748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2576-356A-A92F-514B-EB51E57DB22C}"/>
              </a:ext>
            </a:extLst>
          </p:cNvPr>
          <p:cNvSpPr>
            <a:spLocks noGrp="1"/>
          </p:cNvSpPr>
          <p:nvPr>
            <p:ph type="title"/>
          </p:nvPr>
        </p:nvSpPr>
        <p:spPr/>
        <p:txBody>
          <a:bodyPr/>
          <a:lstStyle/>
          <a:p>
            <a:r>
              <a:rPr lang="en-US" sz="2200" b="1">
                <a:cs typeface="Calibri Light"/>
              </a:rPr>
              <a:t>&lt; option &gt; element</a:t>
            </a:r>
          </a:p>
        </p:txBody>
      </p:sp>
      <p:sp>
        <p:nvSpPr>
          <p:cNvPr id="3" name="Content Placeholder 2">
            <a:extLst>
              <a:ext uri="{FF2B5EF4-FFF2-40B4-BE49-F238E27FC236}">
                <a16:creationId xmlns:a16="http://schemas.microsoft.com/office/drawing/2014/main" id="{052EA271-07F4-2AA1-E5D5-C5C5A652E182}"/>
              </a:ext>
            </a:extLst>
          </p:cNvPr>
          <p:cNvSpPr>
            <a:spLocks noGrp="1"/>
          </p:cNvSpPr>
          <p:nvPr>
            <p:ph idx="1"/>
          </p:nvPr>
        </p:nvSpPr>
        <p:spPr>
          <a:xfrm>
            <a:off x="838200" y="1509323"/>
            <a:ext cx="10515600" cy="4797036"/>
          </a:xfrm>
        </p:spPr>
        <p:txBody>
          <a:bodyPr vert="horz" lIns="91440" tIns="45720" rIns="91440" bIns="45720" rtlCol="0" anchor="t">
            <a:normAutofit lnSpcReduction="10000"/>
          </a:bodyPr>
          <a:lstStyle/>
          <a:p>
            <a:pPr marL="0" indent="0">
              <a:buNone/>
            </a:pPr>
            <a:r>
              <a:rPr lang="en-US" sz="1800">
                <a:latin typeface="Calibri"/>
                <a:ea typeface="Verdana"/>
                <a:cs typeface="Calibri"/>
              </a:rPr>
              <a:t>The </a:t>
            </a:r>
            <a:r>
              <a:rPr lang="en-US" sz="1800">
                <a:latin typeface="Calibri"/>
                <a:cs typeface="Calibri"/>
              </a:rPr>
              <a:t>&lt;option&gt;</a:t>
            </a:r>
            <a:r>
              <a:rPr lang="en-US" sz="1800">
                <a:latin typeface="Calibri"/>
                <a:ea typeface="Verdana"/>
                <a:cs typeface="Calibri"/>
              </a:rPr>
              <a:t> elements defines an option that can be selected.</a:t>
            </a:r>
            <a:endParaRPr lang="en-US" sz="1800">
              <a:latin typeface="Calibri"/>
              <a:cs typeface="Calibri"/>
            </a:endParaRPr>
          </a:p>
          <a:p>
            <a:pPr marL="0" indent="0">
              <a:buNone/>
            </a:pPr>
            <a:r>
              <a:rPr lang="en-US" sz="1800">
                <a:latin typeface="Calibri"/>
                <a:ea typeface="Verdana"/>
                <a:cs typeface="Calibri"/>
              </a:rPr>
              <a:t>By default, the first item in the drop-down list is selected.</a:t>
            </a:r>
          </a:p>
          <a:p>
            <a:endParaRPr lang="en-US" sz="1800">
              <a:latin typeface="Calibri"/>
              <a:ea typeface="Verdana"/>
              <a:cs typeface="Calibri"/>
            </a:endParaRPr>
          </a:p>
          <a:p>
            <a:r>
              <a:rPr lang="en-US" sz="1800">
                <a:latin typeface="Calibri"/>
                <a:ea typeface="Verdana"/>
                <a:cs typeface="Calibri"/>
              </a:rPr>
              <a:t>To define a pre-selected option, add the 'selected' attribute to the option</a:t>
            </a:r>
            <a:endParaRPr lang="en-US" sz="1800">
              <a:latin typeface="Calibri"/>
              <a:cs typeface="Calibri"/>
            </a:endParaRPr>
          </a:p>
          <a:p>
            <a:r>
              <a:rPr lang="en-US" sz="1800">
                <a:latin typeface="Calibri"/>
                <a:ea typeface="+mn-lt"/>
                <a:cs typeface="+mn-lt"/>
              </a:rPr>
              <a:t>Use the 'size' attribute to specify the number of visible values</a:t>
            </a:r>
            <a:endParaRPr lang="en-US" sz="1800">
              <a:latin typeface="Calibri"/>
              <a:cs typeface="Calibri" panose="020F0502020204030204"/>
            </a:endParaRPr>
          </a:p>
          <a:p>
            <a:r>
              <a:rPr lang="en-US" sz="1800">
                <a:latin typeface="Calibri"/>
                <a:ea typeface="Verdana"/>
                <a:cs typeface="Calibri"/>
              </a:rPr>
              <a:t>Use the multiple attribute to allow the user to select more than one value:</a:t>
            </a:r>
          </a:p>
          <a:p>
            <a:pPr marL="0" indent="0">
              <a:buNone/>
            </a:pPr>
            <a:endParaRPr lang="en-US" sz="1800">
              <a:latin typeface="Calibri"/>
              <a:ea typeface="Verdana"/>
              <a:cs typeface="Calibri"/>
            </a:endParaRPr>
          </a:p>
          <a:p>
            <a:pPr marL="0" indent="0">
              <a:buNone/>
            </a:pPr>
            <a:r>
              <a:rPr lang="en-US" sz="1800">
                <a:latin typeface="Calibri"/>
                <a:ea typeface="Verdana"/>
                <a:cs typeface="Calibri"/>
              </a:rPr>
              <a:t>Example:</a:t>
            </a:r>
          </a:p>
          <a:p>
            <a:pPr marL="0" indent="0">
              <a:buNone/>
            </a:pPr>
            <a:r>
              <a:rPr lang="en-US" sz="1800">
                <a:latin typeface="Calibri"/>
                <a:ea typeface="Verdana"/>
                <a:cs typeface="Calibri"/>
              </a:rPr>
              <a:t>&lt;label for="cars"&gt;Choose a car:&lt;/label&gt;</a:t>
            </a:r>
            <a:br>
              <a:rPr lang="en-US" sz="1800">
                <a:latin typeface="Calibri"/>
                <a:ea typeface="Verdana"/>
                <a:cs typeface="Calibri"/>
              </a:rPr>
            </a:br>
            <a:r>
              <a:rPr lang="en-US" sz="1800">
                <a:latin typeface="Calibri"/>
                <a:ea typeface="Verdana"/>
                <a:cs typeface="Calibri"/>
              </a:rPr>
              <a:t>&lt;select id="cars" name="cars" size="4"</a:t>
            </a:r>
            <a:r>
              <a:rPr lang="en-US" sz="1800" b="1">
                <a:latin typeface="Calibri"/>
                <a:ea typeface="Verdana"/>
                <a:cs typeface="Calibri"/>
              </a:rPr>
              <a:t> </a:t>
            </a:r>
            <a:r>
              <a:rPr lang="en-US" sz="1800">
                <a:latin typeface="Calibri"/>
                <a:ea typeface="Verdana"/>
                <a:cs typeface="Calibri"/>
              </a:rPr>
              <a:t>multiple&gt;</a:t>
            </a:r>
            <a:br>
              <a:rPr lang="en-US" sz="1800">
                <a:latin typeface="Calibri"/>
                <a:ea typeface="Verdana"/>
                <a:cs typeface="Calibri"/>
              </a:rPr>
            </a:br>
            <a:r>
              <a:rPr lang="en-US" sz="1800">
                <a:latin typeface="Calibri"/>
                <a:ea typeface="Verdana"/>
                <a:cs typeface="Calibri"/>
              </a:rPr>
              <a:t>  &lt;option value="</a:t>
            </a:r>
            <a:r>
              <a:rPr lang="en-US" sz="1800" err="1">
                <a:latin typeface="Calibri"/>
                <a:ea typeface="Verdana"/>
                <a:cs typeface="Calibri"/>
              </a:rPr>
              <a:t>volvo</a:t>
            </a:r>
            <a:r>
              <a:rPr lang="en-US" sz="1800">
                <a:latin typeface="Calibri"/>
                <a:ea typeface="Verdana"/>
                <a:cs typeface="Calibri"/>
              </a:rPr>
              <a:t>"&gt;Volvo&lt;/option&gt;</a:t>
            </a:r>
            <a:br>
              <a:rPr lang="en-US" sz="1800">
                <a:latin typeface="Calibri"/>
                <a:ea typeface="Verdana"/>
                <a:cs typeface="Calibri"/>
              </a:rPr>
            </a:br>
            <a:r>
              <a:rPr lang="en-US" sz="1800">
                <a:latin typeface="Calibri"/>
                <a:ea typeface="Verdana"/>
                <a:cs typeface="Calibri"/>
              </a:rPr>
              <a:t>  &lt;option value="</a:t>
            </a:r>
            <a:r>
              <a:rPr lang="en-US" sz="1800" err="1">
                <a:latin typeface="Calibri"/>
                <a:ea typeface="Verdana"/>
                <a:cs typeface="Calibri"/>
              </a:rPr>
              <a:t>saab</a:t>
            </a:r>
            <a:r>
              <a:rPr lang="en-US" sz="1800">
                <a:latin typeface="Calibri"/>
                <a:ea typeface="Verdana"/>
                <a:cs typeface="Calibri"/>
              </a:rPr>
              <a:t>"&gt;Saab&lt;/option&gt;</a:t>
            </a:r>
            <a:br>
              <a:rPr lang="en-US" sz="1800">
                <a:latin typeface="Calibri"/>
                <a:ea typeface="Verdana"/>
                <a:cs typeface="Calibri"/>
              </a:rPr>
            </a:br>
            <a:r>
              <a:rPr lang="en-US" sz="1800">
                <a:latin typeface="Calibri"/>
                <a:ea typeface="Verdana"/>
                <a:cs typeface="Calibri"/>
              </a:rPr>
              <a:t>  &lt;option value="fiat"&gt;Fiat&lt;/option&gt;</a:t>
            </a:r>
            <a:br>
              <a:rPr lang="en-US" sz="1800">
                <a:latin typeface="Calibri"/>
                <a:ea typeface="Verdana"/>
                <a:cs typeface="Calibri"/>
              </a:rPr>
            </a:br>
            <a:r>
              <a:rPr lang="en-US" sz="1800">
                <a:latin typeface="Calibri"/>
                <a:ea typeface="Verdana"/>
                <a:cs typeface="Calibri"/>
              </a:rPr>
              <a:t>  &lt;option value="</a:t>
            </a:r>
            <a:r>
              <a:rPr lang="en-US" sz="1800" err="1">
                <a:latin typeface="Calibri"/>
                <a:ea typeface="Verdana"/>
                <a:cs typeface="Calibri"/>
              </a:rPr>
              <a:t>audi</a:t>
            </a:r>
            <a:r>
              <a:rPr lang="en-US" sz="1800">
                <a:latin typeface="Calibri"/>
                <a:ea typeface="Verdana"/>
                <a:cs typeface="Calibri"/>
              </a:rPr>
              <a:t>"&gt;Audi&lt;/option&gt;</a:t>
            </a:r>
            <a:br>
              <a:rPr lang="en-US" sz="1800">
                <a:latin typeface="Calibri"/>
                <a:ea typeface="Verdana"/>
                <a:cs typeface="Calibri"/>
              </a:rPr>
            </a:br>
            <a:r>
              <a:rPr lang="en-US" sz="1800">
                <a:latin typeface="Calibri"/>
                <a:ea typeface="Verdana"/>
                <a:cs typeface="Calibri"/>
              </a:rPr>
              <a:t>&lt;/select&gt;</a:t>
            </a:r>
          </a:p>
          <a:p>
            <a:pPr marL="0" indent="0">
              <a:buNone/>
            </a:pPr>
            <a:endParaRPr lang="en-US" sz="1800">
              <a:latin typeface="Calibri body"/>
              <a:ea typeface="Verdana"/>
              <a:cs typeface="Calibri"/>
            </a:endParaRPr>
          </a:p>
          <a:p>
            <a:endParaRPr lang="en-US" sz="1800">
              <a:latin typeface="Calibri body"/>
              <a:cs typeface="Calibri"/>
            </a:endParaRPr>
          </a:p>
        </p:txBody>
      </p:sp>
      <p:sp>
        <p:nvSpPr>
          <p:cNvPr id="4" name="Footer Placeholder 3">
            <a:extLst>
              <a:ext uri="{FF2B5EF4-FFF2-40B4-BE49-F238E27FC236}">
                <a16:creationId xmlns:a16="http://schemas.microsoft.com/office/drawing/2014/main" id="{03E4B31B-29BC-EA98-5CEF-CE60CDFD440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56F5CF2-93E4-BF5E-3910-158CF6CC12CC}"/>
              </a:ext>
            </a:extLst>
          </p:cNvPr>
          <p:cNvSpPr>
            <a:spLocks noGrp="1"/>
          </p:cNvSpPr>
          <p:nvPr>
            <p:ph type="sldNum" sz="quarter" idx="12"/>
          </p:nvPr>
        </p:nvSpPr>
        <p:spPr/>
        <p:txBody>
          <a:bodyPr/>
          <a:lstStyle/>
          <a:p>
            <a:fld id="{D4C40640-FB97-403C-ACEE-868BB27D48AD}" type="slidenum">
              <a:rPr lang="en-IN" smtClean="0"/>
              <a:t>170</a:t>
            </a:fld>
            <a:endParaRPr lang="en-IN"/>
          </a:p>
        </p:txBody>
      </p:sp>
    </p:spTree>
    <p:extLst>
      <p:ext uri="{BB962C8B-B14F-4D97-AF65-F5344CB8AC3E}">
        <p14:creationId xmlns:p14="http://schemas.microsoft.com/office/powerpoint/2010/main" val="37279659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E6C7-5575-3FD7-23CA-9809667F435F}"/>
              </a:ext>
            </a:extLst>
          </p:cNvPr>
          <p:cNvSpPr>
            <a:spLocks noGrp="1"/>
          </p:cNvSpPr>
          <p:nvPr>
            <p:ph type="title"/>
          </p:nvPr>
        </p:nvSpPr>
        <p:spPr/>
        <p:txBody>
          <a:bodyPr/>
          <a:lstStyle/>
          <a:p>
            <a:r>
              <a:rPr lang="en-US" sz="2200" b="1">
                <a:latin typeface="Calibri"/>
                <a:cs typeface="Segoe UI"/>
              </a:rPr>
              <a:t>The &lt;</a:t>
            </a:r>
            <a:r>
              <a:rPr lang="en-US" sz="2200" b="1" err="1">
                <a:latin typeface="Calibri"/>
                <a:cs typeface="Segoe UI"/>
              </a:rPr>
              <a:t>textarea</a:t>
            </a:r>
            <a:r>
              <a:rPr lang="en-US" sz="2200" b="1">
                <a:latin typeface="Calibri"/>
                <a:cs typeface="Segoe UI"/>
              </a:rPr>
              <a:t>&gt; Element</a:t>
            </a:r>
            <a:endParaRPr lang="en-US" sz="2200" b="1">
              <a:latin typeface="Calibri"/>
            </a:endParaRPr>
          </a:p>
          <a:p>
            <a:endParaRPr lang="en-US">
              <a:cs typeface="Calibri Light"/>
            </a:endParaRPr>
          </a:p>
        </p:txBody>
      </p:sp>
      <p:sp>
        <p:nvSpPr>
          <p:cNvPr id="3" name="Content Placeholder 2">
            <a:extLst>
              <a:ext uri="{FF2B5EF4-FFF2-40B4-BE49-F238E27FC236}">
                <a16:creationId xmlns:a16="http://schemas.microsoft.com/office/drawing/2014/main" id="{AED63EF3-3924-7E32-88F1-CAAF77262FEB}"/>
              </a:ext>
            </a:extLst>
          </p:cNvPr>
          <p:cNvSpPr>
            <a:spLocks noGrp="1"/>
          </p:cNvSpPr>
          <p:nvPr>
            <p:ph idx="1"/>
          </p:nvPr>
        </p:nvSpPr>
        <p:spPr/>
        <p:txBody>
          <a:bodyPr vert="horz" lIns="91440" tIns="45720" rIns="91440" bIns="45720" rtlCol="0" anchor="t">
            <a:normAutofit/>
          </a:bodyPr>
          <a:lstStyle/>
          <a:p>
            <a:pPr marL="0" indent="0">
              <a:buNone/>
            </a:pPr>
            <a:r>
              <a:rPr lang="en-US" sz="1800">
                <a:latin typeface="Calibri"/>
                <a:ea typeface="Verdana"/>
                <a:cs typeface="Calibri" panose="020F0502020204030204"/>
              </a:rPr>
              <a:t>The </a:t>
            </a:r>
            <a:r>
              <a:rPr lang="en-US" sz="1800">
                <a:latin typeface="Calibri"/>
                <a:cs typeface="Calibri" panose="020F0502020204030204"/>
              </a:rPr>
              <a:t>&lt; </a:t>
            </a:r>
            <a:r>
              <a:rPr lang="en-US" sz="1800" err="1">
                <a:latin typeface="Calibri"/>
                <a:cs typeface="Calibri" panose="020F0502020204030204"/>
              </a:rPr>
              <a:t>textarea</a:t>
            </a:r>
            <a:r>
              <a:rPr lang="en-US" sz="1800">
                <a:latin typeface="Calibri"/>
                <a:cs typeface="Calibri" panose="020F0502020204030204"/>
              </a:rPr>
              <a:t> &gt;</a:t>
            </a:r>
            <a:r>
              <a:rPr lang="en-US" sz="1800">
                <a:latin typeface="Calibri"/>
                <a:ea typeface="Verdana"/>
                <a:cs typeface="Calibri" panose="020F0502020204030204"/>
              </a:rPr>
              <a:t> element defines a multi-line input field (a text area):</a:t>
            </a:r>
          </a:p>
          <a:p>
            <a:pPr marL="0" indent="0">
              <a:buNone/>
            </a:pPr>
            <a:endParaRPr lang="en-US" sz="1800">
              <a:latin typeface="Calibri"/>
              <a:ea typeface="Verdana"/>
              <a:cs typeface="Calibri" panose="020F0502020204030204"/>
            </a:endParaRPr>
          </a:p>
          <a:p>
            <a:pPr marL="0" indent="0">
              <a:buNone/>
            </a:pPr>
            <a:r>
              <a:rPr lang="en-US" sz="1800">
                <a:latin typeface="Calibri"/>
                <a:ea typeface="Verdana"/>
                <a:cs typeface="Calibri" panose="020F0502020204030204"/>
              </a:rPr>
              <a:t>&lt; </a:t>
            </a:r>
            <a:r>
              <a:rPr lang="en-US" sz="1800" err="1">
                <a:latin typeface="Calibri"/>
                <a:ea typeface="Verdana"/>
                <a:cs typeface="Calibri" panose="020F0502020204030204"/>
              </a:rPr>
              <a:t>textarea</a:t>
            </a:r>
            <a:r>
              <a:rPr lang="en-US" sz="1800">
                <a:latin typeface="Calibri"/>
                <a:ea typeface="Verdana"/>
                <a:cs typeface="Calibri" panose="020F0502020204030204"/>
              </a:rPr>
              <a:t> name="message" rows="10" cols="30" &gt;</a:t>
            </a:r>
            <a:br>
              <a:rPr lang="en-US" sz="1800">
                <a:latin typeface="Calibri"/>
                <a:ea typeface="Verdana"/>
                <a:cs typeface="Calibri" panose="020F0502020204030204"/>
              </a:rPr>
            </a:br>
            <a:r>
              <a:rPr lang="en-US" sz="1800">
                <a:latin typeface="Calibri"/>
                <a:ea typeface="Verdana"/>
                <a:cs typeface="Calibri" panose="020F0502020204030204"/>
              </a:rPr>
              <a:t>The cat was playing in the garden.</a:t>
            </a:r>
            <a:br>
              <a:rPr lang="en-US" sz="1800">
                <a:latin typeface="Calibri"/>
                <a:ea typeface="Verdana"/>
                <a:cs typeface="Calibri" panose="020F0502020204030204"/>
              </a:rPr>
            </a:br>
            <a:r>
              <a:rPr lang="en-US" sz="1800">
                <a:latin typeface="Calibri"/>
                <a:ea typeface="Verdana"/>
                <a:cs typeface="Calibri" panose="020F0502020204030204"/>
              </a:rPr>
              <a:t>&lt; / </a:t>
            </a:r>
            <a:r>
              <a:rPr lang="en-US" sz="1800" err="1">
                <a:latin typeface="Calibri"/>
                <a:ea typeface="Verdana"/>
                <a:cs typeface="Calibri" panose="020F0502020204030204"/>
              </a:rPr>
              <a:t>textarea</a:t>
            </a:r>
            <a:r>
              <a:rPr lang="en-US" sz="1800">
                <a:latin typeface="Calibri"/>
                <a:ea typeface="Verdana"/>
                <a:cs typeface="Calibri" panose="020F0502020204030204"/>
              </a:rPr>
              <a:t> &gt;</a:t>
            </a:r>
          </a:p>
          <a:p>
            <a:pPr marL="0" indent="0">
              <a:buNone/>
            </a:pPr>
            <a:endParaRPr lang="en-US" sz="1800">
              <a:latin typeface="Calibri"/>
              <a:ea typeface="Verdana"/>
              <a:cs typeface="Calibri" panose="020F0502020204030204"/>
            </a:endParaRPr>
          </a:p>
          <a:p>
            <a:pPr>
              <a:buNone/>
            </a:pPr>
            <a:r>
              <a:rPr lang="en-US" sz="1800">
                <a:latin typeface="Calibri"/>
                <a:ea typeface="Verdana"/>
                <a:cs typeface="Calibri" panose="020F0502020204030204"/>
              </a:rPr>
              <a:t>The rows attribute specifies the visible number of lines in a text area.</a:t>
            </a:r>
            <a:endParaRPr lang="en-US" sz="1800">
              <a:latin typeface="Calibri"/>
              <a:cs typeface="Calibri"/>
            </a:endParaRPr>
          </a:p>
          <a:p>
            <a:pPr>
              <a:buNone/>
            </a:pPr>
            <a:r>
              <a:rPr lang="en-US" sz="1800">
                <a:latin typeface="Calibri"/>
                <a:ea typeface="Verdana"/>
                <a:cs typeface="Calibri" panose="020F0502020204030204"/>
              </a:rPr>
              <a:t>The cols attribute specifies the visible width of a text area.</a:t>
            </a:r>
            <a:endParaRPr lang="en-US" sz="1800">
              <a:latin typeface="Calibri"/>
              <a:cs typeface="Calibri"/>
            </a:endParaRPr>
          </a:p>
          <a:p>
            <a:pPr>
              <a:buNone/>
            </a:pPr>
            <a:endParaRPr lang="en-US" sz="1800">
              <a:latin typeface="Calibri"/>
              <a:ea typeface="Verdana"/>
              <a:cs typeface="Calibri" panose="020F0502020204030204"/>
            </a:endParaRPr>
          </a:p>
          <a:p>
            <a:pPr marL="0" indent="0">
              <a:buNone/>
            </a:pPr>
            <a:endParaRPr lang="en-US" sz="1800">
              <a:latin typeface="Calibri"/>
              <a:ea typeface="Verdana"/>
              <a:cs typeface="Calibri" panose="020F0502020204030204"/>
            </a:endParaRPr>
          </a:p>
        </p:txBody>
      </p:sp>
      <p:sp>
        <p:nvSpPr>
          <p:cNvPr id="4" name="Footer Placeholder 3">
            <a:extLst>
              <a:ext uri="{FF2B5EF4-FFF2-40B4-BE49-F238E27FC236}">
                <a16:creationId xmlns:a16="http://schemas.microsoft.com/office/drawing/2014/main" id="{0C9FCBC3-DE73-72A2-06B3-B06BA3C99F3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7F53EEA-1EAC-2DE6-E334-33C51C502146}"/>
              </a:ext>
            </a:extLst>
          </p:cNvPr>
          <p:cNvSpPr>
            <a:spLocks noGrp="1"/>
          </p:cNvSpPr>
          <p:nvPr>
            <p:ph type="sldNum" sz="quarter" idx="12"/>
          </p:nvPr>
        </p:nvSpPr>
        <p:spPr/>
        <p:txBody>
          <a:bodyPr/>
          <a:lstStyle/>
          <a:p>
            <a:fld id="{D4C40640-FB97-403C-ACEE-868BB27D48AD}" type="slidenum">
              <a:rPr lang="en-IN" smtClean="0"/>
              <a:t>171</a:t>
            </a:fld>
            <a:endParaRPr lang="en-IN"/>
          </a:p>
        </p:txBody>
      </p:sp>
    </p:spTree>
    <p:extLst>
      <p:ext uri="{BB962C8B-B14F-4D97-AF65-F5344CB8AC3E}">
        <p14:creationId xmlns:p14="http://schemas.microsoft.com/office/powerpoint/2010/main" val="26664234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CD78-8C38-2F02-9C41-854594D03040}"/>
              </a:ext>
            </a:extLst>
          </p:cNvPr>
          <p:cNvSpPr>
            <a:spLocks noGrp="1"/>
          </p:cNvSpPr>
          <p:nvPr>
            <p:ph type="title"/>
          </p:nvPr>
        </p:nvSpPr>
        <p:spPr/>
        <p:txBody>
          <a:bodyPr/>
          <a:lstStyle/>
          <a:p>
            <a:r>
              <a:rPr lang="en-US" sz="2200" b="1">
                <a:latin typeface="Calibri"/>
                <a:cs typeface="Segoe UI"/>
              </a:rPr>
              <a:t>The &lt;button&gt; Element</a:t>
            </a:r>
            <a:endParaRPr lang="en-US" sz="2200" b="1">
              <a:latin typeface="Calibri"/>
            </a:endParaRPr>
          </a:p>
          <a:p>
            <a:endParaRPr lang="en-US">
              <a:cs typeface="Calibri Light"/>
            </a:endParaRPr>
          </a:p>
        </p:txBody>
      </p:sp>
      <p:sp>
        <p:nvSpPr>
          <p:cNvPr id="3" name="Content Placeholder 2">
            <a:extLst>
              <a:ext uri="{FF2B5EF4-FFF2-40B4-BE49-F238E27FC236}">
                <a16:creationId xmlns:a16="http://schemas.microsoft.com/office/drawing/2014/main" id="{D5BF0129-005D-ACCA-ABAA-AE9BF95FC11D}"/>
              </a:ext>
            </a:extLst>
          </p:cNvPr>
          <p:cNvSpPr>
            <a:spLocks noGrp="1"/>
          </p:cNvSpPr>
          <p:nvPr>
            <p:ph idx="1"/>
          </p:nvPr>
        </p:nvSpPr>
        <p:spPr/>
        <p:txBody>
          <a:bodyPr vert="horz" lIns="91440" tIns="45720" rIns="91440" bIns="45720" rtlCol="0" anchor="t">
            <a:normAutofit/>
          </a:bodyPr>
          <a:lstStyle/>
          <a:p>
            <a:pPr marL="0" indent="0">
              <a:buNone/>
            </a:pPr>
            <a:r>
              <a:rPr lang="en-US" sz="1800">
                <a:latin typeface="Calibri"/>
                <a:ea typeface="Verdana"/>
                <a:cs typeface="Calibri" panose="020F0502020204030204"/>
              </a:rPr>
              <a:t>The </a:t>
            </a:r>
            <a:r>
              <a:rPr lang="en-US" sz="1800">
                <a:latin typeface="Calibri"/>
                <a:cs typeface="Calibri" panose="020F0502020204030204"/>
              </a:rPr>
              <a:t>&lt;button&gt;</a:t>
            </a:r>
            <a:r>
              <a:rPr lang="en-US" sz="1800">
                <a:latin typeface="Calibri"/>
                <a:ea typeface="Verdana"/>
                <a:cs typeface="Calibri" panose="020F0502020204030204"/>
              </a:rPr>
              <a:t> element defines a clickable button:</a:t>
            </a:r>
          </a:p>
          <a:p>
            <a:pPr marL="0" indent="0">
              <a:buNone/>
            </a:pPr>
            <a:endParaRPr lang="en-US" sz="1800">
              <a:latin typeface="Calibri"/>
              <a:ea typeface="Verdana"/>
              <a:cs typeface="Calibri" panose="020F0502020204030204"/>
            </a:endParaRPr>
          </a:p>
          <a:p>
            <a:pPr marL="0" indent="0">
              <a:buNone/>
            </a:pPr>
            <a:r>
              <a:rPr lang="en-US" sz="1800">
                <a:latin typeface="Calibri"/>
                <a:ea typeface="Verdana"/>
                <a:cs typeface="Calibri" panose="020F0502020204030204"/>
              </a:rPr>
              <a:t>&lt;button type="button" onclick="alert('Hello World!')"&gt;Click Me!&lt;/button&gt;</a:t>
            </a:r>
            <a:endParaRPr lang="en-US" sz="1800">
              <a:latin typeface="Calibri"/>
            </a:endParaRPr>
          </a:p>
          <a:p>
            <a:pPr marL="0" indent="0">
              <a:buNone/>
            </a:pPr>
            <a:endParaRPr lang="en-US" sz="1800">
              <a:latin typeface="Calibri"/>
              <a:ea typeface="Verdana"/>
              <a:cs typeface="Calibri" panose="020F0502020204030204"/>
            </a:endParaRPr>
          </a:p>
        </p:txBody>
      </p:sp>
      <p:sp>
        <p:nvSpPr>
          <p:cNvPr id="4" name="Footer Placeholder 3">
            <a:extLst>
              <a:ext uri="{FF2B5EF4-FFF2-40B4-BE49-F238E27FC236}">
                <a16:creationId xmlns:a16="http://schemas.microsoft.com/office/drawing/2014/main" id="{7B1BFF29-F453-9575-878F-00D61529404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5F684F7-4125-AE5E-FB5D-E7FD9B4DEB8B}"/>
              </a:ext>
            </a:extLst>
          </p:cNvPr>
          <p:cNvSpPr>
            <a:spLocks noGrp="1"/>
          </p:cNvSpPr>
          <p:nvPr>
            <p:ph type="sldNum" sz="quarter" idx="12"/>
          </p:nvPr>
        </p:nvSpPr>
        <p:spPr/>
        <p:txBody>
          <a:bodyPr/>
          <a:lstStyle/>
          <a:p>
            <a:fld id="{D4C40640-FB97-403C-ACEE-868BB27D48AD}" type="slidenum">
              <a:rPr lang="en-IN" smtClean="0"/>
              <a:t>172</a:t>
            </a:fld>
            <a:endParaRPr lang="en-IN"/>
          </a:p>
        </p:txBody>
      </p:sp>
    </p:spTree>
    <p:extLst>
      <p:ext uri="{BB962C8B-B14F-4D97-AF65-F5344CB8AC3E}">
        <p14:creationId xmlns:p14="http://schemas.microsoft.com/office/powerpoint/2010/main" val="26917939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EAD5-3DDA-AC45-2C46-A33B93E51EF3}"/>
              </a:ext>
            </a:extLst>
          </p:cNvPr>
          <p:cNvSpPr>
            <a:spLocks noGrp="1"/>
          </p:cNvSpPr>
          <p:nvPr>
            <p:ph type="title"/>
          </p:nvPr>
        </p:nvSpPr>
        <p:spPr/>
        <p:txBody>
          <a:bodyPr/>
          <a:lstStyle/>
          <a:p>
            <a:r>
              <a:rPr lang="en-US" sz="2200" b="1">
                <a:latin typeface="Calibri"/>
                <a:cs typeface="Segoe UI"/>
              </a:rPr>
              <a:t>The &lt; </a:t>
            </a:r>
            <a:r>
              <a:rPr lang="en-US" sz="2200" b="1" err="1">
                <a:latin typeface="Calibri"/>
                <a:cs typeface="Segoe UI"/>
              </a:rPr>
              <a:t>fieldset</a:t>
            </a:r>
            <a:r>
              <a:rPr lang="en-US" sz="2200" b="1">
                <a:latin typeface="Calibri"/>
                <a:cs typeface="Segoe UI"/>
              </a:rPr>
              <a:t> &gt; and &lt; legend &gt; Elements</a:t>
            </a:r>
            <a:endParaRPr lang="en-US" sz="2200" b="1">
              <a:latin typeface="Calibri"/>
              <a:cs typeface="Calibri"/>
            </a:endParaRPr>
          </a:p>
          <a:p>
            <a:endParaRPr lang="en-US">
              <a:cs typeface="Calibri Light"/>
            </a:endParaRPr>
          </a:p>
        </p:txBody>
      </p:sp>
      <p:sp>
        <p:nvSpPr>
          <p:cNvPr id="3" name="Content Placeholder 2">
            <a:extLst>
              <a:ext uri="{FF2B5EF4-FFF2-40B4-BE49-F238E27FC236}">
                <a16:creationId xmlns:a16="http://schemas.microsoft.com/office/drawing/2014/main" id="{A46D9C27-D704-8CC2-55F9-C39C9929DFA8}"/>
              </a:ext>
            </a:extLst>
          </p:cNvPr>
          <p:cNvSpPr>
            <a:spLocks noGrp="1"/>
          </p:cNvSpPr>
          <p:nvPr>
            <p:ph idx="1"/>
          </p:nvPr>
        </p:nvSpPr>
        <p:spPr/>
        <p:txBody>
          <a:bodyPr vert="horz" lIns="91440" tIns="45720" rIns="91440" bIns="45720" rtlCol="0" anchor="t">
            <a:normAutofit/>
          </a:bodyPr>
          <a:lstStyle/>
          <a:p>
            <a:pPr>
              <a:buNone/>
            </a:pPr>
            <a:r>
              <a:rPr lang="en-US" sz="1800">
                <a:latin typeface="Calibri"/>
                <a:ea typeface="Verdana"/>
                <a:cs typeface="Calibri" panose="020F0502020204030204"/>
              </a:rPr>
              <a:t>The </a:t>
            </a:r>
            <a:r>
              <a:rPr lang="en-US" sz="1800">
                <a:latin typeface="Calibri"/>
                <a:cs typeface="Calibri" panose="020F0502020204030204"/>
              </a:rPr>
              <a:t>&lt;</a:t>
            </a:r>
            <a:r>
              <a:rPr lang="en-US" sz="1800" err="1">
                <a:latin typeface="Calibri"/>
                <a:cs typeface="Calibri" panose="020F0502020204030204"/>
              </a:rPr>
              <a:t>fieldset</a:t>
            </a:r>
            <a:r>
              <a:rPr lang="en-US" sz="1800">
                <a:latin typeface="Calibri"/>
                <a:cs typeface="Calibri" panose="020F0502020204030204"/>
              </a:rPr>
              <a:t>&gt;</a:t>
            </a:r>
            <a:r>
              <a:rPr lang="en-US" sz="1800">
                <a:latin typeface="Calibri"/>
                <a:ea typeface="Verdana"/>
                <a:cs typeface="Calibri" panose="020F0502020204030204"/>
              </a:rPr>
              <a:t> element is used to group related data in a form.</a:t>
            </a:r>
            <a:endParaRPr lang="en-US" sz="1800">
              <a:latin typeface="Calibri"/>
              <a:cs typeface="Calibri"/>
            </a:endParaRPr>
          </a:p>
          <a:p>
            <a:pPr>
              <a:buNone/>
            </a:pPr>
            <a:r>
              <a:rPr lang="en-US" sz="1800">
                <a:latin typeface="Calibri"/>
                <a:ea typeface="Verdana"/>
                <a:cs typeface="Calibri" panose="020F0502020204030204"/>
              </a:rPr>
              <a:t>The </a:t>
            </a:r>
            <a:r>
              <a:rPr lang="en-US" sz="1800">
                <a:latin typeface="Calibri"/>
                <a:cs typeface="Calibri" panose="020F0502020204030204"/>
              </a:rPr>
              <a:t>&lt;legend&gt;</a:t>
            </a:r>
            <a:r>
              <a:rPr lang="en-US" sz="1800">
                <a:latin typeface="Calibri"/>
                <a:ea typeface="Verdana"/>
                <a:cs typeface="Calibri" panose="020F0502020204030204"/>
              </a:rPr>
              <a:t> element defines a caption for the </a:t>
            </a:r>
            <a:r>
              <a:rPr lang="en-US" sz="1800">
                <a:latin typeface="Calibri"/>
                <a:cs typeface="Calibri" panose="020F0502020204030204"/>
              </a:rPr>
              <a:t>&lt;</a:t>
            </a:r>
            <a:r>
              <a:rPr lang="en-US" sz="1800" err="1">
                <a:latin typeface="Calibri"/>
                <a:cs typeface="Calibri" panose="020F0502020204030204"/>
              </a:rPr>
              <a:t>fieldset</a:t>
            </a:r>
            <a:r>
              <a:rPr lang="en-US" sz="1800">
                <a:latin typeface="Calibri"/>
                <a:cs typeface="Calibri" panose="020F0502020204030204"/>
              </a:rPr>
              <a:t>&gt;</a:t>
            </a:r>
            <a:r>
              <a:rPr lang="en-US" sz="1800">
                <a:latin typeface="Calibri"/>
                <a:ea typeface="Verdana"/>
                <a:cs typeface="Calibri" panose="020F0502020204030204"/>
              </a:rPr>
              <a:t> element.</a:t>
            </a:r>
            <a:endParaRPr lang="en-US" sz="1800">
              <a:latin typeface="Calibri"/>
              <a:cs typeface="Calibri"/>
            </a:endParaRPr>
          </a:p>
          <a:p>
            <a:pPr>
              <a:buNone/>
            </a:pPr>
            <a:endParaRPr lang="en-US" sz="1800">
              <a:ea typeface="Verdana"/>
              <a:cs typeface="Calibri" panose="020F0502020204030204"/>
            </a:endParaRPr>
          </a:p>
          <a:p>
            <a:pPr>
              <a:buNone/>
            </a:pPr>
            <a:r>
              <a:rPr lang="en-US" sz="1800">
                <a:latin typeface="Calibri"/>
                <a:ea typeface="Verdana"/>
                <a:cs typeface="Calibri" panose="020F0502020204030204"/>
              </a:rPr>
              <a:t>&lt;form action="/</a:t>
            </a:r>
            <a:r>
              <a:rPr lang="en-US" sz="1800" err="1">
                <a:latin typeface="Calibri"/>
                <a:ea typeface="Verdana"/>
                <a:cs typeface="Calibri" panose="020F0502020204030204"/>
              </a:rPr>
              <a:t>action_page.php</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  &lt;</a:t>
            </a:r>
            <a:r>
              <a:rPr lang="en-US" sz="1800" err="1">
                <a:latin typeface="Calibri"/>
                <a:ea typeface="Verdana"/>
                <a:cs typeface="Calibri" panose="020F0502020204030204"/>
              </a:rPr>
              <a:t>fieldset</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    &lt;legend&gt;Personalia:&lt;/legend&gt;</a:t>
            </a:r>
            <a:br>
              <a:rPr lang="en-US" sz="1800">
                <a:latin typeface="Calibri"/>
                <a:ea typeface="Verdana"/>
                <a:cs typeface="Calibri" panose="020F0502020204030204"/>
              </a:rPr>
            </a:br>
            <a:r>
              <a:rPr lang="en-US" sz="1800">
                <a:latin typeface="Calibri"/>
                <a:ea typeface="Verdana"/>
                <a:cs typeface="Calibri" panose="020F0502020204030204"/>
              </a:rPr>
              <a:t>    &lt;label for="</a:t>
            </a:r>
            <a:r>
              <a:rPr lang="en-US" sz="1800" err="1">
                <a:latin typeface="Calibri"/>
                <a:ea typeface="Verdana"/>
                <a:cs typeface="Calibri" panose="020F0502020204030204"/>
              </a:rPr>
              <a:t>fname</a:t>
            </a:r>
            <a:r>
              <a:rPr lang="en-US" sz="1800">
                <a:latin typeface="Calibri"/>
                <a:ea typeface="Verdana"/>
                <a:cs typeface="Calibri" panose="020F0502020204030204"/>
              </a:rPr>
              <a:t>"&gt;First name:&lt;/label&gt;&lt;</a:t>
            </a:r>
            <a:r>
              <a:rPr lang="en-US" sz="1800" err="1">
                <a:latin typeface="Calibri"/>
                <a:ea typeface="Verdana"/>
                <a:cs typeface="Calibri" panose="020F0502020204030204"/>
              </a:rPr>
              <a:t>br</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    &lt;input type="text" id="</a:t>
            </a:r>
            <a:r>
              <a:rPr lang="en-US" sz="1800" err="1">
                <a:latin typeface="Calibri"/>
                <a:ea typeface="Verdana"/>
                <a:cs typeface="Calibri" panose="020F0502020204030204"/>
              </a:rPr>
              <a:t>fname</a:t>
            </a:r>
            <a:r>
              <a:rPr lang="en-US" sz="1800">
                <a:latin typeface="Calibri"/>
                <a:ea typeface="Verdana"/>
                <a:cs typeface="Calibri" panose="020F0502020204030204"/>
              </a:rPr>
              <a:t>" name="</a:t>
            </a:r>
            <a:r>
              <a:rPr lang="en-US" sz="1800" err="1">
                <a:latin typeface="Calibri"/>
                <a:ea typeface="Verdana"/>
                <a:cs typeface="Calibri" panose="020F0502020204030204"/>
              </a:rPr>
              <a:t>fname</a:t>
            </a:r>
            <a:r>
              <a:rPr lang="en-US" sz="1800">
                <a:latin typeface="Calibri"/>
                <a:ea typeface="Verdana"/>
                <a:cs typeface="Calibri" panose="020F0502020204030204"/>
              </a:rPr>
              <a:t>" value="John"&gt;&lt;</a:t>
            </a:r>
            <a:r>
              <a:rPr lang="en-US" sz="1800" err="1">
                <a:latin typeface="Calibri"/>
                <a:ea typeface="Verdana"/>
                <a:cs typeface="Calibri" panose="020F0502020204030204"/>
              </a:rPr>
              <a:t>br</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    &lt;label for="</a:t>
            </a:r>
            <a:r>
              <a:rPr lang="en-US" sz="1800" err="1">
                <a:latin typeface="Calibri"/>
                <a:ea typeface="Verdana"/>
                <a:cs typeface="Calibri" panose="020F0502020204030204"/>
              </a:rPr>
              <a:t>lname</a:t>
            </a:r>
            <a:r>
              <a:rPr lang="en-US" sz="1800">
                <a:latin typeface="Calibri"/>
                <a:ea typeface="Verdana"/>
                <a:cs typeface="Calibri" panose="020F0502020204030204"/>
              </a:rPr>
              <a:t>"&gt;Last name:&lt;/label&gt;&lt;</a:t>
            </a:r>
            <a:r>
              <a:rPr lang="en-US" sz="1800" err="1">
                <a:latin typeface="Calibri"/>
                <a:ea typeface="Verdana"/>
                <a:cs typeface="Calibri" panose="020F0502020204030204"/>
              </a:rPr>
              <a:t>br</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    &lt;input type="text" id="</a:t>
            </a:r>
            <a:r>
              <a:rPr lang="en-US" sz="1800" err="1">
                <a:latin typeface="Calibri"/>
                <a:ea typeface="Verdana"/>
                <a:cs typeface="Calibri" panose="020F0502020204030204"/>
              </a:rPr>
              <a:t>lname</a:t>
            </a:r>
            <a:r>
              <a:rPr lang="en-US" sz="1800">
                <a:latin typeface="Calibri"/>
                <a:ea typeface="Verdana"/>
                <a:cs typeface="Calibri" panose="020F0502020204030204"/>
              </a:rPr>
              <a:t>" name="</a:t>
            </a:r>
            <a:r>
              <a:rPr lang="en-US" sz="1800" err="1">
                <a:latin typeface="Calibri"/>
                <a:ea typeface="Verdana"/>
                <a:cs typeface="Calibri" panose="020F0502020204030204"/>
              </a:rPr>
              <a:t>lname</a:t>
            </a:r>
            <a:r>
              <a:rPr lang="en-US" sz="1800">
                <a:latin typeface="Calibri"/>
                <a:ea typeface="Verdana"/>
                <a:cs typeface="Calibri" panose="020F0502020204030204"/>
              </a:rPr>
              <a:t>" value="Doe"&gt;&lt;</a:t>
            </a:r>
            <a:r>
              <a:rPr lang="en-US" sz="1800" err="1">
                <a:latin typeface="Calibri"/>
                <a:ea typeface="Verdana"/>
                <a:cs typeface="Calibri" panose="020F0502020204030204"/>
              </a:rPr>
              <a:t>br</a:t>
            </a:r>
            <a:r>
              <a:rPr lang="en-US" sz="1800">
                <a:latin typeface="Calibri"/>
                <a:ea typeface="Verdana"/>
                <a:cs typeface="Calibri" panose="020F0502020204030204"/>
              </a:rPr>
              <a:t>&gt;&lt;</a:t>
            </a:r>
            <a:r>
              <a:rPr lang="en-US" sz="1800" err="1">
                <a:latin typeface="Calibri"/>
                <a:ea typeface="Verdana"/>
                <a:cs typeface="Calibri" panose="020F0502020204030204"/>
              </a:rPr>
              <a:t>br</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    &lt;input type="submit" value="Submit"&gt;</a:t>
            </a:r>
            <a:br>
              <a:rPr lang="en-US" sz="1800">
                <a:latin typeface="Calibri"/>
                <a:ea typeface="Verdana"/>
                <a:cs typeface="Calibri" panose="020F0502020204030204"/>
              </a:rPr>
            </a:br>
            <a:r>
              <a:rPr lang="en-US" sz="1800">
                <a:latin typeface="Calibri"/>
                <a:ea typeface="Verdana"/>
                <a:cs typeface="Calibri" panose="020F0502020204030204"/>
              </a:rPr>
              <a:t> &lt;/</a:t>
            </a:r>
            <a:r>
              <a:rPr lang="en-US" sz="1800" err="1">
                <a:latin typeface="Calibri"/>
                <a:ea typeface="Verdana"/>
                <a:cs typeface="Calibri" panose="020F0502020204030204"/>
              </a:rPr>
              <a:t>fieldset</a:t>
            </a:r>
            <a:r>
              <a:rPr lang="en-US" sz="1800">
                <a:latin typeface="Calibri"/>
                <a:ea typeface="Verdana"/>
                <a:cs typeface="Calibri" panose="020F0502020204030204"/>
              </a:rPr>
              <a:t>&gt;</a:t>
            </a:r>
          </a:p>
          <a:p>
            <a:pPr>
              <a:buNone/>
            </a:pPr>
            <a:r>
              <a:rPr lang="en-US" sz="1800">
                <a:latin typeface="Calibri"/>
                <a:ea typeface="Verdana"/>
                <a:cs typeface="Calibri" panose="020F0502020204030204"/>
              </a:rPr>
              <a:t>&lt;/form&gt;</a:t>
            </a:r>
            <a:endParaRPr lang="en-US" sz="1800">
              <a:latin typeface="Calibri"/>
              <a:cs typeface="Calibri"/>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10DE297E-EB8C-DCE2-B8A3-84994A0C3D4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0429DA6-570B-DC87-D839-59B68594EF8F}"/>
              </a:ext>
            </a:extLst>
          </p:cNvPr>
          <p:cNvSpPr>
            <a:spLocks noGrp="1"/>
          </p:cNvSpPr>
          <p:nvPr>
            <p:ph type="sldNum" sz="quarter" idx="12"/>
          </p:nvPr>
        </p:nvSpPr>
        <p:spPr/>
        <p:txBody>
          <a:bodyPr/>
          <a:lstStyle/>
          <a:p>
            <a:fld id="{D4C40640-FB97-403C-ACEE-868BB27D48AD}" type="slidenum">
              <a:rPr lang="en-IN" smtClean="0"/>
              <a:t>173</a:t>
            </a:fld>
            <a:endParaRPr lang="en-IN"/>
          </a:p>
        </p:txBody>
      </p:sp>
    </p:spTree>
    <p:extLst>
      <p:ext uri="{BB962C8B-B14F-4D97-AF65-F5344CB8AC3E}">
        <p14:creationId xmlns:p14="http://schemas.microsoft.com/office/powerpoint/2010/main" val="22506708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E702-7E17-F66B-A9E7-D5F4DCD31E17}"/>
              </a:ext>
            </a:extLst>
          </p:cNvPr>
          <p:cNvSpPr>
            <a:spLocks noGrp="1"/>
          </p:cNvSpPr>
          <p:nvPr>
            <p:ph type="title"/>
          </p:nvPr>
        </p:nvSpPr>
        <p:spPr/>
        <p:txBody>
          <a:bodyPr/>
          <a:lstStyle/>
          <a:p>
            <a:r>
              <a:rPr lang="en-US" sz="2200" b="1">
                <a:latin typeface="Calibri"/>
                <a:cs typeface="Segoe UI"/>
              </a:rPr>
              <a:t>The &lt;</a:t>
            </a:r>
            <a:r>
              <a:rPr lang="en-US" sz="2200" b="1" err="1">
                <a:latin typeface="Calibri"/>
                <a:cs typeface="Segoe UI"/>
              </a:rPr>
              <a:t>datalist</a:t>
            </a:r>
            <a:r>
              <a:rPr lang="en-US" sz="2200" b="1">
                <a:latin typeface="Calibri"/>
                <a:cs typeface="Segoe UI"/>
              </a:rPr>
              <a:t>&gt; Element</a:t>
            </a:r>
            <a:endParaRPr lang="en-US" sz="2200" b="1">
              <a:latin typeface="Calibri"/>
            </a:endParaRPr>
          </a:p>
          <a:p>
            <a:endParaRPr lang="en-US">
              <a:cs typeface="Calibri Light"/>
            </a:endParaRPr>
          </a:p>
        </p:txBody>
      </p:sp>
      <p:sp>
        <p:nvSpPr>
          <p:cNvPr id="3" name="Content Placeholder 2">
            <a:extLst>
              <a:ext uri="{FF2B5EF4-FFF2-40B4-BE49-F238E27FC236}">
                <a16:creationId xmlns:a16="http://schemas.microsoft.com/office/drawing/2014/main" id="{C7B3972D-5638-D2C1-3A36-64B8ECD01738}"/>
              </a:ext>
            </a:extLst>
          </p:cNvPr>
          <p:cNvSpPr>
            <a:spLocks noGrp="1"/>
          </p:cNvSpPr>
          <p:nvPr>
            <p:ph idx="1"/>
          </p:nvPr>
        </p:nvSpPr>
        <p:spPr/>
        <p:txBody>
          <a:bodyPr vert="horz" lIns="91440" tIns="45720" rIns="91440" bIns="45720" rtlCol="0" anchor="t">
            <a:normAutofit/>
          </a:bodyPr>
          <a:lstStyle/>
          <a:p>
            <a:pPr>
              <a:buNone/>
            </a:pPr>
            <a:r>
              <a:rPr lang="en-US" sz="1800">
                <a:latin typeface="Calibri"/>
                <a:ea typeface="Verdana"/>
                <a:cs typeface="Calibri" panose="020F0502020204030204"/>
              </a:rPr>
              <a:t>The </a:t>
            </a:r>
            <a:r>
              <a:rPr lang="en-US" sz="1800">
                <a:latin typeface="Calibri"/>
                <a:cs typeface="Calibri" panose="020F0502020204030204"/>
              </a:rPr>
              <a:t>&lt;</a:t>
            </a:r>
            <a:r>
              <a:rPr lang="en-US" sz="1800" err="1">
                <a:latin typeface="Calibri"/>
                <a:cs typeface="Calibri" panose="020F0502020204030204"/>
              </a:rPr>
              <a:t>datalist</a:t>
            </a:r>
            <a:r>
              <a:rPr lang="en-US" sz="1800">
                <a:latin typeface="Calibri"/>
                <a:cs typeface="Calibri" panose="020F0502020204030204"/>
              </a:rPr>
              <a:t>&gt;</a:t>
            </a:r>
            <a:r>
              <a:rPr lang="en-US" sz="1800">
                <a:latin typeface="Calibri"/>
                <a:ea typeface="Verdana"/>
                <a:cs typeface="Calibri" panose="020F0502020204030204"/>
              </a:rPr>
              <a:t> element specifies a list of pre-defined options for an </a:t>
            </a:r>
            <a:r>
              <a:rPr lang="en-US" sz="1800">
                <a:latin typeface="Calibri"/>
                <a:cs typeface="Calibri" panose="020F0502020204030204"/>
              </a:rPr>
              <a:t>&lt;input&gt;</a:t>
            </a:r>
            <a:r>
              <a:rPr lang="en-US" sz="1800">
                <a:latin typeface="Calibri"/>
                <a:ea typeface="Verdana"/>
                <a:cs typeface="Calibri" panose="020F0502020204030204"/>
              </a:rPr>
              <a:t> element.</a:t>
            </a:r>
            <a:endParaRPr lang="en-US" sz="1800">
              <a:latin typeface="Calibri"/>
              <a:cs typeface="Calibri"/>
            </a:endParaRPr>
          </a:p>
          <a:p>
            <a:pPr>
              <a:buNone/>
            </a:pPr>
            <a:r>
              <a:rPr lang="en-US" sz="1800">
                <a:latin typeface="Calibri"/>
                <a:ea typeface="Verdana"/>
                <a:cs typeface="Calibri" panose="020F0502020204030204"/>
              </a:rPr>
              <a:t>Users will see a drop-down list of the pre-defined options as they input data.</a:t>
            </a:r>
            <a:endParaRPr lang="en-US" sz="1800">
              <a:latin typeface="Calibri"/>
              <a:cs typeface="Calibri"/>
            </a:endParaRPr>
          </a:p>
          <a:p>
            <a:pPr>
              <a:buNone/>
            </a:pPr>
            <a:r>
              <a:rPr lang="en-US" sz="1800">
                <a:latin typeface="Calibri"/>
                <a:ea typeface="Verdana"/>
                <a:cs typeface="Calibri" panose="020F0502020204030204"/>
              </a:rPr>
              <a:t>The </a:t>
            </a:r>
            <a:r>
              <a:rPr lang="en-US" sz="1800">
                <a:latin typeface="Calibri"/>
                <a:cs typeface="Calibri" panose="020F0502020204030204"/>
              </a:rPr>
              <a:t>list</a:t>
            </a:r>
            <a:r>
              <a:rPr lang="en-US" sz="1800">
                <a:latin typeface="Calibri"/>
                <a:ea typeface="Verdana"/>
                <a:cs typeface="Calibri" panose="020F0502020204030204"/>
              </a:rPr>
              <a:t> attribute of the </a:t>
            </a:r>
            <a:r>
              <a:rPr lang="en-US" sz="1800">
                <a:latin typeface="Calibri"/>
                <a:cs typeface="Calibri" panose="020F0502020204030204"/>
              </a:rPr>
              <a:t>&lt;input&gt;</a:t>
            </a:r>
            <a:r>
              <a:rPr lang="en-US" sz="1800">
                <a:latin typeface="Calibri"/>
                <a:ea typeface="Verdana"/>
                <a:cs typeface="Calibri" panose="020F0502020204030204"/>
              </a:rPr>
              <a:t> element, must refer to the </a:t>
            </a:r>
            <a:r>
              <a:rPr lang="en-US" sz="1800">
                <a:latin typeface="Calibri"/>
                <a:cs typeface="Calibri" panose="020F0502020204030204"/>
              </a:rPr>
              <a:t>id</a:t>
            </a:r>
            <a:r>
              <a:rPr lang="en-US" sz="1800">
                <a:latin typeface="Calibri"/>
                <a:ea typeface="Verdana"/>
                <a:cs typeface="Calibri" panose="020F0502020204030204"/>
              </a:rPr>
              <a:t> attribute of the </a:t>
            </a:r>
            <a:r>
              <a:rPr lang="en-US" sz="1800">
                <a:latin typeface="Calibri"/>
                <a:cs typeface="Calibri" panose="020F0502020204030204"/>
              </a:rPr>
              <a:t>&lt;</a:t>
            </a:r>
            <a:r>
              <a:rPr lang="en-US" sz="1800" err="1">
                <a:latin typeface="Calibri"/>
                <a:cs typeface="Calibri" panose="020F0502020204030204"/>
              </a:rPr>
              <a:t>datalist</a:t>
            </a:r>
            <a:r>
              <a:rPr lang="en-US" sz="1800">
                <a:latin typeface="Calibri"/>
                <a:cs typeface="Calibri" panose="020F0502020204030204"/>
              </a:rPr>
              <a:t>&gt;</a:t>
            </a:r>
            <a:r>
              <a:rPr lang="en-US" sz="1800">
                <a:latin typeface="Calibri"/>
                <a:ea typeface="Verdana"/>
                <a:cs typeface="Calibri" panose="020F0502020204030204"/>
              </a:rPr>
              <a:t> element.</a:t>
            </a:r>
            <a:endParaRPr lang="en-US" sz="1800">
              <a:latin typeface="Calibri"/>
            </a:endParaRPr>
          </a:p>
          <a:p>
            <a:pPr>
              <a:buNone/>
            </a:pPr>
            <a:endParaRPr lang="en-US" sz="1800">
              <a:ea typeface="Verdana"/>
              <a:cs typeface="Calibri" panose="020F0502020204030204"/>
            </a:endParaRPr>
          </a:p>
          <a:p>
            <a:pPr>
              <a:buNone/>
            </a:pPr>
            <a:r>
              <a:rPr lang="en-US" sz="1800">
                <a:latin typeface="Calibri"/>
                <a:ea typeface="Verdana"/>
                <a:cs typeface="Calibri" panose="020F0502020204030204"/>
              </a:rPr>
              <a:t>&lt;form action="/</a:t>
            </a:r>
            <a:r>
              <a:rPr lang="en-US" sz="1800" err="1">
                <a:latin typeface="Calibri"/>
                <a:ea typeface="Verdana"/>
                <a:cs typeface="Calibri" panose="020F0502020204030204"/>
              </a:rPr>
              <a:t>action_page.php</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  &lt;input list="browsers"&gt;</a:t>
            </a:r>
            <a:br>
              <a:rPr lang="en-US" sz="1800">
                <a:latin typeface="Calibri"/>
                <a:ea typeface="Verdana"/>
                <a:cs typeface="Calibri" panose="020F0502020204030204"/>
              </a:rPr>
            </a:br>
            <a:r>
              <a:rPr lang="en-US" sz="1800">
                <a:latin typeface="Calibri"/>
                <a:ea typeface="Verdana"/>
                <a:cs typeface="Calibri" panose="020F0502020204030204"/>
              </a:rPr>
              <a:t>  &lt;</a:t>
            </a:r>
            <a:r>
              <a:rPr lang="en-US" sz="1800" err="1">
                <a:latin typeface="Calibri"/>
                <a:ea typeface="Verdana"/>
                <a:cs typeface="Calibri" panose="020F0502020204030204"/>
              </a:rPr>
              <a:t>datalist</a:t>
            </a:r>
            <a:r>
              <a:rPr lang="en-US" sz="1800">
                <a:latin typeface="Calibri"/>
                <a:ea typeface="Verdana"/>
                <a:cs typeface="Calibri" panose="020F0502020204030204"/>
              </a:rPr>
              <a:t> id="browsers"&gt;</a:t>
            </a:r>
            <a:br>
              <a:rPr lang="en-US" sz="1800">
                <a:latin typeface="Calibri"/>
                <a:ea typeface="Verdana"/>
                <a:cs typeface="Calibri" panose="020F0502020204030204"/>
              </a:rPr>
            </a:br>
            <a:r>
              <a:rPr lang="en-US" sz="1800">
                <a:latin typeface="Calibri"/>
                <a:ea typeface="Verdana"/>
                <a:cs typeface="Calibri" panose="020F0502020204030204"/>
              </a:rPr>
              <a:t>    &lt;option value="Internet Explorer"&gt;</a:t>
            </a:r>
            <a:br>
              <a:rPr lang="en-US" sz="1800">
                <a:latin typeface="Calibri"/>
                <a:ea typeface="Verdana"/>
                <a:cs typeface="Calibri" panose="020F0502020204030204"/>
              </a:rPr>
            </a:br>
            <a:r>
              <a:rPr lang="en-US" sz="1800">
                <a:latin typeface="Calibri"/>
                <a:ea typeface="Verdana"/>
                <a:cs typeface="Calibri" panose="020F0502020204030204"/>
              </a:rPr>
              <a:t>    &lt;option value="Firefox"&gt;</a:t>
            </a:r>
            <a:br>
              <a:rPr lang="en-US" sz="1800">
                <a:latin typeface="Calibri"/>
                <a:ea typeface="Verdana"/>
                <a:cs typeface="Calibri" panose="020F0502020204030204"/>
              </a:rPr>
            </a:br>
            <a:r>
              <a:rPr lang="en-US" sz="1800">
                <a:latin typeface="Calibri"/>
                <a:ea typeface="Verdana"/>
                <a:cs typeface="Calibri" panose="020F0502020204030204"/>
              </a:rPr>
              <a:t>    &lt;option value="Chrome"&gt;</a:t>
            </a:r>
            <a:br>
              <a:rPr lang="en-US" sz="1800">
                <a:latin typeface="Calibri"/>
                <a:ea typeface="Verdana"/>
                <a:cs typeface="Calibri" panose="020F0502020204030204"/>
              </a:rPr>
            </a:br>
            <a:r>
              <a:rPr lang="en-US" sz="1800">
                <a:latin typeface="Calibri"/>
                <a:ea typeface="Verdana"/>
                <a:cs typeface="Calibri" panose="020F0502020204030204"/>
              </a:rPr>
              <a:t>    &lt;option value="Opera"&gt;</a:t>
            </a:r>
            <a:br>
              <a:rPr lang="en-US" sz="1800">
                <a:latin typeface="Calibri"/>
                <a:ea typeface="Verdana"/>
                <a:cs typeface="Calibri" panose="020F0502020204030204"/>
              </a:rPr>
            </a:br>
            <a:r>
              <a:rPr lang="en-US" sz="1800">
                <a:latin typeface="Calibri"/>
                <a:ea typeface="Verdana"/>
                <a:cs typeface="Calibri" panose="020F0502020204030204"/>
              </a:rPr>
              <a:t>    &lt;option value="Safari"&gt;</a:t>
            </a:r>
            <a:br>
              <a:rPr lang="en-US" sz="1800">
                <a:latin typeface="Calibri"/>
                <a:ea typeface="Verdana"/>
                <a:cs typeface="Calibri" panose="020F0502020204030204"/>
              </a:rPr>
            </a:br>
            <a:r>
              <a:rPr lang="en-US" sz="1800">
                <a:latin typeface="Calibri"/>
                <a:ea typeface="Verdana"/>
                <a:cs typeface="Calibri" panose="020F0502020204030204"/>
              </a:rPr>
              <a:t>  &lt;/</a:t>
            </a:r>
            <a:r>
              <a:rPr lang="en-US" sz="1800" err="1">
                <a:latin typeface="Calibri"/>
                <a:ea typeface="Verdana"/>
                <a:cs typeface="Calibri" panose="020F0502020204030204"/>
              </a:rPr>
              <a:t>datalist</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&lt;/form&gt;</a:t>
            </a:r>
            <a:endParaRPr lang="en-US" sz="1800">
              <a:latin typeface="Calibri"/>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126B06C7-3765-2F87-7967-6D75659E05B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C4C71D5-A8C8-0BB9-B4FC-0DE0AED6BE6E}"/>
              </a:ext>
            </a:extLst>
          </p:cNvPr>
          <p:cNvSpPr>
            <a:spLocks noGrp="1"/>
          </p:cNvSpPr>
          <p:nvPr>
            <p:ph type="sldNum" sz="quarter" idx="12"/>
          </p:nvPr>
        </p:nvSpPr>
        <p:spPr/>
        <p:txBody>
          <a:bodyPr/>
          <a:lstStyle/>
          <a:p>
            <a:fld id="{D4C40640-FB97-403C-ACEE-868BB27D48AD}" type="slidenum">
              <a:rPr lang="en-IN" smtClean="0"/>
              <a:t>174</a:t>
            </a:fld>
            <a:endParaRPr lang="en-IN"/>
          </a:p>
        </p:txBody>
      </p:sp>
    </p:spTree>
    <p:extLst>
      <p:ext uri="{BB962C8B-B14F-4D97-AF65-F5344CB8AC3E}">
        <p14:creationId xmlns:p14="http://schemas.microsoft.com/office/powerpoint/2010/main" val="338433428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6680-F17B-A955-AAA6-5785E468A838}"/>
              </a:ext>
            </a:extLst>
          </p:cNvPr>
          <p:cNvSpPr>
            <a:spLocks noGrp="1"/>
          </p:cNvSpPr>
          <p:nvPr>
            <p:ph type="title"/>
          </p:nvPr>
        </p:nvSpPr>
        <p:spPr/>
        <p:txBody>
          <a:bodyPr/>
          <a:lstStyle/>
          <a:p>
            <a:r>
              <a:rPr lang="en-US" sz="2200" b="1">
                <a:latin typeface="Calibri"/>
                <a:cs typeface="Segoe UI"/>
              </a:rPr>
              <a:t>The &lt;output&gt; Element</a:t>
            </a:r>
            <a:endParaRPr lang="en-US" sz="2200" b="1">
              <a:latin typeface="Calibri"/>
            </a:endParaRPr>
          </a:p>
          <a:p>
            <a:endParaRPr lang="en-US">
              <a:cs typeface="Calibri Light"/>
            </a:endParaRPr>
          </a:p>
        </p:txBody>
      </p:sp>
      <p:sp>
        <p:nvSpPr>
          <p:cNvPr id="3" name="Content Placeholder 2">
            <a:extLst>
              <a:ext uri="{FF2B5EF4-FFF2-40B4-BE49-F238E27FC236}">
                <a16:creationId xmlns:a16="http://schemas.microsoft.com/office/drawing/2014/main" id="{6E697044-3F18-D8FE-27A9-86049E69882D}"/>
              </a:ext>
            </a:extLst>
          </p:cNvPr>
          <p:cNvSpPr>
            <a:spLocks noGrp="1"/>
          </p:cNvSpPr>
          <p:nvPr>
            <p:ph idx="1"/>
          </p:nvPr>
        </p:nvSpPr>
        <p:spPr/>
        <p:txBody>
          <a:bodyPr vert="horz" lIns="91440" tIns="45720" rIns="91440" bIns="45720" rtlCol="0" anchor="t">
            <a:normAutofit lnSpcReduction="10000"/>
          </a:bodyPr>
          <a:lstStyle/>
          <a:p>
            <a:pPr marL="0" indent="0">
              <a:buNone/>
            </a:pPr>
            <a:r>
              <a:rPr lang="en-US" sz="1800">
                <a:latin typeface="Calibri"/>
                <a:ea typeface="Verdana"/>
                <a:cs typeface="Calibri" panose="020F0502020204030204"/>
              </a:rPr>
              <a:t>The </a:t>
            </a:r>
            <a:r>
              <a:rPr lang="en-US" sz="1800">
                <a:latin typeface="Calibri"/>
                <a:cs typeface="Calibri" panose="020F0502020204030204"/>
              </a:rPr>
              <a:t>&lt;output&gt;</a:t>
            </a:r>
            <a:r>
              <a:rPr lang="en-US" sz="1800">
                <a:latin typeface="Calibri"/>
                <a:ea typeface="Verdana"/>
                <a:cs typeface="Calibri" panose="020F0502020204030204"/>
              </a:rPr>
              <a:t> element represents the result of a calculation (like one performed by a script).</a:t>
            </a:r>
          </a:p>
          <a:p>
            <a:pPr marL="0" indent="0">
              <a:buNone/>
            </a:pPr>
            <a:endParaRPr lang="en-US" sz="1800">
              <a:latin typeface="Calibri"/>
              <a:ea typeface="Verdana"/>
              <a:cs typeface="Calibri" panose="020F0502020204030204"/>
            </a:endParaRPr>
          </a:p>
          <a:p>
            <a:pPr>
              <a:buNone/>
            </a:pPr>
            <a:r>
              <a:rPr lang="en-US" sz="1800">
                <a:latin typeface="Calibri"/>
                <a:ea typeface="Verdana"/>
                <a:cs typeface="Segoe UI"/>
              </a:rPr>
              <a:t>Example</a:t>
            </a:r>
            <a:endParaRPr lang="en-US" sz="1800">
              <a:latin typeface="Calibri"/>
              <a:cs typeface="Calibri"/>
            </a:endParaRPr>
          </a:p>
          <a:p>
            <a:pPr>
              <a:buNone/>
            </a:pPr>
            <a:endParaRPr lang="en-US" sz="1800">
              <a:latin typeface="Calibri"/>
              <a:ea typeface="Verdana"/>
              <a:cs typeface="Segoe UI"/>
            </a:endParaRPr>
          </a:p>
          <a:p>
            <a:pPr>
              <a:buNone/>
            </a:pPr>
            <a:r>
              <a:rPr lang="en-US" sz="1800">
                <a:latin typeface="Calibri"/>
                <a:ea typeface="Verdana"/>
                <a:cs typeface="Calibri" panose="020F0502020204030204"/>
              </a:rPr>
              <a:t>Perform a calculation and show the result in an &lt;output&gt; element:</a:t>
            </a:r>
            <a:endParaRPr lang="en-US" sz="1800">
              <a:latin typeface="Calibri"/>
              <a:cs typeface="Calibri"/>
            </a:endParaRPr>
          </a:p>
          <a:p>
            <a:pPr>
              <a:buNone/>
            </a:pPr>
            <a:r>
              <a:rPr lang="en-US" sz="1800">
                <a:latin typeface="Calibri"/>
                <a:ea typeface="Verdana"/>
                <a:cs typeface="Calibri" panose="020F0502020204030204"/>
              </a:rPr>
              <a:t>&lt; form action="/</a:t>
            </a:r>
            <a:r>
              <a:rPr lang="en-US" sz="1800" err="1">
                <a:latin typeface="Calibri"/>
                <a:ea typeface="Verdana"/>
                <a:cs typeface="Calibri" panose="020F0502020204030204"/>
              </a:rPr>
              <a:t>action_page.php</a:t>
            </a:r>
            <a:r>
              <a:rPr lang="en-US" sz="1800">
                <a:latin typeface="Calibri"/>
                <a:ea typeface="Verdana"/>
                <a:cs typeface="Calibri" panose="020F0502020204030204"/>
              </a:rPr>
              <a:t>"</a:t>
            </a:r>
            <a:br>
              <a:rPr lang="en-US" sz="1800">
                <a:latin typeface="Calibri"/>
                <a:ea typeface="Verdana"/>
                <a:cs typeface="Calibri" panose="020F0502020204030204"/>
              </a:rPr>
            </a:br>
            <a:r>
              <a:rPr lang="en-US" sz="1800">
                <a:latin typeface="Calibri"/>
                <a:ea typeface="Verdana"/>
                <a:cs typeface="Calibri" panose="020F0502020204030204"/>
              </a:rPr>
              <a:t>  </a:t>
            </a:r>
            <a:r>
              <a:rPr lang="en-US" sz="1800" err="1">
                <a:latin typeface="Calibri"/>
                <a:ea typeface="Verdana"/>
                <a:cs typeface="Calibri" panose="020F0502020204030204"/>
              </a:rPr>
              <a:t>oninput</a:t>
            </a:r>
            <a:r>
              <a:rPr lang="en-US" sz="1800">
                <a:latin typeface="Calibri"/>
                <a:ea typeface="Verdana"/>
                <a:cs typeface="Calibri" panose="020F0502020204030204"/>
              </a:rPr>
              <a:t>="</a:t>
            </a:r>
            <a:r>
              <a:rPr lang="en-US" sz="1800" err="1">
                <a:latin typeface="Calibri"/>
                <a:ea typeface="Verdana"/>
                <a:cs typeface="Calibri" panose="020F0502020204030204"/>
              </a:rPr>
              <a:t>x.value</a:t>
            </a:r>
            <a:r>
              <a:rPr lang="en-US" sz="1800">
                <a:latin typeface="Calibri"/>
                <a:ea typeface="Verdana"/>
                <a:cs typeface="Calibri" panose="020F0502020204030204"/>
              </a:rPr>
              <a:t>=</a:t>
            </a:r>
            <a:r>
              <a:rPr lang="en-US" sz="1800" err="1">
                <a:latin typeface="Calibri"/>
                <a:ea typeface="Verdana"/>
                <a:cs typeface="Calibri" panose="020F0502020204030204"/>
              </a:rPr>
              <a:t>parseInt</a:t>
            </a:r>
            <a:r>
              <a:rPr lang="en-US" sz="1800">
                <a:latin typeface="Calibri"/>
                <a:ea typeface="Verdana"/>
                <a:cs typeface="Calibri" panose="020F0502020204030204"/>
              </a:rPr>
              <a:t>(</a:t>
            </a:r>
            <a:r>
              <a:rPr lang="en-US" sz="1800" err="1">
                <a:latin typeface="Calibri"/>
                <a:ea typeface="Verdana"/>
                <a:cs typeface="Calibri" panose="020F0502020204030204"/>
              </a:rPr>
              <a:t>a.value</a:t>
            </a:r>
            <a:r>
              <a:rPr lang="en-US" sz="1800">
                <a:latin typeface="Calibri"/>
                <a:ea typeface="Verdana"/>
                <a:cs typeface="Calibri" panose="020F0502020204030204"/>
              </a:rPr>
              <a:t>)+</a:t>
            </a:r>
            <a:r>
              <a:rPr lang="en-US" sz="1800" err="1">
                <a:latin typeface="Calibri"/>
                <a:ea typeface="Verdana"/>
                <a:cs typeface="Calibri" panose="020F0502020204030204"/>
              </a:rPr>
              <a:t>parseInt</a:t>
            </a:r>
            <a:r>
              <a:rPr lang="en-US" sz="1800">
                <a:latin typeface="Calibri"/>
                <a:ea typeface="Verdana"/>
                <a:cs typeface="Calibri" panose="020F0502020204030204"/>
              </a:rPr>
              <a:t>(</a:t>
            </a:r>
            <a:r>
              <a:rPr lang="en-US" sz="1800" err="1">
                <a:latin typeface="Calibri"/>
                <a:ea typeface="Verdana"/>
                <a:cs typeface="Calibri" panose="020F0502020204030204"/>
              </a:rPr>
              <a:t>b.value</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  0</a:t>
            </a:r>
            <a:br>
              <a:rPr lang="en-US" sz="1800">
                <a:latin typeface="Calibri"/>
                <a:ea typeface="Verdana"/>
                <a:cs typeface="Calibri" panose="020F0502020204030204"/>
              </a:rPr>
            </a:br>
            <a:r>
              <a:rPr lang="en-US" sz="1800">
                <a:latin typeface="Calibri"/>
                <a:ea typeface="Verdana"/>
                <a:cs typeface="Calibri" panose="020F0502020204030204"/>
              </a:rPr>
              <a:t>  &lt;input type="range"  id="a" name="a" value="50"&gt;</a:t>
            </a:r>
            <a:br>
              <a:rPr lang="en-US" sz="1800">
                <a:latin typeface="Calibri"/>
                <a:ea typeface="Verdana"/>
                <a:cs typeface="Calibri" panose="020F0502020204030204"/>
              </a:rPr>
            </a:br>
            <a:r>
              <a:rPr lang="en-US" sz="1800">
                <a:latin typeface="Calibri"/>
                <a:ea typeface="Verdana"/>
                <a:cs typeface="Calibri" panose="020F0502020204030204"/>
              </a:rPr>
              <a:t>  100 +</a:t>
            </a:r>
            <a:br>
              <a:rPr lang="en-US" sz="1800">
                <a:latin typeface="Calibri"/>
                <a:ea typeface="Verdana"/>
                <a:cs typeface="Calibri" panose="020F0502020204030204"/>
              </a:rPr>
            </a:br>
            <a:r>
              <a:rPr lang="en-US" sz="1800">
                <a:latin typeface="Calibri"/>
                <a:ea typeface="Verdana"/>
                <a:cs typeface="Calibri" panose="020F0502020204030204"/>
              </a:rPr>
              <a:t>  &lt;input type="number" id="b" name="b" value="50"&gt;</a:t>
            </a:r>
            <a:br>
              <a:rPr lang="en-US" sz="1800">
                <a:latin typeface="Calibri"/>
                <a:ea typeface="Verdana"/>
                <a:cs typeface="Calibri" panose="020F0502020204030204"/>
              </a:rPr>
            </a:br>
            <a:r>
              <a:rPr lang="en-US" sz="1800">
                <a:latin typeface="Calibri"/>
                <a:ea typeface="Verdana"/>
                <a:cs typeface="Calibri" panose="020F0502020204030204"/>
              </a:rPr>
              <a:t>  =</a:t>
            </a:r>
            <a:br>
              <a:rPr lang="en-US" sz="1800">
                <a:latin typeface="Calibri"/>
                <a:ea typeface="Verdana"/>
                <a:cs typeface="Calibri" panose="020F0502020204030204"/>
              </a:rPr>
            </a:br>
            <a:r>
              <a:rPr lang="en-US" sz="1800">
                <a:latin typeface="Calibri"/>
                <a:ea typeface="Verdana"/>
                <a:cs typeface="Calibri" panose="020F0502020204030204"/>
              </a:rPr>
              <a:t>  &lt;output name="x" for="a b"&gt;&lt;/output&gt;</a:t>
            </a:r>
            <a:br>
              <a:rPr lang="en-US" sz="1800">
                <a:latin typeface="Calibri"/>
                <a:ea typeface="Verdana"/>
                <a:cs typeface="Calibri" panose="020F0502020204030204"/>
              </a:rPr>
            </a:br>
            <a:r>
              <a:rPr lang="en-US" sz="1800">
                <a:latin typeface="Calibri"/>
                <a:ea typeface="Verdana"/>
                <a:cs typeface="Calibri" panose="020F0502020204030204"/>
              </a:rPr>
              <a:t>  &lt;</a:t>
            </a:r>
            <a:r>
              <a:rPr lang="en-US" sz="1800" err="1">
                <a:latin typeface="Calibri"/>
                <a:ea typeface="Verdana"/>
                <a:cs typeface="Calibri" panose="020F0502020204030204"/>
              </a:rPr>
              <a:t>br</a:t>
            </a:r>
            <a:r>
              <a:rPr lang="en-US" sz="1800">
                <a:latin typeface="Calibri"/>
                <a:ea typeface="Verdana"/>
                <a:cs typeface="Calibri" panose="020F0502020204030204"/>
              </a:rPr>
              <a:t>&gt;&lt;</a:t>
            </a:r>
            <a:r>
              <a:rPr lang="en-US" sz="1800" err="1">
                <a:latin typeface="Calibri"/>
                <a:ea typeface="Verdana"/>
                <a:cs typeface="Calibri" panose="020F0502020204030204"/>
              </a:rPr>
              <a:t>br</a:t>
            </a:r>
            <a:r>
              <a:rPr lang="en-US" sz="1800">
                <a:latin typeface="Calibri"/>
                <a:ea typeface="Verdana"/>
                <a:cs typeface="Calibri" panose="020F0502020204030204"/>
              </a:rPr>
              <a:t>&gt;</a:t>
            </a:r>
            <a:br>
              <a:rPr lang="en-US" sz="1800">
                <a:latin typeface="Calibri"/>
                <a:ea typeface="Verdana"/>
                <a:cs typeface="Calibri" panose="020F0502020204030204"/>
              </a:rPr>
            </a:br>
            <a:r>
              <a:rPr lang="en-US" sz="1800">
                <a:latin typeface="Calibri"/>
                <a:ea typeface="Verdana"/>
                <a:cs typeface="Calibri" panose="020F0502020204030204"/>
              </a:rPr>
              <a:t>  &lt;input type="submit"&gt;</a:t>
            </a:r>
            <a:br>
              <a:rPr lang="en-US" sz="1800">
                <a:latin typeface="Calibri"/>
                <a:ea typeface="Verdana"/>
                <a:cs typeface="Calibri" panose="020F0502020204030204"/>
              </a:rPr>
            </a:br>
            <a:r>
              <a:rPr lang="en-US" sz="1800">
                <a:latin typeface="Calibri"/>
                <a:ea typeface="Verdana"/>
                <a:cs typeface="Calibri" panose="020F0502020204030204"/>
              </a:rPr>
              <a:t>&lt;/form&gt;</a:t>
            </a:r>
            <a:endParaRPr lang="en-US" sz="1800">
              <a:latin typeface="Calibri"/>
            </a:endParaRPr>
          </a:p>
          <a:p>
            <a:pPr marL="0" indent="0">
              <a:buNone/>
            </a:pPr>
            <a:endParaRPr lang="en-US" sz="1800">
              <a:latin typeface="Calibri"/>
              <a:ea typeface="Verdana"/>
              <a:cs typeface="Calibri" panose="020F0502020204030204"/>
            </a:endParaRPr>
          </a:p>
        </p:txBody>
      </p:sp>
      <p:sp>
        <p:nvSpPr>
          <p:cNvPr id="4" name="Footer Placeholder 3">
            <a:extLst>
              <a:ext uri="{FF2B5EF4-FFF2-40B4-BE49-F238E27FC236}">
                <a16:creationId xmlns:a16="http://schemas.microsoft.com/office/drawing/2014/main" id="{EA7B8F47-B13C-B982-2556-E90270E811A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AC8067E-9541-4C4D-F2BD-9D16C11136CD}"/>
              </a:ext>
            </a:extLst>
          </p:cNvPr>
          <p:cNvSpPr>
            <a:spLocks noGrp="1"/>
          </p:cNvSpPr>
          <p:nvPr>
            <p:ph type="sldNum" sz="quarter" idx="12"/>
          </p:nvPr>
        </p:nvSpPr>
        <p:spPr/>
        <p:txBody>
          <a:bodyPr/>
          <a:lstStyle/>
          <a:p>
            <a:fld id="{D4C40640-FB97-403C-ACEE-868BB27D48AD}" type="slidenum">
              <a:rPr lang="en-IN" smtClean="0"/>
              <a:t>175</a:t>
            </a:fld>
            <a:endParaRPr lang="en-IN"/>
          </a:p>
        </p:txBody>
      </p:sp>
    </p:spTree>
    <p:extLst>
      <p:ext uri="{BB962C8B-B14F-4D97-AF65-F5344CB8AC3E}">
        <p14:creationId xmlns:p14="http://schemas.microsoft.com/office/powerpoint/2010/main" val="252038808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04F1C-CCA7-5BA9-4DB8-A47DF3CADD53}"/>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ea typeface="+mj-lt"/>
                <a:cs typeface="+mj-lt"/>
              </a:rPr>
              <a:t>HTML Input Attributes</a:t>
            </a:r>
            <a:endParaRPr lang="en-US" sz="3600">
              <a:solidFill>
                <a:schemeClr val="tx2"/>
              </a:solidFill>
            </a:endParaRPr>
          </a:p>
          <a:p>
            <a:pPr algn="ctr"/>
            <a:endParaRPr lang="en-US" sz="3600">
              <a:solidFill>
                <a:schemeClr val="tx2"/>
              </a:solidFill>
              <a:cs typeface="Calibri Light"/>
            </a:endParaRP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50"/>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47952B5-ED02-5564-BDDD-AFBC4C7DF0CE}"/>
              </a:ext>
            </a:extLst>
          </p:cNvPr>
          <p:cNvSpPr>
            <a:spLocks noGrp="1"/>
          </p:cNvSpPr>
          <p:nvPr>
            <p:ph idx="1"/>
          </p:nvPr>
        </p:nvSpPr>
        <p:spPr>
          <a:xfrm>
            <a:off x="804672" y="2827419"/>
            <a:ext cx="5126896" cy="3227626"/>
          </a:xfrm>
        </p:spPr>
        <p:txBody>
          <a:bodyPr vert="horz" lIns="91440" tIns="45720" rIns="91440" bIns="45720" rtlCol="0" anchor="ctr">
            <a:normAutofit/>
          </a:bodyPr>
          <a:lstStyle/>
          <a:p>
            <a:pPr marL="0" indent="0">
              <a:buNone/>
            </a:pPr>
            <a:r>
              <a:rPr lang="en-US" sz="2400">
                <a:solidFill>
                  <a:schemeClr val="tx2"/>
                </a:solidFill>
                <a:ea typeface="+mn-lt"/>
                <a:cs typeface="+mn-lt"/>
              </a:rPr>
              <a:t>The value Attribute</a:t>
            </a:r>
            <a:endParaRPr lang="en-US" sz="2400">
              <a:solidFill>
                <a:schemeClr val="tx2"/>
              </a:solidFill>
              <a:cs typeface="Calibri"/>
            </a:endParaRPr>
          </a:p>
          <a:p>
            <a:pPr>
              <a:buNone/>
            </a:pPr>
            <a:r>
              <a:rPr lang="en-US" sz="1300">
                <a:solidFill>
                  <a:schemeClr val="tx2"/>
                </a:solidFill>
                <a:ea typeface="+mn-lt"/>
                <a:cs typeface="+mn-lt"/>
              </a:rPr>
              <a:t>The input value attribute specifies an initial value for an input field.</a:t>
            </a:r>
            <a:endParaRPr lang="en-US" sz="1300">
              <a:solidFill>
                <a:schemeClr val="tx2"/>
              </a:solidFill>
              <a:cs typeface="Calibri"/>
            </a:endParaRPr>
          </a:p>
          <a:p>
            <a:pPr>
              <a:buNone/>
            </a:pPr>
            <a:endParaRPr lang="en-US" sz="1300">
              <a:solidFill>
                <a:schemeClr val="tx2"/>
              </a:solidFill>
              <a:ea typeface="+mn-lt"/>
              <a:cs typeface="+mn-lt"/>
            </a:endParaRPr>
          </a:p>
          <a:p>
            <a:pPr>
              <a:buNone/>
            </a:pPr>
            <a:r>
              <a:rPr lang="en-US" sz="1300">
                <a:solidFill>
                  <a:schemeClr val="tx2"/>
                </a:solidFill>
                <a:ea typeface="+mn-lt"/>
                <a:cs typeface="+mn-lt"/>
              </a:rPr>
              <a:t>&lt;form action="/</a:t>
            </a:r>
            <a:r>
              <a:rPr lang="en-US" sz="1300" err="1">
                <a:solidFill>
                  <a:schemeClr val="tx2"/>
                </a:solidFill>
                <a:ea typeface="+mn-lt"/>
                <a:cs typeface="+mn-lt"/>
              </a:rPr>
              <a:t>action_page.php</a:t>
            </a:r>
            <a:r>
              <a:rPr lang="en-US" sz="1300">
                <a:solidFill>
                  <a:schemeClr val="tx2"/>
                </a:solidFill>
                <a:ea typeface="+mn-lt"/>
                <a:cs typeface="+mn-lt"/>
              </a:rPr>
              <a:t>"&gt;</a:t>
            </a:r>
            <a:endParaRPr lang="en-US" sz="1300">
              <a:solidFill>
                <a:schemeClr val="tx2"/>
              </a:solidFill>
              <a:cs typeface="Calibri"/>
            </a:endParaRPr>
          </a:p>
          <a:p>
            <a:pPr>
              <a:buNone/>
            </a:pPr>
            <a:r>
              <a:rPr lang="en-US" sz="1300">
                <a:solidFill>
                  <a:schemeClr val="tx2"/>
                </a:solidFill>
                <a:ea typeface="+mn-lt"/>
                <a:cs typeface="+mn-lt"/>
              </a:rPr>
              <a:t>  &lt;label for="</a:t>
            </a:r>
            <a:r>
              <a:rPr lang="en-US" sz="1300" err="1">
                <a:solidFill>
                  <a:schemeClr val="tx2"/>
                </a:solidFill>
                <a:ea typeface="+mn-lt"/>
                <a:cs typeface="+mn-lt"/>
              </a:rPr>
              <a:t>fname</a:t>
            </a:r>
            <a:r>
              <a:rPr lang="en-US" sz="1300">
                <a:solidFill>
                  <a:schemeClr val="tx2"/>
                </a:solidFill>
                <a:ea typeface="+mn-lt"/>
                <a:cs typeface="+mn-lt"/>
              </a:rPr>
              <a:t>"&gt;First name:&lt;/label&gt;&lt;</a:t>
            </a:r>
            <a:r>
              <a:rPr lang="en-US" sz="1300" err="1">
                <a:solidFill>
                  <a:schemeClr val="tx2"/>
                </a:solidFill>
                <a:ea typeface="+mn-lt"/>
                <a:cs typeface="+mn-lt"/>
              </a:rPr>
              <a:t>br</a:t>
            </a:r>
            <a:r>
              <a:rPr lang="en-US" sz="1300">
                <a:solidFill>
                  <a:schemeClr val="tx2"/>
                </a:solidFill>
                <a:ea typeface="+mn-lt"/>
                <a:cs typeface="+mn-lt"/>
              </a:rPr>
              <a:t>&gt;</a:t>
            </a:r>
            <a:endParaRPr lang="en-US" sz="1300">
              <a:solidFill>
                <a:schemeClr val="tx2"/>
              </a:solidFill>
            </a:endParaRPr>
          </a:p>
          <a:p>
            <a:pPr>
              <a:buNone/>
            </a:pPr>
            <a:r>
              <a:rPr lang="en-US" sz="1300">
                <a:solidFill>
                  <a:schemeClr val="tx2"/>
                </a:solidFill>
                <a:ea typeface="+mn-lt"/>
                <a:cs typeface="+mn-lt"/>
              </a:rPr>
              <a:t>  &lt;input type="text" id="</a:t>
            </a:r>
            <a:r>
              <a:rPr lang="en-US" sz="1300" err="1">
                <a:solidFill>
                  <a:schemeClr val="tx2"/>
                </a:solidFill>
                <a:ea typeface="+mn-lt"/>
                <a:cs typeface="+mn-lt"/>
              </a:rPr>
              <a:t>fname</a:t>
            </a:r>
            <a:r>
              <a:rPr lang="en-US" sz="1300">
                <a:solidFill>
                  <a:schemeClr val="tx2"/>
                </a:solidFill>
                <a:ea typeface="+mn-lt"/>
                <a:cs typeface="+mn-lt"/>
              </a:rPr>
              <a:t>" name="</a:t>
            </a:r>
            <a:r>
              <a:rPr lang="en-US" sz="1300" err="1">
                <a:solidFill>
                  <a:schemeClr val="tx2"/>
                </a:solidFill>
                <a:ea typeface="+mn-lt"/>
                <a:cs typeface="+mn-lt"/>
              </a:rPr>
              <a:t>fname</a:t>
            </a:r>
            <a:r>
              <a:rPr lang="en-US" sz="1300">
                <a:solidFill>
                  <a:schemeClr val="tx2"/>
                </a:solidFill>
                <a:ea typeface="+mn-lt"/>
                <a:cs typeface="+mn-lt"/>
              </a:rPr>
              <a:t>" value="John"&gt;&lt;</a:t>
            </a:r>
            <a:r>
              <a:rPr lang="en-US" sz="1300" err="1">
                <a:solidFill>
                  <a:schemeClr val="tx2"/>
                </a:solidFill>
                <a:ea typeface="+mn-lt"/>
                <a:cs typeface="+mn-lt"/>
              </a:rPr>
              <a:t>br</a:t>
            </a:r>
            <a:r>
              <a:rPr lang="en-US" sz="1300">
                <a:solidFill>
                  <a:schemeClr val="tx2"/>
                </a:solidFill>
                <a:ea typeface="+mn-lt"/>
                <a:cs typeface="+mn-lt"/>
              </a:rPr>
              <a:t>&gt;</a:t>
            </a:r>
            <a:endParaRPr lang="en-US" sz="1300">
              <a:solidFill>
                <a:schemeClr val="tx2"/>
              </a:solidFill>
            </a:endParaRPr>
          </a:p>
          <a:p>
            <a:pPr>
              <a:buNone/>
            </a:pPr>
            <a:r>
              <a:rPr lang="en-US" sz="1300">
                <a:solidFill>
                  <a:schemeClr val="tx2"/>
                </a:solidFill>
                <a:ea typeface="+mn-lt"/>
                <a:cs typeface="+mn-lt"/>
              </a:rPr>
              <a:t>  &lt;label for="</a:t>
            </a:r>
            <a:r>
              <a:rPr lang="en-US" sz="1300" err="1">
                <a:solidFill>
                  <a:schemeClr val="tx2"/>
                </a:solidFill>
                <a:ea typeface="+mn-lt"/>
                <a:cs typeface="+mn-lt"/>
              </a:rPr>
              <a:t>lname</a:t>
            </a:r>
            <a:r>
              <a:rPr lang="en-US" sz="1300">
                <a:solidFill>
                  <a:schemeClr val="tx2"/>
                </a:solidFill>
                <a:ea typeface="+mn-lt"/>
                <a:cs typeface="+mn-lt"/>
              </a:rPr>
              <a:t>"&gt;Last name:&lt;/label&gt;&lt;</a:t>
            </a:r>
            <a:r>
              <a:rPr lang="en-US" sz="1300" err="1">
                <a:solidFill>
                  <a:schemeClr val="tx2"/>
                </a:solidFill>
                <a:ea typeface="+mn-lt"/>
                <a:cs typeface="+mn-lt"/>
              </a:rPr>
              <a:t>br</a:t>
            </a:r>
            <a:r>
              <a:rPr lang="en-US" sz="1300">
                <a:solidFill>
                  <a:schemeClr val="tx2"/>
                </a:solidFill>
                <a:ea typeface="+mn-lt"/>
                <a:cs typeface="+mn-lt"/>
              </a:rPr>
              <a:t>&gt;</a:t>
            </a:r>
            <a:endParaRPr lang="en-US" sz="1300">
              <a:solidFill>
                <a:schemeClr val="tx2"/>
              </a:solidFill>
            </a:endParaRPr>
          </a:p>
          <a:p>
            <a:pPr>
              <a:buNone/>
            </a:pPr>
            <a:r>
              <a:rPr lang="en-US" sz="1300">
                <a:solidFill>
                  <a:schemeClr val="tx2"/>
                </a:solidFill>
                <a:ea typeface="+mn-lt"/>
                <a:cs typeface="+mn-lt"/>
              </a:rPr>
              <a:t>  &lt;input type="text" id="</a:t>
            </a:r>
            <a:r>
              <a:rPr lang="en-US" sz="1300" err="1">
                <a:solidFill>
                  <a:schemeClr val="tx2"/>
                </a:solidFill>
                <a:ea typeface="+mn-lt"/>
                <a:cs typeface="+mn-lt"/>
              </a:rPr>
              <a:t>lname</a:t>
            </a:r>
            <a:r>
              <a:rPr lang="en-US" sz="1300">
                <a:solidFill>
                  <a:schemeClr val="tx2"/>
                </a:solidFill>
                <a:ea typeface="+mn-lt"/>
                <a:cs typeface="+mn-lt"/>
              </a:rPr>
              <a:t>" name="</a:t>
            </a:r>
            <a:r>
              <a:rPr lang="en-US" sz="1300" err="1">
                <a:solidFill>
                  <a:schemeClr val="tx2"/>
                </a:solidFill>
                <a:ea typeface="+mn-lt"/>
                <a:cs typeface="+mn-lt"/>
              </a:rPr>
              <a:t>lname</a:t>
            </a:r>
            <a:r>
              <a:rPr lang="en-US" sz="1300">
                <a:solidFill>
                  <a:schemeClr val="tx2"/>
                </a:solidFill>
                <a:ea typeface="+mn-lt"/>
                <a:cs typeface="+mn-lt"/>
              </a:rPr>
              <a:t>" value="Doe"&gt;&lt;</a:t>
            </a:r>
            <a:r>
              <a:rPr lang="en-US" sz="1300" err="1">
                <a:solidFill>
                  <a:schemeClr val="tx2"/>
                </a:solidFill>
                <a:ea typeface="+mn-lt"/>
                <a:cs typeface="+mn-lt"/>
              </a:rPr>
              <a:t>br</a:t>
            </a:r>
            <a:r>
              <a:rPr lang="en-US" sz="1300">
                <a:solidFill>
                  <a:schemeClr val="tx2"/>
                </a:solidFill>
                <a:ea typeface="+mn-lt"/>
                <a:cs typeface="+mn-lt"/>
              </a:rPr>
              <a:t>&gt;&lt;</a:t>
            </a:r>
            <a:r>
              <a:rPr lang="en-US" sz="1300" err="1">
                <a:solidFill>
                  <a:schemeClr val="tx2"/>
                </a:solidFill>
                <a:ea typeface="+mn-lt"/>
                <a:cs typeface="+mn-lt"/>
              </a:rPr>
              <a:t>br</a:t>
            </a:r>
            <a:r>
              <a:rPr lang="en-US" sz="1300">
                <a:solidFill>
                  <a:schemeClr val="tx2"/>
                </a:solidFill>
                <a:ea typeface="+mn-lt"/>
                <a:cs typeface="+mn-lt"/>
              </a:rPr>
              <a:t>&gt;</a:t>
            </a:r>
            <a:endParaRPr lang="en-US" sz="1300">
              <a:solidFill>
                <a:schemeClr val="tx2"/>
              </a:solidFill>
            </a:endParaRPr>
          </a:p>
          <a:p>
            <a:pPr>
              <a:buNone/>
            </a:pPr>
            <a:r>
              <a:rPr lang="en-US" sz="1300">
                <a:solidFill>
                  <a:schemeClr val="tx2"/>
                </a:solidFill>
                <a:ea typeface="+mn-lt"/>
                <a:cs typeface="+mn-lt"/>
              </a:rPr>
              <a:t>  &lt;input type="submit" value="Submit"&gt;</a:t>
            </a:r>
            <a:endParaRPr lang="en-US" sz="1300">
              <a:solidFill>
                <a:schemeClr val="tx2"/>
              </a:solidFill>
            </a:endParaRPr>
          </a:p>
          <a:p>
            <a:pPr>
              <a:buNone/>
            </a:pPr>
            <a:r>
              <a:rPr lang="en-US" sz="1300">
                <a:solidFill>
                  <a:schemeClr val="tx2"/>
                </a:solidFill>
                <a:ea typeface="+mn-lt"/>
                <a:cs typeface="+mn-lt"/>
              </a:rPr>
              <a:t>&lt;/form&gt;</a:t>
            </a:r>
            <a:endParaRPr lang="en-US" sz="1300">
              <a:solidFill>
                <a:schemeClr val="tx2"/>
              </a:solidFill>
            </a:endParaRPr>
          </a:p>
          <a:p>
            <a:pPr>
              <a:buNone/>
            </a:pPr>
            <a:endParaRPr lang="en-US" sz="1300">
              <a:solidFill>
                <a:schemeClr val="tx2"/>
              </a:solidFill>
              <a:cs typeface="Calibri"/>
            </a:endParaRPr>
          </a:p>
          <a:p>
            <a:pPr marL="0" indent="0">
              <a:buNone/>
            </a:pPr>
            <a:endParaRPr lang="en-US" sz="1300">
              <a:solidFill>
                <a:schemeClr val="tx2"/>
              </a:solidFill>
              <a:cs typeface="Calibri"/>
            </a:endParaRPr>
          </a:p>
        </p:txBody>
      </p:sp>
      <p:sp>
        <p:nvSpPr>
          <p:cNvPr id="4" name="Footer Placeholder 3">
            <a:extLst>
              <a:ext uri="{FF2B5EF4-FFF2-40B4-BE49-F238E27FC236}">
                <a16:creationId xmlns:a16="http://schemas.microsoft.com/office/drawing/2014/main" id="{24B32BAF-9F1B-3D81-19C8-48F00604E3A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9"/>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descr="Table&#10;&#10;Description automatically generated">
            <a:extLst>
              <a:ext uri="{FF2B5EF4-FFF2-40B4-BE49-F238E27FC236}">
                <a16:creationId xmlns:a16="http://schemas.microsoft.com/office/drawing/2014/main" id="{F199AEB8-8EE7-7605-E74B-E18D445A60D0}"/>
              </a:ext>
            </a:extLst>
          </p:cNvPr>
          <p:cNvPicPr>
            <a:picLocks noChangeAspect="1"/>
          </p:cNvPicPr>
          <p:nvPr/>
        </p:nvPicPr>
        <p:blipFill>
          <a:blip r:embed="rId2"/>
          <a:stretch>
            <a:fillRect/>
          </a:stretch>
        </p:blipFill>
        <p:spPr>
          <a:xfrm>
            <a:off x="6866822" y="2722274"/>
            <a:ext cx="4954693" cy="2657986"/>
          </a:xfrm>
          <a:prstGeom prst="rect">
            <a:avLst/>
          </a:prstGeom>
        </p:spPr>
      </p:pic>
      <p:sp>
        <p:nvSpPr>
          <p:cNvPr id="5" name="Slide Number Placeholder 4">
            <a:extLst>
              <a:ext uri="{FF2B5EF4-FFF2-40B4-BE49-F238E27FC236}">
                <a16:creationId xmlns:a16="http://schemas.microsoft.com/office/drawing/2014/main" id="{274DA864-C008-4DB6-F399-7D518EE84E72}"/>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176</a:t>
            </a:fld>
            <a:endParaRPr lang="en-IN"/>
          </a:p>
        </p:txBody>
      </p:sp>
    </p:spTree>
    <p:extLst>
      <p:ext uri="{BB962C8B-B14F-4D97-AF65-F5344CB8AC3E}">
        <p14:creationId xmlns:p14="http://schemas.microsoft.com/office/powerpoint/2010/main" val="40612074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6827-E60B-86D7-DA02-3F166C06DEE7}"/>
              </a:ext>
            </a:extLst>
          </p:cNvPr>
          <p:cNvSpPr>
            <a:spLocks noGrp="1"/>
          </p:cNvSpPr>
          <p:nvPr>
            <p:ph type="title"/>
          </p:nvPr>
        </p:nvSpPr>
        <p:spPr/>
        <p:txBody>
          <a:bodyPr/>
          <a:lstStyle/>
          <a:p>
            <a:r>
              <a:rPr lang="en-US" sz="2400">
                <a:latin typeface="Calibri"/>
                <a:cs typeface="Calibri"/>
              </a:rPr>
              <a:t>The </a:t>
            </a:r>
            <a:r>
              <a:rPr lang="en-US" sz="2400" err="1">
                <a:latin typeface="Calibri"/>
                <a:cs typeface="Calibri"/>
              </a:rPr>
              <a:t>readonly</a:t>
            </a:r>
            <a:r>
              <a:rPr lang="en-US" sz="2400">
                <a:latin typeface="Calibri"/>
                <a:cs typeface="Calibri"/>
              </a:rPr>
              <a:t> Attribute</a:t>
            </a:r>
            <a:endParaRPr lang="en-US" sz="2400">
              <a:cs typeface="Calibri Light"/>
            </a:endParaRPr>
          </a:p>
        </p:txBody>
      </p:sp>
      <p:sp>
        <p:nvSpPr>
          <p:cNvPr id="3" name="Content Placeholder 2">
            <a:extLst>
              <a:ext uri="{FF2B5EF4-FFF2-40B4-BE49-F238E27FC236}">
                <a16:creationId xmlns:a16="http://schemas.microsoft.com/office/drawing/2014/main" id="{44B009EC-E28D-A2A8-D679-1AECDB1D32FF}"/>
              </a:ext>
            </a:extLst>
          </p:cNvPr>
          <p:cNvSpPr>
            <a:spLocks noGrp="1"/>
          </p:cNvSpPr>
          <p:nvPr>
            <p:ph idx="1"/>
          </p:nvPr>
        </p:nvSpPr>
        <p:spPr>
          <a:xfrm>
            <a:off x="146756" y="1769181"/>
            <a:ext cx="10515600" cy="4351338"/>
          </a:xfrm>
        </p:spPr>
        <p:txBody>
          <a:bodyPr vert="horz" lIns="91440" tIns="45720" rIns="91440" bIns="45720" rtlCol="0" anchor="t">
            <a:normAutofit lnSpcReduction="10000"/>
          </a:bodyPr>
          <a:lstStyle/>
          <a:p>
            <a:pPr marL="0" indent="0">
              <a:buNone/>
            </a:pPr>
            <a:endParaRPr lang="en-US">
              <a:cs typeface="Calibri"/>
            </a:endParaRPr>
          </a:p>
          <a:p>
            <a:pPr marL="0" indent="0">
              <a:buNone/>
            </a:pPr>
            <a:r>
              <a:rPr lang="en-US" sz="2000">
                <a:ea typeface="+mn-lt"/>
                <a:cs typeface="+mn-lt"/>
              </a:rPr>
              <a:t>The input </a:t>
            </a:r>
            <a:r>
              <a:rPr lang="en-US" sz="2000" err="1">
                <a:ea typeface="+mn-lt"/>
                <a:cs typeface="+mn-lt"/>
              </a:rPr>
              <a:t>readonly</a:t>
            </a:r>
            <a:r>
              <a:rPr lang="en-US" sz="2000">
                <a:ea typeface="+mn-lt"/>
                <a:cs typeface="+mn-lt"/>
              </a:rPr>
              <a:t> attribute specifies that an input field is read-only.</a:t>
            </a:r>
            <a:endParaRPr lang="en-US" sz="2000">
              <a:cs typeface="Calibri" panose="020F0502020204030204"/>
            </a:endParaRPr>
          </a:p>
          <a:p>
            <a:pPr marL="0" indent="0">
              <a:buNone/>
            </a:pPr>
            <a:r>
              <a:rPr lang="en-US" sz="2000">
                <a:ea typeface="+mn-lt"/>
                <a:cs typeface="+mn-lt"/>
              </a:rPr>
              <a:t>A read-only input field cannot be modified (however, a user can tab to it, highlight it, and copy the text from it).</a:t>
            </a:r>
            <a:endParaRPr lang="en-US" sz="2000">
              <a:cs typeface="Calibri" panose="020F0502020204030204"/>
            </a:endParaRPr>
          </a:p>
          <a:p>
            <a:pPr marL="0" indent="0">
              <a:buNone/>
            </a:pPr>
            <a:r>
              <a:rPr lang="en-US" sz="2000">
                <a:ea typeface="+mn-lt"/>
                <a:cs typeface="+mn-lt"/>
              </a:rPr>
              <a:t>The value of a read-only input field will be sent when submitting the form.</a:t>
            </a:r>
          </a:p>
          <a:p>
            <a:pPr>
              <a:buNone/>
            </a:pPr>
            <a:r>
              <a:rPr lang="en-US" sz="2000">
                <a:ea typeface="+mn-lt"/>
                <a:cs typeface="+mn-lt"/>
              </a:rPr>
              <a:t>&lt;form&gt;</a:t>
            </a:r>
            <a:endParaRPr lang="en-US"/>
          </a:p>
          <a:p>
            <a:pPr>
              <a:buNone/>
            </a:pPr>
            <a:r>
              <a:rPr lang="en-US" sz="2000">
                <a:ea typeface="+mn-lt"/>
                <a:cs typeface="+mn-lt"/>
              </a:rPr>
              <a:t>  &lt;label for="</a:t>
            </a:r>
            <a:r>
              <a:rPr lang="en-US" sz="2000" err="1">
                <a:ea typeface="+mn-lt"/>
                <a:cs typeface="+mn-lt"/>
              </a:rPr>
              <a:t>fname</a:t>
            </a:r>
            <a:r>
              <a:rPr lang="en-US" sz="2000">
                <a:ea typeface="+mn-lt"/>
                <a:cs typeface="+mn-lt"/>
              </a:rPr>
              <a:t>"&gt;First name:&lt;/label&gt;&lt;</a:t>
            </a:r>
            <a:r>
              <a:rPr lang="en-US" sz="2000" err="1">
                <a:ea typeface="+mn-lt"/>
                <a:cs typeface="+mn-lt"/>
              </a:rPr>
              <a:t>br</a:t>
            </a:r>
            <a:r>
              <a:rPr lang="en-US" sz="2000">
                <a:ea typeface="+mn-lt"/>
                <a:cs typeface="+mn-lt"/>
              </a:rPr>
              <a:t>&gt;</a:t>
            </a:r>
            <a:endParaRPr lang="en-US"/>
          </a:p>
          <a:p>
            <a:pPr>
              <a:buNone/>
            </a:pPr>
            <a:r>
              <a:rPr lang="en-US" sz="2000">
                <a:ea typeface="+mn-lt"/>
                <a:cs typeface="+mn-lt"/>
              </a:rPr>
              <a:t>  &lt;input type="text" id="</a:t>
            </a:r>
            <a:r>
              <a:rPr lang="en-US" sz="2000" err="1">
                <a:ea typeface="+mn-lt"/>
                <a:cs typeface="+mn-lt"/>
              </a:rPr>
              <a:t>fname</a:t>
            </a:r>
            <a:r>
              <a:rPr lang="en-US" sz="2000">
                <a:ea typeface="+mn-lt"/>
                <a:cs typeface="+mn-lt"/>
              </a:rPr>
              <a:t>" name="</a:t>
            </a:r>
            <a:r>
              <a:rPr lang="en-US" sz="2000" err="1">
                <a:ea typeface="+mn-lt"/>
                <a:cs typeface="+mn-lt"/>
              </a:rPr>
              <a:t>fname</a:t>
            </a:r>
            <a:r>
              <a:rPr lang="en-US" sz="2000">
                <a:ea typeface="+mn-lt"/>
                <a:cs typeface="+mn-lt"/>
              </a:rPr>
              <a:t>" value="John" </a:t>
            </a:r>
            <a:r>
              <a:rPr lang="en-US" sz="2000" err="1">
                <a:ea typeface="+mn-lt"/>
                <a:cs typeface="+mn-lt"/>
              </a:rPr>
              <a:t>readonly</a:t>
            </a:r>
            <a:r>
              <a:rPr lang="en-US" sz="2000">
                <a:ea typeface="+mn-lt"/>
                <a:cs typeface="+mn-lt"/>
              </a:rPr>
              <a:t>&gt;&lt;</a:t>
            </a:r>
            <a:r>
              <a:rPr lang="en-US" sz="2000" err="1">
                <a:ea typeface="+mn-lt"/>
                <a:cs typeface="+mn-lt"/>
              </a:rPr>
              <a:t>br</a:t>
            </a:r>
            <a:r>
              <a:rPr lang="en-US" sz="2000">
                <a:ea typeface="+mn-lt"/>
                <a:cs typeface="+mn-lt"/>
              </a:rPr>
              <a:t>&gt;</a:t>
            </a:r>
            <a:endParaRPr lang="en-US"/>
          </a:p>
          <a:p>
            <a:pPr>
              <a:buNone/>
            </a:pPr>
            <a:r>
              <a:rPr lang="en-US" sz="2000">
                <a:ea typeface="+mn-lt"/>
                <a:cs typeface="+mn-lt"/>
              </a:rPr>
              <a:t>  &lt;label for="</a:t>
            </a:r>
            <a:r>
              <a:rPr lang="en-US" sz="2000" err="1">
                <a:ea typeface="+mn-lt"/>
                <a:cs typeface="+mn-lt"/>
              </a:rPr>
              <a:t>lname</a:t>
            </a:r>
            <a:r>
              <a:rPr lang="en-US" sz="2000">
                <a:ea typeface="+mn-lt"/>
                <a:cs typeface="+mn-lt"/>
              </a:rPr>
              <a:t>"&gt;Last name:&lt;/label&gt;&lt;</a:t>
            </a:r>
            <a:r>
              <a:rPr lang="en-US" sz="2000" err="1">
                <a:ea typeface="+mn-lt"/>
                <a:cs typeface="+mn-lt"/>
              </a:rPr>
              <a:t>br</a:t>
            </a:r>
            <a:r>
              <a:rPr lang="en-US" sz="2000">
                <a:ea typeface="+mn-lt"/>
                <a:cs typeface="+mn-lt"/>
              </a:rPr>
              <a:t>&gt;</a:t>
            </a:r>
            <a:endParaRPr lang="en-US"/>
          </a:p>
          <a:p>
            <a:pPr>
              <a:buNone/>
            </a:pPr>
            <a:r>
              <a:rPr lang="en-US" sz="2000">
                <a:ea typeface="+mn-lt"/>
                <a:cs typeface="+mn-lt"/>
              </a:rPr>
              <a:t>  &lt;input type="text" id="</a:t>
            </a:r>
            <a:r>
              <a:rPr lang="en-US" sz="2000" err="1">
                <a:ea typeface="+mn-lt"/>
                <a:cs typeface="+mn-lt"/>
              </a:rPr>
              <a:t>lname</a:t>
            </a:r>
            <a:r>
              <a:rPr lang="en-US" sz="2000">
                <a:ea typeface="+mn-lt"/>
                <a:cs typeface="+mn-lt"/>
              </a:rPr>
              <a:t>" name="</a:t>
            </a:r>
            <a:r>
              <a:rPr lang="en-US" sz="2000" err="1">
                <a:ea typeface="+mn-lt"/>
                <a:cs typeface="+mn-lt"/>
              </a:rPr>
              <a:t>lname</a:t>
            </a:r>
            <a:r>
              <a:rPr lang="en-US" sz="2000">
                <a:ea typeface="+mn-lt"/>
                <a:cs typeface="+mn-lt"/>
              </a:rPr>
              <a:t>" value="Doe"&gt;</a:t>
            </a:r>
            <a:endParaRPr lang="en-US"/>
          </a:p>
          <a:p>
            <a:pPr marL="0" indent="0">
              <a:buNone/>
            </a:pPr>
            <a:r>
              <a:rPr lang="en-US" sz="2000">
                <a:ea typeface="+mn-lt"/>
                <a:cs typeface="+mn-lt"/>
              </a:rPr>
              <a:t>&lt;/form&gt;</a:t>
            </a:r>
            <a:endParaRPr lang="en-US"/>
          </a:p>
          <a:p>
            <a:pPr marL="0" indent="0">
              <a:buNone/>
            </a:pPr>
            <a:endParaRPr lang="en-US" sz="2000">
              <a:cs typeface="Calibri" panose="020F0502020204030204"/>
            </a:endParaRPr>
          </a:p>
        </p:txBody>
      </p:sp>
      <p:sp>
        <p:nvSpPr>
          <p:cNvPr id="4" name="Footer Placeholder 3">
            <a:extLst>
              <a:ext uri="{FF2B5EF4-FFF2-40B4-BE49-F238E27FC236}">
                <a16:creationId xmlns:a16="http://schemas.microsoft.com/office/drawing/2014/main" id="{94419980-0ECC-DBC6-52A4-20E75ED050C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6427D6F-B8A6-51E1-DEA5-787E270F7FA4}"/>
              </a:ext>
            </a:extLst>
          </p:cNvPr>
          <p:cNvSpPr>
            <a:spLocks noGrp="1"/>
          </p:cNvSpPr>
          <p:nvPr>
            <p:ph type="sldNum" sz="quarter" idx="12"/>
          </p:nvPr>
        </p:nvSpPr>
        <p:spPr/>
        <p:txBody>
          <a:bodyPr/>
          <a:lstStyle/>
          <a:p>
            <a:fld id="{D4C40640-FB97-403C-ACEE-868BB27D48AD}" type="slidenum">
              <a:rPr lang="en-IN" smtClean="0"/>
              <a:t>177</a:t>
            </a:fld>
            <a:endParaRPr lang="en-IN"/>
          </a:p>
        </p:txBody>
      </p:sp>
      <p:pic>
        <p:nvPicPr>
          <p:cNvPr id="7" name="Picture 6" descr="Table&#10;&#10;Description automatically generated">
            <a:extLst>
              <a:ext uri="{FF2B5EF4-FFF2-40B4-BE49-F238E27FC236}">
                <a16:creationId xmlns:a16="http://schemas.microsoft.com/office/drawing/2014/main" id="{A51EA5E2-AE60-519E-6668-EE0CCDE79AFA}"/>
              </a:ext>
            </a:extLst>
          </p:cNvPr>
          <p:cNvPicPr>
            <a:picLocks noChangeAspect="1"/>
          </p:cNvPicPr>
          <p:nvPr/>
        </p:nvPicPr>
        <p:blipFill>
          <a:blip r:embed="rId2"/>
          <a:stretch>
            <a:fillRect/>
          </a:stretch>
        </p:blipFill>
        <p:spPr>
          <a:xfrm>
            <a:off x="8616600" y="3202052"/>
            <a:ext cx="3204915" cy="2178208"/>
          </a:xfrm>
          <a:prstGeom prst="rect">
            <a:avLst/>
          </a:prstGeom>
        </p:spPr>
      </p:pic>
    </p:spTree>
    <p:extLst>
      <p:ext uri="{BB962C8B-B14F-4D97-AF65-F5344CB8AC3E}">
        <p14:creationId xmlns:p14="http://schemas.microsoft.com/office/powerpoint/2010/main" val="29784658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6827-E60B-86D7-DA02-3F166C06DEE7}"/>
              </a:ext>
            </a:extLst>
          </p:cNvPr>
          <p:cNvSpPr>
            <a:spLocks noGrp="1"/>
          </p:cNvSpPr>
          <p:nvPr>
            <p:ph type="title"/>
          </p:nvPr>
        </p:nvSpPr>
        <p:spPr/>
        <p:txBody>
          <a:bodyPr>
            <a:normAutofit/>
          </a:bodyPr>
          <a:lstStyle/>
          <a:p>
            <a:r>
              <a:rPr lang="en-US" sz="2400">
                <a:latin typeface="Calibri"/>
                <a:cs typeface="Calibri"/>
              </a:rPr>
              <a:t>The disabled Attribute</a:t>
            </a:r>
            <a:endParaRPr lang="en-US" sz="2400">
              <a:cs typeface="Calibri Light"/>
            </a:endParaRPr>
          </a:p>
        </p:txBody>
      </p:sp>
      <p:sp>
        <p:nvSpPr>
          <p:cNvPr id="3" name="Content Placeholder 2">
            <a:extLst>
              <a:ext uri="{FF2B5EF4-FFF2-40B4-BE49-F238E27FC236}">
                <a16:creationId xmlns:a16="http://schemas.microsoft.com/office/drawing/2014/main" id="{44B009EC-E28D-A2A8-D679-1AECDB1D32FF}"/>
              </a:ext>
            </a:extLst>
          </p:cNvPr>
          <p:cNvSpPr>
            <a:spLocks noGrp="1"/>
          </p:cNvSpPr>
          <p:nvPr>
            <p:ph idx="1"/>
          </p:nvPr>
        </p:nvSpPr>
        <p:spPr>
          <a:xfrm>
            <a:off x="146756" y="1769181"/>
            <a:ext cx="10515600" cy="4351338"/>
          </a:xfrm>
        </p:spPr>
        <p:txBody>
          <a:bodyPr vert="horz" lIns="91440" tIns="45720" rIns="91440" bIns="45720" rtlCol="0" anchor="t">
            <a:normAutofit/>
          </a:bodyPr>
          <a:lstStyle/>
          <a:p>
            <a:pPr marL="0" indent="0">
              <a:buNone/>
            </a:pPr>
            <a:r>
              <a:rPr lang="en-US" sz="2000">
                <a:ea typeface="+mn-lt"/>
                <a:cs typeface="+mn-lt"/>
              </a:rPr>
              <a:t>The input disabled attribute specifies that an input field should be disabled.</a:t>
            </a:r>
            <a:endParaRPr lang="en-US">
              <a:ea typeface="+mn-lt"/>
              <a:cs typeface="+mn-lt"/>
            </a:endParaRPr>
          </a:p>
          <a:p>
            <a:pPr>
              <a:buNone/>
            </a:pPr>
            <a:r>
              <a:rPr lang="en-US" sz="2000">
                <a:ea typeface="+mn-lt"/>
                <a:cs typeface="+mn-lt"/>
              </a:rPr>
              <a:t>A disabled input field is unusable and un-clickable.</a:t>
            </a:r>
            <a:endParaRPr lang="en-US" sz="2000">
              <a:cs typeface="Calibri"/>
            </a:endParaRPr>
          </a:p>
          <a:p>
            <a:pPr>
              <a:buNone/>
            </a:pPr>
            <a:r>
              <a:rPr lang="en-US" sz="2000">
                <a:ea typeface="+mn-lt"/>
                <a:cs typeface="+mn-lt"/>
              </a:rPr>
              <a:t>The value of a disabled input field will not be sent when submitting the form!</a:t>
            </a:r>
            <a:endParaRPr lang="en-US">
              <a:cs typeface="Calibri"/>
            </a:endParaRPr>
          </a:p>
          <a:p>
            <a:pPr>
              <a:buNone/>
            </a:pPr>
            <a:r>
              <a:rPr lang="en-US" sz="2000">
                <a:ea typeface="+mn-lt"/>
                <a:cs typeface="+mn-lt"/>
              </a:rPr>
              <a:t>&lt;form&gt;</a:t>
            </a:r>
          </a:p>
          <a:p>
            <a:pPr>
              <a:buNone/>
            </a:pPr>
            <a:r>
              <a:rPr lang="en-US" sz="2000">
                <a:ea typeface="+mn-lt"/>
                <a:cs typeface="+mn-lt"/>
              </a:rPr>
              <a:t>  &lt;label for="</a:t>
            </a:r>
            <a:r>
              <a:rPr lang="en-US" sz="2000" err="1">
                <a:ea typeface="+mn-lt"/>
                <a:cs typeface="+mn-lt"/>
              </a:rPr>
              <a:t>fname</a:t>
            </a:r>
            <a:r>
              <a:rPr lang="en-US" sz="2000">
                <a:ea typeface="+mn-lt"/>
                <a:cs typeface="+mn-lt"/>
              </a:rPr>
              <a:t>"&gt;First name:&lt;/label&gt;&lt;</a:t>
            </a:r>
            <a:r>
              <a:rPr lang="en-US" sz="2000" err="1">
                <a:ea typeface="+mn-lt"/>
                <a:cs typeface="+mn-lt"/>
              </a:rPr>
              <a:t>br</a:t>
            </a:r>
            <a:r>
              <a:rPr lang="en-US" sz="2000">
                <a:ea typeface="+mn-lt"/>
                <a:cs typeface="+mn-lt"/>
              </a:rPr>
              <a:t>&gt;</a:t>
            </a:r>
          </a:p>
          <a:p>
            <a:pPr>
              <a:buNone/>
            </a:pPr>
            <a:r>
              <a:rPr lang="en-US" sz="2000">
                <a:ea typeface="+mn-lt"/>
                <a:cs typeface="+mn-lt"/>
              </a:rPr>
              <a:t>  &lt;input type="text" id="</a:t>
            </a:r>
            <a:r>
              <a:rPr lang="en-US" sz="2000" err="1">
                <a:ea typeface="+mn-lt"/>
                <a:cs typeface="+mn-lt"/>
              </a:rPr>
              <a:t>fname</a:t>
            </a:r>
            <a:r>
              <a:rPr lang="en-US" sz="2000">
                <a:ea typeface="+mn-lt"/>
                <a:cs typeface="+mn-lt"/>
              </a:rPr>
              <a:t>" name="</a:t>
            </a:r>
            <a:r>
              <a:rPr lang="en-US" sz="2000" err="1">
                <a:ea typeface="+mn-lt"/>
                <a:cs typeface="+mn-lt"/>
              </a:rPr>
              <a:t>fname</a:t>
            </a:r>
            <a:r>
              <a:rPr lang="en-US" sz="2000">
                <a:ea typeface="+mn-lt"/>
                <a:cs typeface="+mn-lt"/>
              </a:rPr>
              <a:t>" value="John" disabled&gt;&lt;</a:t>
            </a:r>
            <a:r>
              <a:rPr lang="en-US" sz="2000" err="1">
                <a:ea typeface="+mn-lt"/>
                <a:cs typeface="+mn-lt"/>
              </a:rPr>
              <a:t>br</a:t>
            </a:r>
            <a:r>
              <a:rPr lang="en-US" sz="2000">
                <a:ea typeface="+mn-lt"/>
                <a:cs typeface="+mn-lt"/>
              </a:rPr>
              <a:t>&gt;</a:t>
            </a:r>
          </a:p>
          <a:p>
            <a:pPr>
              <a:buNone/>
            </a:pPr>
            <a:r>
              <a:rPr lang="en-US" sz="2000">
                <a:ea typeface="+mn-lt"/>
                <a:cs typeface="+mn-lt"/>
              </a:rPr>
              <a:t>  &lt;label for="</a:t>
            </a:r>
            <a:r>
              <a:rPr lang="en-US" sz="2000" err="1">
                <a:ea typeface="+mn-lt"/>
                <a:cs typeface="+mn-lt"/>
              </a:rPr>
              <a:t>lname</a:t>
            </a:r>
            <a:r>
              <a:rPr lang="en-US" sz="2000">
                <a:ea typeface="+mn-lt"/>
                <a:cs typeface="+mn-lt"/>
              </a:rPr>
              <a:t>"&gt;Last name:&lt;/label&gt;&lt;</a:t>
            </a:r>
            <a:r>
              <a:rPr lang="en-US" sz="2000" err="1">
                <a:ea typeface="+mn-lt"/>
                <a:cs typeface="+mn-lt"/>
              </a:rPr>
              <a:t>br</a:t>
            </a:r>
            <a:r>
              <a:rPr lang="en-US" sz="2000">
                <a:ea typeface="+mn-lt"/>
                <a:cs typeface="+mn-lt"/>
              </a:rPr>
              <a:t>&gt;</a:t>
            </a:r>
          </a:p>
          <a:p>
            <a:pPr>
              <a:buNone/>
            </a:pPr>
            <a:r>
              <a:rPr lang="en-US" sz="2000">
                <a:ea typeface="+mn-lt"/>
                <a:cs typeface="+mn-lt"/>
              </a:rPr>
              <a:t>  &lt;input type="text" id="</a:t>
            </a:r>
            <a:r>
              <a:rPr lang="en-US" sz="2000" err="1">
                <a:ea typeface="+mn-lt"/>
                <a:cs typeface="+mn-lt"/>
              </a:rPr>
              <a:t>lname</a:t>
            </a:r>
            <a:r>
              <a:rPr lang="en-US" sz="2000">
                <a:ea typeface="+mn-lt"/>
                <a:cs typeface="+mn-lt"/>
              </a:rPr>
              <a:t>" name="</a:t>
            </a:r>
            <a:r>
              <a:rPr lang="en-US" sz="2000" err="1">
                <a:ea typeface="+mn-lt"/>
                <a:cs typeface="+mn-lt"/>
              </a:rPr>
              <a:t>lname</a:t>
            </a:r>
            <a:r>
              <a:rPr lang="en-US" sz="2000">
                <a:ea typeface="+mn-lt"/>
                <a:cs typeface="+mn-lt"/>
              </a:rPr>
              <a:t>" value="Doe"&gt;</a:t>
            </a:r>
          </a:p>
          <a:p>
            <a:pPr>
              <a:buNone/>
            </a:pPr>
            <a:r>
              <a:rPr lang="en-US" sz="2000">
                <a:ea typeface="+mn-lt"/>
                <a:cs typeface="+mn-lt"/>
              </a:rPr>
              <a:t>&lt;/form&gt;</a:t>
            </a:r>
          </a:p>
          <a:p>
            <a:pPr marL="0" indent="0">
              <a:buNone/>
            </a:pPr>
            <a:endParaRPr lang="en-US" sz="2000">
              <a:cs typeface="Calibri" panose="020F0502020204030204"/>
            </a:endParaRPr>
          </a:p>
        </p:txBody>
      </p:sp>
      <p:sp>
        <p:nvSpPr>
          <p:cNvPr id="4" name="Footer Placeholder 3">
            <a:extLst>
              <a:ext uri="{FF2B5EF4-FFF2-40B4-BE49-F238E27FC236}">
                <a16:creationId xmlns:a16="http://schemas.microsoft.com/office/drawing/2014/main" id="{94419980-0ECC-DBC6-52A4-20E75ED050C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6427D6F-B8A6-51E1-DEA5-787E270F7FA4}"/>
              </a:ext>
            </a:extLst>
          </p:cNvPr>
          <p:cNvSpPr>
            <a:spLocks noGrp="1"/>
          </p:cNvSpPr>
          <p:nvPr>
            <p:ph type="sldNum" sz="quarter" idx="12"/>
          </p:nvPr>
        </p:nvSpPr>
        <p:spPr/>
        <p:txBody>
          <a:bodyPr/>
          <a:lstStyle/>
          <a:p>
            <a:fld id="{D4C40640-FB97-403C-ACEE-868BB27D48AD}" type="slidenum">
              <a:rPr lang="en-IN" smtClean="0"/>
              <a:t>178</a:t>
            </a:fld>
            <a:endParaRPr lang="en-IN"/>
          </a:p>
        </p:txBody>
      </p:sp>
      <p:pic>
        <p:nvPicPr>
          <p:cNvPr id="6" name="Picture 7" descr="Graphical user interface, text, application&#10;&#10;Description automatically generated">
            <a:extLst>
              <a:ext uri="{FF2B5EF4-FFF2-40B4-BE49-F238E27FC236}">
                <a16:creationId xmlns:a16="http://schemas.microsoft.com/office/drawing/2014/main" id="{9DAE83DD-CA90-0D72-D4B1-37C7EB0E011B}"/>
              </a:ext>
            </a:extLst>
          </p:cNvPr>
          <p:cNvPicPr>
            <a:picLocks noChangeAspect="1"/>
          </p:cNvPicPr>
          <p:nvPr/>
        </p:nvPicPr>
        <p:blipFill>
          <a:blip r:embed="rId2"/>
          <a:stretch>
            <a:fillRect/>
          </a:stretch>
        </p:blipFill>
        <p:spPr>
          <a:xfrm>
            <a:off x="8656638" y="2202216"/>
            <a:ext cx="2837390" cy="2425346"/>
          </a:xfrm>
          <a:prstGeom prst="rect">
            <a:avLst/>
          </a:prstGeom>
        </p:spPr>
      </p:pic>
    </p:spTree>
    <p:extLst>
      <p:ext uri="{BB962C8B-B14F-4D97-AF65-F5344CB8AC3E}">
        <p14:creationId xmlns:p14="http://schemas.microsoft.com/office/powerpoint/2010/main" val="40349298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149B-34EA-ECB2-E916-630FC0E810A7}"/>
              </a:ext>
            </a:extLst>
          </p:cNvPr>
          <p:cNvSpPr>
            <a:spLocks noGrp="1"/>
          </p:cNvSpPr>
          <p:nvPr>
            <p:ph type="title"/>
          </p:nvPr>
        </p:nvSpPr>
        <p:spPr/>
        <p:txBody>
          <a:bodyPr/>
          <a:lstStyle/>
          <a:p>
            <a:r>
              <a:rPr lang="en-US" sz="2400">
                <a:latin typeface="Calibri"/>
                <a:cs typeface="Calibri"/>
              </a:rPr>
              <a:t>The size Attribute</a:t>
            </a:r>
          </a:p>
          <a:p>
            <a:endParaRPr lang="en-US">
              <a:cs typeface="Calibri Light"/>
            </a:endParaRPr>
          </a:p>
        </p:txBody>
      </p:sp>
      <p:sp>
        <p:nvSpPr>
          <p:cNvPr id="3" name="Content Placeholder 2">
            <a:extLst>
              <a:ext uri="{FF2B5EF4-FFF2-40B4-BE49-F238E27FC236}">
                <a16:creationId xmlns:a16="http://schemas.microsoft.com/office/drawing/2014/main" id="{FF2D4291-1CC5-40CE-DB51-C48727E8FD2E}"/>
              </a:ext>
            </a:extLst>
          </p:cNvPr>
          <p:cNvSpPr>
            <a:spLocks noGrp="1"/>
          </p:cNvSpPr>
          <p:nvPr>
            <p:ph idx="1"/>
          </p:nvPr>
        </p:nvSpPr>
        <p:spPr>
          <a:xfrm>
            <a:off x="697089" y="1374069"/>
            <a:ext cx="10515600" cy="4351338"/>
          </a:xfrm>
        </p:spPr>
        <p:txBody>
          <a:bodyPr vert="horz" lIns="91440" tIns="45720" rIns="91440" bIns="45720" rtlCol="0" anchor="t">
            <a:normAutofit/>
          </a:bodyPr>
          <a:lstStyle/>
          <a:p>
            <a:pPr marL="0" indent="0">
              <a:buNone/>
            </a:pPr>
            <a:r>
              <a:rPr lang="en-US" sz="2000">
                <a:ea typeface="+mn-lt"/>
                <a:cs typeface="+mn-lt"/>
              </a:rPr>
              <a:t>The input size attribute specifies the visible width, in characters, of an input field.</a:t>
            </a:r>
            <a:endParaRPr lang="en-US" sz="2000">
              <a:cs typeface="Calibri" panose="020F0502020204030204"/>
            </a:endParaRPr>
          </a:p>
          <a:p>
            <a:pPr marL="0" indent="0">
              <a:buNone/>
            </a:pPr>
            <a:r>
              <a:rPr lang="en-US" sz="2000">
                <a:ea typeface="+mn-lt"/>
                <a:cs typeface="+mn-lt"/>
              </a:rPr>
              <a:t>The default value for size is 20.</a:t>
            </a:r>
          </a:p>
          <a:p>
            <a:pPr marL="0" indent="0">
              <a:buNone/>
            </a:pPr>
            <a:r>
              <a:rPr lang="en-US" sz="2000">
                <a:ea typeface="+mn-lt"/>
                <a:cs typeface="+mn-lt"/>
              </a:rPr>
              <a:t> The size attribute works with the following input types: text, search, </a:t>
            </a:r>
            <a:r>
              <a:rPr lang="en-US" sz="2000" err="1">
                <a:ea typeface="+mn-lt"/>
                <a:cs typeface="+mn-lt"/>
              </a:rPr>
              <a:t>tel</a:t>
            </a:r>
            <a:r>
              <a:rPr lang="en-US" sz="2000">
                <a:ea typeface="+mn-lt"/>
                <a:cs typeface="+mn-lt"/>
              </a:rPr>
              <a:t>, </a:t>
            </a:r>
            <a:r>
              <a:rPr lang="en-US" sz="2000" err="1">
                <a:ea typeface="+mn-lt"/>
                <a:cs typeface="+mn-lt"/>
              </a:rPr>
              <a:t>url</a:t>
            </a:r>
            <a:r>
              <a:rPr lang="en-US" sz="2000">
                <a:ea typeface="+mn-lt"/>
                <a:cs typeface="+mn-lt"/>
              </a:rPr>
              <a:t>, email, and password.</a:t>
            </a:r>
          </a:p>
          <a:p>
            <a:pPr>
              <a:buNone/>
            </a:pPr>
            <a:r>
              <a:rPr lang="en-US" sz="2000">
                <a:ea typeface="+mn-lt"/>
                <a:cs typeface="+mn-lt"/>
              </a:rPr>
              <a:t>&lt;form&gt;</a:t>
            </a:r>
            <a:endParaRPr lang="en-US"/>
          </a:p>
          <a:p>
            <a:pPr>
              <a:buNone/>
            </a:pPr>
            <a:r>
              <a:rPr lang="en-US" sz="2000">
                <a:ea typeface="+mn-lt"/>
                <a:cs typeface="+mn-lt"/>
              </a:rPr>
              <a:t>  &lt;label for="</a:t>
            </a:r>
            <a:r>
              <a:rPr lang="en-US" sz="2000" err="1">
                <a:ea typeface="+mn-lt"/>
                <a:cs typeface="+mn-lt"/>
              </a:rPr>
              <a:t>fname</a:t>
            </a:r>
            <a:r>
              <a:rPr lang="en-US" sz="2000">
                <a:ea typeface="+mn-lt"/>
                <a:cs typeface="+mn-lt"/>
              </a:rPr>
              <a:t>"&gt;First name:&lt;/label&gt;&lt;</a:t>
            </a:r>
            <a:r>
              <a:rPr lang="en-US" sz="2000" err="1">
                <a:ea typeface="+mn-lt"/>
                <a:cs typeface="+mn-lt"/>
              </a:rPr>
              <a:t>br</a:t>
            </a:r>
            <a:r>
              <a:rPr lang="en-US" sz="2000">
                <a:ea typeface="+mn-lt"/>
                <a:cs typeface="+mn-lt"/>
              </a:rPr>
              <a:t>&gt;</a:t>
            </a:r>
            <a:endParaRPr lang="en-US"/>
          </a:p>
          <a:p>
            <a:pPr>
              <a:buNone/>
            </a:pPr>
            <a:r>
              <a:rPr lang="en-US" sz="2000">
                <a:ea typeface="+mn-lt"/>
                <a:cs typeface="+mn-lt"/>
              </a:rPr>
              <a:t>  &lt;input type="text" id="</a:t>
            </a:r>
            <a:r>
              <a:rPr lang="en-US" sz="2000" err="1">
                <a:ea typeface="+mn-lt"/>
                <a:cs typeface="+mn-lt"/>
              </a:rPr>
              <a:t>fname</a:t>
            </a:r>
            <a:r>
              <a:rPr lang="en-US" sz="2000">
                <a:ea typeface="+mn-lt"/>
                <a:cs typeface="+mn-lt"/>
              </a:rPr>
              <a:t>" name="</a:t>
            </a:r>
            <a:r>
              <a:rPr lang="en-US" sz="2000" err="1">
                <a:ea typeface="+mn-lt"/>
                <a:cs typeface="+mn-lt"/>
              </a:rPr>
              <a:t>fname</a:t>
            </a:r>
            <a:r>
              <a:rPr lang="en-US" sz="2000">
                <a:ea typeface="+mn-lt"/>
                <a:cs typeface="+mn-lt"/>
              </a:rPr>
              <a:t>" size="50"&gt;&lt;</a:t>
            </a:r>
            <a:r>
              <a:rPr lang="en-US" sz="2000" err="1">
                <a:ea typeface="+mn-lt"/>
                <a:cs typeface="+mn-lt"/>
              </a:rPr>
              <a:t>br</a:t>
            </a:r>
            <a:r>
              <a:rPr lang="en-US" sz="2000">
                <a:ea typeface="+mn-lt"/>
                <a:cs typeface="+mn-lt"/>
              </a:rPr>
              <a:t>&gt;</a:t>
            </a:r>
            <a:endParaRPr lang="en-US"/>
          </a:p>
          <a:p>
            <a:pPr>
              <a:buNone/>
            </a:pPr>
            <a:r>
              <a:rPr lang="en-US" sz="2000">
                <a:ea typeface="+mn-lt"/>
                <a:cs typeface="+mn-lt"/>
              </a:rPr>
              <a:t>  &lt;label for="pin"&gt;PIN:&lt;/label&gt;&lt;</a:t>
            </a:r>
            <a:r>
              <a:rPr lang="en-US" sz="2000" err="1">
                <a:ea typeface="+mn-lt"/>
                <a:cs typeface="+mn-lt"/>
              </a:rPr>
              <a:t>br</a:t>
            </a:r>
            <a:r>
              <a:rPr lang="en-US" sz="2000">
                <a:ea typeface="+mn-lt"/>
                <a:cs typeface="+mn-lt"/>
              </a:rPr>
              <a:t>&gt;</a:t>
            </a:r>
            <a:endParaRPr lang="en-US"/>
          </a:p>
          <a:p>
            <a:pPr>
              <a:buNone/>
            </a:pPr>
            <a:r>
              <a:rPr lang="en-US" sz="2000">
                <a:ea typeface="+mn-lt"/>
                <a:cs typeface="+mn-lt"/>
              </a:rPr>
              <a:t>  &lt;input type="text" id="pin" name="pin" size="4"&gt;</a:t>
            </a:r>
            <a:endParaRPr lang="en-US"/>
          </a:p>
          <a:p>
            <a:pPr marL="0" indent="0">
              <a:buNone/>
            </a:pPr>
            <a:r>
              <a:rPr lang="en-US" sz="2000">
                <a:ea typeface="+mn-lt"/>
                <a:cs typeface="+mn-lt"/>
              </a:rPr>
              <a:t>&lt;/form&gt;</a:t>
            </a:r>
            <a:endParaRPr lang="en-US"/>
          </a:p>
        </p:txBody>
      </p:sp>
      <p:sp>
        <p:nvSpPr>
          <p:cNvPr id="4" name="Footer Placeholder 3">
            <a:extLst>
              <a:ext uri="{FF2B5EF4-FFF2-40B4-BE49-F238E27FC236}">
                <a16:creationId xmlns:a16="http://schemas.microsoft.com/office/drawing/2014/main" id="{05131B05-9082-5746-B3B1-1D73D4B8D78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D125665-54B6-67A3-4DE6-F7F3217ACDD0}"/>
              </a:ext>
            </a:extLst>
          </p:cNvPr>
          <p:cNvSpPr>
            <a:spLocks noGrp="1"/>
          </p:cNvSpPr>
          <p:nvPr>
            <p:ph type="sldNum" sz="quarter" idx="12"/>
          </p:nvPr>
        </p:nvSpPr>
        <p:spPr/>
        <p:txBody>
          <a:bodyPr/>
          <a:lstStyle/>
          <a:p>
            <a:fld id="{D4C40640-FB97-403C-ACEE-868BB27D48AD}" type="slidenum">
              <a:rPr lang="en-IN" smtClean="0"/>
              <a:t>179</a:t>
            </a:fld>
            <a:endParaRPr lang="en-IN"/>
          </a:p>
        </p:txBody>
      </p:sp>
      <p:pic>
        <p:nvPicPr>
          <p:cNvPr id="6" name="Picture 6" descr="Graphical user interface, application&#10;&#10;Description automatically generated">
            <a:extLst>
              <a:ext uri="{FF2B5EF4-FFF2-40B4-BE49-F238E27FC236}">
                <a16:creationId xmlns:a16="http://schemas.microsoft.com/office/drawing/2014/main" id="{EC7A416B-F8B2-38C1-6D00-D59A07BB2B73}"/>
              </a:ext>
            </a:extLst>
          </p:cNvPr>
          <p:cNvPicPr>
            <a:picLocks noChangeAspect="1"/>
          </p:cNvPicPr>
          <p:nvPr/>
        </p:nvPicPr>
        <p:blipFill>
          <a:blip r:embed="rId2"/>
          <a:stretch>
            <a:fillRect/>
          </a:stretch>
        </p:blipFill>
        <p:spPr>
          <a:xfrm>
            <a:off x="7476068" y="2667420"/>
            <a:ext cx="3124199" cy="1904163"/>
          </a:xfrm>
          <a:prstGeom prst="rect">
            <a:avLst/>
          </a:prstGeom>
        </p:spPr>
      </p:pic>
    </p:spTree>
    <p:extLst>
      <p:ext uri="{BB962C8B-B14F-4D97-AF65-F5344CB8AC3E}">
        <p14:creationId xmlns:p14="http://schemas.microsoft.com/office/powerpoint/2010/main" val="269667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E2999-36E3-B2EB-7AD3-4E483E586F1A}"/>
              </a:ext>
            </a:extLst>
          </p:cNvPr>
          <p:cNvSpPr>
            <a:spLocks noGrp="1"/>
          </p:cNvSpPr>
          <p:nvPr>
            <p:ph idx="1"/>
          </p:nvPr>
        </p:nvSpPr>
        <p:spPr>
          <a:xfrm>
            <a:off x="838200" y="617927"/>
            <a:ext cx="10515600" cy="5559036"/>
          </a:xfrm>
        </p:spPr>
        <p:txBody>
          <a:bodyPr vert="horz" lIns="91440" tIns="45720" rIns="91440" bIns="45720" rtlCol="0" anchor="t">
            <a:normAutofit lnSpcReduction="10000"/>
          </a:bodyPr>
          <a:lstStyle/>
          <a:p>
            <a:r>
              <a:rPr lang="en-US" sz="1600">
                <a:cs typeface="Calibri"/>
              </a:rPr>
              <a:t>Example:</a:t>
            </a:r>
          </a:p>
          <a:p>
            <a:pPr marL="0" indent="0">
              <a:buNone/>
            </a:pPr>
            <a:r>
              <a:rPr lang="en-US" sz="1600">
                <a:ea typeface="+mn-lt"/>
                <a:cs typeface="+mn-lt"/>
              </a:rPr>
              <a:t>   &lt;!DOCTYPE html&gt;</a:t>
            </a:r>
            <a:endParaRPr lang="en-US" sz="1600">
              <a:cs typeface="Calibri"/>
            </a:endParaRPr>
          </a:p>
          <a:p>
            <a:pPr marL="0" indent="0">
              <a:buNone/>
            </a:pPr>
            <a:r>
              <a:rPr lang="en-US" sz="1600">
                <a:ea typeface="+mn-lt"/>
                <a:cs typeface="+mn-lt"/>
              </a:rPr>
              <a:t>   &lt;html&gt;</a:t>
            </a:r>
            <a:endParaRPr lang="en-US" sz="1600">
              <a:cs typeface="Calibri"/>
            </a:endParaRPr>
          </a:p>
          <a:p>
            <a:pPr marL="0" indent="0">
              <a:buNone/>
            </a:pPr>
            <a:r>
              <a:rPr lang="en-US" sz="1600">
                <a:ea typeface="+mn-lt"/>
                <a:cs typeface="+mn-lt"/>
              </a:rPr>
              <a:t>   &lt;body&gt;</a:t>
            </a:r>
            <a:endParaRPr lang="en-US" sz="1600">
              <a:cs typeface="Calibri"/>
            </a:endParaRPr>
          </a:p>
          <a:p>
            <a:pPr marL="0" indent="0">
              <a:buNone/>
            </a:pPr>
            <a:r>
              <a:rPr lang="en-US" sz="1600">
                <a:ea typeface="+mn-lt"/>
                <a:cs typeface="+mn-lt"/>
              </a:rPr>
              <a:t>   &lt;h1 style="</a:t>
            </a:r>
            <a:r>
              <a:rPr lang="en-US" sz="1600" err="1">
                <a:ea typeface="+mn-lt"/>
                <a:cs typeface="+mn-lt"/>
              </a:rPr>
              <a:t>color:blue</a:t>
            </a:r>
            <a:r>
              <a:rPr lang="en-US" sz="1600">
                <a:ea typeface="+mn-lt"/>
                <a:cs typeface="+mn-lt"/>
              </a:rPr>
              <a:t>;"&gt;This is a heading&lt;/h1&gt;</a:t>
            </a:r>
            <a:endParaRPr lang="en-US" sz="1600">
              <a:cs typeface="Calibri"/>
            </a:endParaRPr>
          </a:p>
          <a:p>
            <a:pPr marL="0" indent="0">
              <a:buNone/>
            </a:pPr>
            <a:r>
              <a:rPr lang="en-US" sz="1600">
                <a:ea typeface="+mn-lt"/>
                <a:cs typeface="+mn-lt"/>
              </a:rPr>
              <a:t>   &lt;p style="</a:t>
            </a:r>
            <a:r>
              <a:rPr lang="en-US" sz="1600" err="1">
                <a:ea typeface="+mn-lt"/>
                <a:cs typeface="+mn-lt"/>
              </a:rPr>
              <a:t>color:red</a:t>
            </a:r>
            <a:r>
              <a:rPr lang="en-US" sz="1600">
                <a:ea typeface="+mn-lt"/>
                <a:cs typeface="+mn-lt"/>
              </a:rPr>
              <a:t>;"&gt;This is a paragraph.&lt;/p&gt;</a:t>
            </a:r>
            <a:endParaRPr lang="en-US" sz="1600">
              <a:cs typeface="Calibri"/>
            </a:endParaRPr>
          </a:p>
          <a:p>
            <a:pPr marL="0" indent="0">
              <a:buNone/>
            </a:pPr>
            <a:r>
              <a:rPr lang="en-US" sz="1600">
                <a:ea typeface="+mn-lt"/>
                <a:cs typeface="+mn-lt"/>
              </a:rPr>
              <a:t>   &lt;/body&gt;</a:t>
            </a:r>
            <a:endParaRPr lang="en-US" sz="1600">
              <a:cs typeface="Calibri"/>
            </a:endParaRPr>
          </a:p>
          <a:p>
            <a:pPr marL="0" indent="0">
              <a:buNone/>
            </a:pPr>
            <a:r>
              <a:rPr lang="en-US" sz="1600">
                <a:ea typeface="+mn-lt"/>
                <a:cs typeface="+mn-lt"/>
              </a:rPr>
              <a:t>   &lt;/html&gt;</a:t>
            </a:r>
            <a:endParaRPr lang="en-US" sz="1600">
              <a:cs typeface="Calibri"/>
            </a:endParaRPr>
          </a:p>
          <a:p>
            <a:pPr marL="0" indent="0">
              <a:buNone/>
            </a:pPr>
            <a:endParaRPr lang="en-US" sz="1600">
              <a:cs typeface="Calibri"/>
            </a:endParaRPr>
          </a:p>
          <a:p>
            <a:r>
              <a:rPr lang="en-US" sz="2000" b="1">
                <a:latin typeface="Segoe UI"/>
                <a:cs typeface="Segoe UI"/>
              </a:rPr>
              <a:t>Fonts</a:t>
            </a:r>
            <a:endParaRPr lang="en-US" sz="2000" b="1">
              <a:cs typeface="Calibri"/>
            </a:endParaRPr>
          </a:p>
          <a:p>
            <a:pPr marL="0" indent="0">
              <a:buNone/>
            </a:pPr>
            <a:endParaRPr lang="en-US" sz="1600" b="1">
              <a:latin typeface="Segoe UI"/>
              <a:ea typeface="Verdana"/>
              <a:cs typeface="Segoe UI"/>
            </a:endParaRPr>
          </a:p>
          <a:p>
            <a:r>
              <a:rPr lang="en-US" sz="1600">
                <a:latin typeface="Verdana"/>
                <a:ea typeface="Verdana"/>
                <a:cs typeface="Calibri"/>
              </a:rPr>
              <a:t>The CSS </a:t>
            </a:r>
            <a:r>
              <a:rPr lang="en-US" sz="1600">
                <a:solidFill>
                  <a:srgbClr val="DC143C"/>
                </a:solidFill>
                <a:latin typeface="Consolas"/>
                <a:cs typeface="Calibri"/>
              </a:rPr>
              <a:t>font-family</a:t>
            </a:r>
            <a:r>
              <a:rPr lang="en-US" sz="1600">
                <a:latin typeface="Verdana"/>
                <a:ea typeface="Verdana"/>
                <a:cs typeface="Calibri"/>
              </a:rPr>
              <a:t> property defines the font to be used for an HTML element:</a:t>
            </a:r>
            <a:endParaRPr lang="en-US" sz="1600">
              <a:cs typeface="Calibri"/>
            </a:endParaRPr>
          </a:p>
          <a:p>
            <a:r>
              <a:rPr lang="en-US" sz="1600">
                <a:cs typeface="Calibri"/>
              </a:rPr>
              <a:t>Example:</a:t>
            </a:r>
          </a:p>
          <a:p>
            <a:pPr marL="0" indent="0">
              <a:buNone/>
            </a:pPr>
            <a:r>
              <a:rPr lang="en-US" sz="1600">
                <a:ea typeface="+mn-lt"/>
                <a:cs typeface="+mn-lt"/>
              </a:rPr>
              <a:t>   &lt;!DOCTYPE html&gt;</a:t>
            </a:r>
            <a:endParaRPr lang="en-US" sz="1600">
              <a:cs typeface="Calibri"/>
            </a:endParaRPr>
          </a:p>
          <a:p>
            <a:pPr marL="0" indent="0">
              <a:buNone/>
            </a:pPr>
            <a:r>
              <a:rPr lang="en-US" sz="1600">
                <a:ea typeface="+mn-lt"/>
                <a:cs typeface="+mn-lt"/>
              </a:rPr>
              <a:t>   &lt;html&gt;</a:t>
            </a:r>
            <a:endParaRPr lang="en-US" sz="1600">
              <a:cs typeface="Calibri"/>
            </a:endParaRPr>
          </a:p>
          <a:p>
            <a:pPr marL="0" indent="0">
              <a:buNone/>
            </a:pPr>
            <a:r>
              <a:rPr lang="en-US" sz="1600">
                <a:ea typeface="+mn-lt"/>
                <a:cs typeface="+mn-lt"/>
              </a:rPr>
              <a:t>   &lt;body&gt;</a:t>
            </a:r>
            <a:endParaRPr lang="en-US" sz="1600">
              <a:cs typeface="Calibri"/>
            </a:endParaRPr>
          </a:p>
          <a:p>
            <a:endParaRPr lang="en-US" sz="1600">
              <a:cs typeface="Calibri"/>
            </a:endParaRPr>
          </a:p>
          <a:p>
            <a:endParaRPr lang="en-US">
              <a:cs typeface="Calibri"/>
            </a:endParaRPr>
          </a:p>
          <a:p>
            <a:endParaRPr lang="en-US">
              <a:cs typeface="Calibri"/>
            </a:endParaRPr>
          </a:p>
        </p:txBody>
      </p:sp>
      <p:sp>
        <p:nvSpPr>
          <p:cNvPr id="4" name="Footer Placeholder 3">
            <a:extLst>
              <a:ext uri="{FF2B5EF4-FFF2-40B4-BE49-F238E27FC236}">
                <a16:creationId xmlns:a16="http://schemas.microsoft.com/office/drawing/2014/main" id="{5C0F0737-4980-4637-0013-36548CFA5BB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7B98F67-A263-F274-B07D-0180C1A52615}"/>
              </a:ext>
            </a:extLst>
          </p:cNvPr>
          <p:cNvSpPr>
            <a:spLocks noGrp="1"/>
          </p:cNvSpPr>
          <p:nvPr>
            <p:ph type="sldNum" sz="quarter" idx="12"/>
          </p:nvPr>
        </p:nvSpPr>
        <p:spPr/>
        <p:txBody>
          <a:bodyPr/>
          <a:lstStyle/>
          <a:p>
            <a:fld id="{D4C40640-FB97-403C-ACEE-868BB27D48AD}" type="slidenum">
              <a:rPr lang="en-IN" smtClean="0"/>
              <a:t>18</a:t>
            </a:fld>
            <a:endParaRPr lang="en-IN"/>
          </a:p>
        </p:txBody>
      </p:sp>
    </p:spTree>
    <p:extLst>
      <p:ext uri="{BB962C8B-B14F-4D97-AF65-F5344CB8AC3E}">
        <p14:creationId xmlns:p14="http://schemas.microsoft.com/office/powerpoint/2010/main" val="268334132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44B0-80BC-69A1-F49C-86E1A3C8BB1A}"/>
              </a:ext>
            </a:extLst>
          </p:cNvPr>
          <p:cNvSpPr>
            <a:spLocks noGrp="1"/>
          </p:cNvSpPr>
          <p:nvPr>
            <p:ph type="title"/>
          </p:nvPr>
        </p:nvSpPr>
        <p:spPr/>
        <p:txBody>
          <a:bodyPr/>
          <a:lstStyle/>
          <a:p>
            <a:r>
              <a:rPr lang="en-US" sz="2200">
                <a:latin typeface="Calibri"/>
                <a:cs typeface="Calibri"/>
              </a:rPr>
              <a:t>The </a:t>
            </a:r>
            <a:r>
              <a:rPr lang="en-US" sz="2200" err="1">
                <a:latin typeface="Calibri"/>
                <a:cs typeface="Calibri"/>
              </a:rPr>
              <a:t>maxlength</a:t>
            </a:r>
            <a:r>
              <a:rPr lang="en-US" sz="2200">
                <a:latin typeface="Calibri"/>
                <a:cs typeface="Calibri"/>
              </a:rPr>
              <a:t> Attribute</a:t>
            </a:r>
            <a:endParaRPr lang="en-US" sz="2200">
              <a:cs typeface="Calibri Light"/>
            </a:endParaRPr>
          </a:p>
        </p:txBody>
      </p:sp>
      <p:sp>
        <p:nvSpPr>
          <p:cNvPr id="3" name="Content Placeholder 2">
            <a:extLst>
              <a:ext uri="{FF2B5EF4-FFF2-40B4-BE49-F238E27FC236}">
                <a16:creationId xmlns:a16="http://schemas.microsoft.com/office/drawing/2014/main" id="{9FA11770-2C74-2D6E-5F21-7BD6F673408F}"/>
              </a:ext>
            </a:extLst>
          </p:cNvPr>
          <p:cNvSpPr>
            <a:spLocks noGrp="1"/>
          </p:cNvSpPr>
          <p:nvPr>
            <p:ph idx="1"/>
          </p:nvPr>
        </p:nvSpPr>
        <p:spPr>
          <a:xfrm>
            <a:off x="753533" y="1430514"/>
            <a:ext cx="10515600" cy="4351338"/>
          </a:xfrm>
        </p:spPr>
        <p:txBody>
          <a:bodyPr vert="horz" lIns="91440" tIns="45720" rIns="91440" bIns="45720" rtlCol="0" anchor="t">
            <a:normAutofit/>
          </a:bodyPr>
          <a:lstStyle/>
          <a:p>
            <a:pPr marL="0" indent="0">
              <a:buNone/>
            </a:pPr>
            <a:endParaRPr lang="en-US" sz="2000">
              <a:cs typeface="Calibri" panose="020F0502020204030204"/>
            </a:endParaRPr>
          </a:p>
          <a:p>
            <a:pPr marL="0" indent="0">
              <a:buNone/>
            </a:pPr>
            <a:r>
              <a:rPr lang="en-US" sz="2000">
                <a:ea typeface="+mn-lt"/>
                <a:cs typeface="+mn-lt"/>
              </a:rPr>
              <a:t>The input </a:t>
            </a:r>
            <a:r>
              <a:rPr lang="en-US" sz="2000" err="1">
                <a:ea typeface="+mn-lt"/>
                <a:cs typeface="+mn-lt"/>
              </a:rPr>
              <a:t>maxlength</a:t>
            </a:r>
            <a:r>
              <a:rPr lang="en-US" sz="2000">
                <a:ea typeface="+mn-lt"/>
                <a:cs typeface="+mn-lt"/>
              </a:rPr>
              <a:t> attribute specifies the maximum number of characters allowed in an input field.</a:t>
            </a:r>
          </a:p>
          <a:p>
            <a:pPr>
              <a:buNone/>
            </a:pPr>
            <a:r>
              <a:rPr lang="en-US" sz="2000">
                <a:ea typeface="+mn-lt"/>
                <a:cs typeface="+mn-lt"/>
              </a:rPr>
              <a:t>&lt;form&gt;</a:t>
            </a:r>
            <a:endParaRPr lang="en-US"/>
          </a:p>
          <a:p>
            <a:pPr>
              <a:buNone/>
            </a:pPr>
            <a:r>
              <a:rPr lang="en-US" sz="2000">
                <a:ea typeface="+mn-lt"/>
                <a:cs typeface="+mn-lt"/>
              </a:rPr>
              <a:t>  &lt;label for="</a:t>
            </a:r>
            <a:r>
              <a:rPr lang="en-US" sz="2000" err="1">
                <a:ea typeface="+mn-lt"/>
                <a:cs typeface="+mn-lt"/>
              </a:rPr>
              <a:t>fname</a:t>
            </a:r>
            <a:r>
              <a:rPr lang="en-US" sz="2000">
                <a:ea typeface="+mn-lt"/>
                <a:cs typeface="+mn-lt"/>
              </a:rPr>
              <a:t>"&gt;First name:&lt;/label&gt;&lt;</a:t>
            </a:r>
            <a:r>
              <a:rPr lang="en-US" sz="2000" err="1">
                <a:ea typeface="+mn-lt"/>
                <a:cs typeface="+mn-lt"/>
              </a:rPr>
              <a:t>br</a:t>
            </a:r>
            <a:r>
              <a:rPr lang="en-US" sz="2000">
                <a:ea typeface="+mn-lt"/>
                <a:cs typeface="+mn-lt"/>
              </a:rPr>
              <a:t>&gt;</a:t>
            </a:r>
            <a:endParaRPr lang="en-US"/>
          </a:p>
          <a:p>
            <a:pPr>
              <a:buNone/>
            </a:pPr>
            <a:r>
              <a:rPr lang="en-US" sz="2000">
                <a:ea typeface="+mn-lt"/>
                <a:cs typeface="+mn-lt"/>
              </a:rPr>
              <a:t>  &lt;input type="text" id="</a:t>
            </a:r>
            <a:r>
              <a:rPr lang="en-US" sz="2000" err="1">
                <a:ea typeface="+mn-lt"/>
                <a:cs typeface="+mn-lt"/>
              </a:rPr>
              <a:t>fname</a:t>
            </a:r>
            <a:r>
              <a:rPr lang="en-US" sz="2000">
                <a:ea typeface="+mn-lt"/>
                <a:cs typeface="+mn-lt"/>
              </a:rPr>
              <a:t>" name="</a:t>
            </a:r>
            <a:r>
              <a:rPr lang="en-US" sz="2000" err="1">
                <a:ea typeface="+mn-lt"/>
                <a:cs typeface="+mn-lt"/>
              </a:rPr>
              <a:t>fname</a:t>
            </a:r>
            <a:r>
              <a:rPr lang="en-US" sz="2000">
                <a:ea typeface="+mn-lt"/>
                <a:cs typeface="+mn-lt"/>
              </a:rPr>
              <a:t>" size="50"&gt;&lt;</a:t>
            </a:r>
            <a:r>
              <a:rPr lang="en-US" sz="2000" err="1">
                <a:ea typeface="+mn-lt"/>
                <a:cs typeface="+mn-lt"/>
              </a:rPr>
              <a:t>br</a:t>
            </a:r>
            <a:r>
              <a:rPr lang="en-US" sz="2000">
                <a:ea typeface="+mn-lt"/>
                <a:cs typeface="+mn-lt"/>
              </a:rPr>
              <a:t>&gt;       </a:t>
            </a:r>
            <a:endParaRPr lang="en-US"/>
          </a:p>
          <a:p>
            <a:pPr>
              <a:buNone/>
            </a:pPr>
            <a:r>
              <a:rPr lang="en-US" sz="2000">
                <a:ea typeface="+mn-lt"/>
                <a:cs typeface="+mn-lt"/>
              </a:rPr>
              <a:t>  &lt;label for="pin"&gt;PIN:&lt;/label&gt;&lt;</a:t>
            </a:r>
            <a:r>
              <a:rPr lang="en-US" sz="2000" err="1">
                <a:ea typeface="+mn-lt"/>
                <a:cs typeface="+mn-lt"/>
              </a:rPr>
              <a:t>br</a:t>
            </a:r>
            <a:r>
              <a:rPr lang="en-US" sz="2000">
                <a:ea typeface="+mn-lt"/>
                <a:cs typeface="+mn-lt"/>
              </a:rPr>
              <a:t>&gt;</a:t>
            </a:r>
            <a:endParaRPr lang="en-US"/>
          </a:p>
          <a:p>
            <a:pPr>
              <a:buNone/>
            </a:pPr>
            <a:r>
              <a:rPr lang="en-US" sz="2000">
                <a:ea typeface="+mn-lt"/>
                <a:cs typeface="+mn-lt"/>
              </a:rPr>
              <a:t>  &lt;input type="text" id="pin" name="pin" </a:t>
            </a:r>
            <a:r>
              <a:rPr lang="en-US" sz="2000" err="1">
                <a:ea typeface="+mn-lt"/>
                <a:cs typeface="+mn-lt"/>
              </a:rPr>
              <a:t>maxlength</a:t>
            </a:r>
            <a:r>
              <a:rPr lang="en-US" sz="2000">
                <a:ea typeface="+mn-lt"/>
                <a:cs typeface="+mn-lt"/>
              </a:rPr>
              <a:t>="4" size="4"&gt;</a:t>
            </a:r>
            <a:endParaRPr lang="en-US"/>
          </a:p>
          <a:p>
            <a:pPr>
              <a:buNone/>
            </a:pPr>
            <a:r>
              <a:rPr lang="en-US" sz="2000">
                <a:ea typeface="+mn-lt"/>
                <a:cs typeface="+mn-lt"/>
              </a:rPr>
              <a:t>&lt;/form&gt;</a:t>
            </a:r>
            <a:endParaRPr lang="en-US"/>
          </a:p>
          <a:p>
            <a:pPr marL="0" indent="0">
              <a:buNone/>
            </a:pPr>
            <a:endParaRPr lang="en-US" sz="2000">
              <a:cs typeface="Calibri" panose="020F0502020204030204"/>
            </a:endParaRPr>
          </a:p>
        </p:txBody>
      </p:sp>
      <p:sp>
        <p:nvSpPr>
          <p:cNvPr id="4" name="Footer Placeholder 3">
            <a:extLst>
              <a:ext uri="{FF2B5EF4-FFF2-40B4-BE49-F238E27FC236}">
                <a16:creationId xmlns:a16="http://schemas.microsoft.com/office/drawing/2014/main" id="{9CD5D084-6EF4-1001-11E6-44C2D667880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CC03949-4A21-B75B-4853-5BF93D5F1E5C}"/>
              </a:ext>
            </a:extLst>
          </p:cNvPr>
          <p:cNvSpPr>
            <a:spLocks noGrp="1"/>
          </p:cNvSpPr>
          <p:nvPr>
            <p:ph type="sldNum" sz="quarter" idx="12"/>
          </p:nvPr>
        </p:nvSpPr>
        <p:spPr/>
        <p:txBody>
          <a:bodyPr/>
          <a:lstStyle/>
          <a:p>
            <a:fld id="{D4C40640-FB97-403C-ACEE-868BB27D48AD}" type="slidenum">
              <a:rPr lang="en-IN" smtClean="0"/>
              <a:t>180</a:t>
            </a:fld>
            <a:endParaRPr lang="en-IN"/>
          </a:p>
        </p:txBody>
      </p:sp>
      <p:pic>
        <p:nvPicPr>
          <p:cNvPr id="6" name="Picture 6" descr="Graphical user interface, application&#10;&#10;Description automatically generated">
            <a:extLst>
              <a:ext uri="{FF2B5EF4-FFF2-40B4-BE49-F238E27FC236}">
                <a16:creationId xmlns:a16="http://schemas.microsoft.com/office/drawing/2014/main" id="{1DE76D35-D138-4545-FBE9-EEE5C80D2D05}"/>
              </a:ext>
            </a:extLst>
          </p:cNvPr>
          <p:cNvPicPr>
            <a:picLocks noChangeAspect="1"/>
          </p:cNvPicPr>
          <p:nvPr/>
        </p:nvPicPr>
        <p:blipFill>
          <a:blip r:embed="rId2"/>
          <a:stretch>
            <a:fillRect/>
          </a:stretch>
        </p:blipFill>
        <p:spPr>
          <a:xfrm>
            <a:off x="7828845" y="2371584"/>
            <a:ext cx="3547533" cy="2721608"/>
          </a:xfrm>
          <a:prstGeom prst="rect">
            <a:avLst/>
          </a:prstGeom>
        </p:spPr>
      </p:pic>
    </p:spTree>
    <p:extLst>
      <p:ext uri="{BB962C8B-B14F-4D97-AF65-F5344CB8AC3E}">
        <p14:creationId xmlns:p14="http://schemas.microsoft.com/office/powerpoint/2010/main" val="240505799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0AD8-2804-BF38-B15F-250254C71E4E}"/>
              </a:ext>
            </a:extLst>
          </p:cNvPr>
          <p:cNvSpPr>
            <a:spLocks noGrp="1"/>
          </p:cNvSpPr>
          <p:nvPr>
            <p:ph type="title"/>
          </p:nvPr>
        </p:nvSpPr>
        <p:spPr/>
        <p:txBody>
          <a:bodyPr/>
          <a:lstStyle/>
          <a:p>
            <a:r>
              <a:rPr lang="en-US">
                <a:ea typeface="+mj-lt"/>
                <a:cs typeface="+mj-lt"/>
              </a:rPr>
              <a:t>The multiple Attribute</a:t>
            </a:r>
            <a:endParaRPr lang="en-US"/>
          </a:p>
        </p:txBody>
      </p:sp>
      <p:sp>
        <p:nvSpPr>
          <p:cNvPr id="3" name="Content Placeholder 2">
            <a:extLst>
              <a:ext uri="{FF2B5EF4-FFF2-40B4-BE49-F238E27FC236}">
                <a16:creationId xmlns:a16="http://schemas.microsoft.com/office/drawing/2014/main" id="{2DE983D2-4141-BF70-6A5B-5AA17DEE440A}"/>
              </a:ext>
            </a:extLst>
          </p:cNvPr>
          <p:cNvSpPr>
            <a:spLocks noGrp="1"/>
          </p:cNvSpPr>
          <p:nvPr>
            <p:ph idx="1"/>
          </p:nvPr>
        </p:nvSpPr>
        <p:spPr/>
        <p:txBody>
          <a:bodyPr vert="horz" lIns="91440" tIns="45720" rIns="91440" bIns="45720" rtlCol="0" anchor="t">
            <a:normAutofit/>
          </a:bodyPr>
          <a:lstStyle/>
          <a:p>
            <a:pPr marL="0" indent="0">
              <a:buNone/>
            </a:pPr>
            <a:r>
              <a:rPr lang="en-US" sz="2000">
                <a:ea typeface="+mn-lt"/>
                <a:cs typeface="+mn-lt"/>
              </a:rPr>
              <a:t>The input multiple attribute specifies that the user is allowed to enter more than one value in an input field.</a:t>
            </a:r>
            <a:endParaRPr lang="en-US" sz="2000">
              <a:cs typeface="Calibri" panose="020F0502020204030204"/>
            </a:endParaRPr>
          </a:p>
          <a:p>
            <a:pPr marL="0" indent="0">
              <a:buNone/>
            </a:pPr>
            <a:r>
              <a:rPr lang="en-US" sz="2000">
                <a:ea typeface="+mn-lt"/>
                <a:cs typeface="+mn-lt"/>
              </a:rPr>
              <a:t>The multiple attribute works with the following input types: email, and file.</a:t>
            </a:r>
          </a:p>
          <a:p>
            <a:pPr>
              <a:buNone/>
            </a:pPr>
            <a:endParaRPr lang="en-US" sz="2000">
              <a:ea typeface="+mn-lt"/>
              <a:cs typeface="+mn-lt"/>
            </a:endParaRPr>
          </a:p>
          <a:p>
            <a:pPr>
              <a:buNone/>
            </a:pPr>
            <a:r>
              <a:rPr lang="en-US" sz="2000">
                <a:ea typeface="+mn-lt"/>
                <a:cs typeface="+mn-lt"/>
              </a:rPr>
              <a:t>&lt;form&gt;</a:t>
            </a:r>
            <a:endParaRPr lang="en-US">
              <a:cs typeface="Calibri"/>
            </a:endParaRPr>
          </a:p>
          <a:p>
            <a:pPr>
              <a:buNone/>
            </a:pPr>
            <a:r>
              <a:rPr lang="en-US" sz="2000">
                <a:ea typeface="+mn-lt"/>
                <a:cs typeface="+mn-lt"/>
              </a:rPr>
              <a:t>  &lt;label for="files"&gt;Select files:&lt;/label&gt;</a:t>
            </a:r>
            <a:endParaRPr lang="en-US"/>
          </a:p>
          <a:p>
            <a:pPr>
              <a:buNone/>
            </a:pPr>
            <a:r>
              <a:rPr lang="en-US" sz="2000">
                <a:ea typeface="+mn-lt"/>
                <a:cs typeface="+mn-lt"/>
              </a:rPr>
              <a:t>  &lt;input type="file" id="files" name="files" multiple&gt;</a:t>
            </a:r>
            <a:endParaRPr lang="en-US"/>
          </a:p>
          <a:p>
            <a:pPr marL="0" indent="0">
              <a:buNone/>
            </a:pPr>
            <a:r>
              <a:rPr lang="en-US" sz="2000">
                <a:ea typeface="+mn-lt"/>
                <a:cs typeface="+mn-lt"/>
              </a:rPr>
              <a:t>&lt;/form&gt;</a:t>
            </a:r>
            <a:endParaRPr lang="en-US"/>
          </a:p>
          <a:p>
            <a:pPr marL="0" indent="0">
              <a:buNone/>
            </a:pPr>
            <a:endParaRPr lang="en-US" sz="2000">
              <a:cs typeface="Calibri"/>
            </a:endParaRPr>
          </a:p>
        </p:txBody>
      </p:sp>
      <p:sp>
        <p:nvSpPr>
          <p:cNvPr id="4" name="Footer Placeholder 3">
            <a:extLst>
              <a:ext uri="{FF2B5EF4-FFF2-40B4-BE49-F238E27FC236}">
                <a16:creationId xmlns:a16="http://schemas.microsoft.com/office/drawing/2014/main" id="{69CD87DF-A0B9-E5DC-E7E0-1309BA65F97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BE20688-FE27-9809-6604-FAE8538A38D2}"/>
              </a:ext>
            </a:extLst>
          </p:cNvPr>
          <p:cNvSpPr>
            <a:spLocks noGrp="1"/>
          </p:cNvSpPr>
          <p:nvPr>
            <p:ph type="sldNum" sz="quarter" idx="12"/>
          </p:nvPr>
        </p:nvSpPr>
        <p:spPr/>
        <p:txBody>
          <a:bodyPr/>
          <a:lstStyle/>
          <a:p>
            <a:fld id="{D4C40640-FB97-403C-ACEE-868BB27D48AD}" type="slidenum">
              <a:rPr lang="en-IN" smtClean="0"/>
              <a:t>181</a:t>
            </a:fld>
            <a:endParaRPr lang="en-IN"/>
          </a:p>
        </p:txBody>
      </p:sp>
      <p:pic>
        <p:nvPicPr>
          <p:cNvPr id="6" name="Picture 6" descr="Graphical user interface, text, application, chat or text message&#10;&#10;Description automatically generated">
            <a:extLst>
              <a:ext uri="{FF2B5EF4-FFF2-40B4-BE49-F238E27FC236}">
                <a16:creationId xmlns:a16="http://schemas.microsoft.com/office/drawing/2014/main" id="{A0F59DF9-D5A3-7FD7-8B3C-0C330C1BA239}"/>
              </a:ext>
            </a:extLst>
          </p:cNvPr>
          <p:cNvPicPr>
            <a:picLocks noChangeAspect="1"/>
          </p:cNvPicPr>
          <p:nvPr/>
        </p:nvPicPr>
        <p:blipFill>
          <a:blip r:embed="rId2"/>
          <a:stretch>
            <a:fillRect/>
          </a:stretch>
        </p:blipFill>
        <p:spPr>
          <a:xfrm>
            <a:off x="7025746" y="3301647"/>
            <a:ext cx="3206396" cy="1327149"/>
          </a:xfrm>
          <a:prstGeom prst="rect">
            <a:avLst/>
          </a:prstGeom>
        </p:spPr>
      </p:pic>
    </p:spTree>
    <p:extLst>
      <p:ext uri="{BB962C8B-B14F-4D97-AF65-F5344CB8AC3E}">
        <p14:creationId xmlns:p14="http://schemas.microsoft.com/office/powerpoint/2010/main" val="332012304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F22A-2CAD-5DCE-1CE3-16506831F8FC}"/>
              </a:ext>
            </a:extLst>
          </p:cNvPr>
          <p:cNvSpPr>
            <a:spLocks noGrp="1"/>
          </p:cNvSpPr>
          <p:nvPr>
            <p:ph type="title"/>
          </p:nvPr>
        </p:nvSpPr>
        <p:spPr/>
        <p:txBody>
          <a:bodyPr/>
          <a:lstStyle/>
          <a:p>
            <a:r>
              <a:rPr lang="en-US">
                <a:ea typeface="+mj-lt"/>
                <a:cs typeface="+mj-lt"/>
              </a:rPr>
              <a:t>The pattern Attribute</a:t>
            </a:r>
            <a:endParaRPr lang="en-US"/>
          </a:p>
          <a:p>
            <a:endParaRPr lang="en-US">
              <a:cs typeface="Calibri Light"/>
            </a:endParaRPr>
          </a:p>
        </p:txBody>
      </p:sp>
      <p:sp>
        <p:nvSpPr>
          <p:cNvPr id="3" name="Content Placeholder 2">
            <a:extLst>
              <a:ext uri="{FF2B5EF4-FFF2-40B4-BE49-F238E27FC236}">
                <a16:creationId xmlns:a16="http://schemas.microsoft.com/office/drawing/2014/main" id="{C5514BE5-B817-324B-A711-A721BFA54F80}"/>
              </a:ext>
            </a:extLst>
          </p:cNvPr>
          <p:cNvSpPr>
            <a:spLocks noGrp="1"/>
          </p:cNvSpPr>
          <p:nvPr>
            <p:ph idx="1"/>
          </p:nvPr>
        </p:nvSpPr>
        <p:spPr/>
        <p:txBody>
          <a:bodyPr vert="horz" lIns="91440" tIns="45720" rIns="91440" bIns="45720" rtlCol="0" anchor="t">
            <a:normAutofit/>
          </a:bodyPr>
          <a:lstStyle/>
          <a:p>
            <a:pPr>
              <a:buNone/>
            </a:pPr>
            <a:r>
              <a:rPr lang="en-US" sz="2000">
                <a:ea typeface="+mn-lt"/>
                <a:cs typeface="+mn-lt"/>
              </a:rPr>
              <a:t>The input pattern attribute specifies a regular expression that the input field's value is checked against, when the form is submitted.</a:t>
            </a:r>
            <a:endParaRPr lang="en-US" sz="2000">
              <a:cs typeface="Calibri"/>
            </a:endParaRPr>
          </a:p>
          <a:p>
            <a:pPr>
              <a:buNone/>
            </a:pPr>
            <a:r>
              <a:rPr lang="en-US" sz="2000">
                <a:ea typeface="+mn-lt"/>
                <a:cs typeface="+mn-lt"/>
              </a:rPr>
              <a:t>The pattern attribute works with the following input types: text, date, search, </a:t>
            </a:r>
            <a:r>
              <a:rPr lang="en-US" sz="2000" err="1">
                <a:ea typeface="+mn-lt"/>
                <a:cs typeface="+mn-lt"/>
              </a:rPr>
              <a:t>url</a:t>
            </a:r>
            <a:r>
              <a:rPr lang="en-US" sz="2000">
                <a:ea typeface="+mn-lt"/>
                <a:cs typeface="+mn-lt"/>
              </a:rPr>
              <a:t>, </a:t>
            </a:r>
            <a:r>
              <a:rPr lang="en-US" sz="2000" err="1">
                <a:ea typeface="+mn-lt"/>
                <a:cs typeface="+mn-lt"/>
              </a:rPr>
              <a:t>tel</a:t>
            </a:r>
            <a:r>
              <a:rPr lang="en-US" sz="2000">
                <a:ea typeface="+mn-lt"/>
                <a:cs typeface="+mn-lt"/>
              </a:rPr>
              <a:t>, email, and password.</a:t>
            </a:r>
          </a:p>
          <a:p>
            <a:pPr>
              <a:buNone/>
            </a:pPr>
            <a:r>
              <a:rPr lang="en-US" sz="2000">
                <a:ea typeface="+mn-lt"/>
                <a:cs typeface="+mn-lt"/>
              </a:rPr>
              <a:t>&lt;form&gt;</a:t>
            </a:r>
            <a:endParaRPr lang="en-US"/>
          </a:p>
          <a:p>
            <a:pPr>
              <a:buNone/>
            </a:pPr>
            <a:r>
              <a:rPr lang="en-US" sz="2000">
                <a:ea typeface="+mn-lt"/>
                <a:cs typeface="+mn-lt"/>
              </a:rPr>
              <a:t>  &lt;label for="</a:t>
            </a:r>
            <a:r>
              <a:rPr lang="en-US" sz="2000" err="1">
                <a:ea typeface="+mn-lt"/>
                <a:cs typeface="+mn-lt"/>
              </a:rPr>
              <a:t>country_code</a:t>
            </a:r>
            <a:r>
              <a:rPr lang="en-US" sz="2000">
                <a:ea typeface="+mn-lt"/>
                <a:cs typeface="+mn-lt"/>
              </a:rPr>
              <a:t>"&gt;Country code:&lt;/label&gt;</a:t>
            </a:r>
            <a:endParaRPr lang="en-US"/>
          </a:p>
          <a:p>
            <a:pPr>
              <a:buNone/>
            </a:pPr>
            <a:r>
              <a:rPr lang="en-US" sz="2000">
                <a:ea typeface="+mn-lt"/>
                <a:cs typeface="+mn-lt"/>
              </a:rPr>
              <a:t>  &lt;input type="text" id="</a:t>
            </a:r>
            <a:r>
              <a:rPr lang="en-US" sz="2000" err="1">
                <a:ea typeface="+mn-lt"/>
                <a:cs typeface="+mn-lt"/>
              </a:rPr>
              <a:t>country_code</a:t>
            </a:r>
            <a:r>
              <a:rPr lang="en-US" sz="2000">
                <a:ea typeface="+mn-lt"/>
                <a:cs typeface="+mn-lt"/>
              </a:rPr>
              <a:t>" name="</a:t>
            </a:r>
            <a:r>
              <a:rPr lang="en-US" sz="2000" err="1">
                <a:ea typeface="+mn-lt"/>
                <a:cs typeface="+mn-lt"/>
              </a:rPr>
              <a:t>country_code</a:t>
            </a:r>
            <a:r>
              <a:rPr lang="en-US" sz="2000">
                <a:ea typeface="+mn-lt"/>
                <a:cs typeface="+mn-lt"/>
              </a:rPr>
              <a:t>"  </a:t>
            </a:r>
            <a:endParaRPr lang="en-US"/>
          </a:p>
          <a:p>
            <a:pPr>
              <a:buNone/>
            </a:pPr>
            <a:r>
              <a:rPr lang="en-US" sz="2000">
                <a:ea typeface="+mn-lt"/>
                <a:cs typeface="+mn-lt"/>
              </a:rPr>
              <a:t>  pattern="[A-Za-z]{3}" title="Three letter country code"&gt;</a:t>
            </a:r>
            <a:endParaRPr lang="en-US"/>
          </a:p>
          <a:p>
            <a:pPr>
              <a:buNone/>
            </a:pPr>
            <a:r>
              <a:rPr lang="en-US" sz="2000">
                <a:ea typeface="+mn-lt"/>
                <a:cs typeface="+mn-lt"/>
              </a:rPr>
              <a:t>&lt;/form&gt;</a:t>
            </a:r>
            <a:endParaRPr lang="en-US"/>
          </a:p>
        </p:txBody>
      </p:sp>
      <p:sp>
        <p:nvSpPr>
          <p:cNvPr id="4" name="Footer Placeholder 3">
            <a:extLst>
              <a:ext uri="{FF2B5EF4-FFF2-40B4-BE49-F238E27FC236}">
                <a16:creationId xmlns:a16="http://schemas.microsoft.com/office/drawing/2014/main" id="{4A7C2897-49FC-9356-97ED-5FC21349A3B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1B84829-DC65-0CA7-A095-4092C707E199}"/>
              </a:ext>
            </a:extLst>
          </p:cNvPr>
          <p:cNvSpPr>
            <a:spLocks noGrp="1"/>
          </p:cNvSpPr>
          <p:nvPr>
            <p:ph type="sldNum" sz="quarter" idx="12"/>
          </p:nvPr>
        </p:nvSpPr>
        <p:spPr/>
        <p:txBody>
          <a:bodyPr/>
          <a:lstStyle/>
          <a:p>
            <a:fld id="{D4C40640-FB97-403C-ACEE-868BB27D48AD}" type="slidenum">
              <a:rPr lang="en-IN" smtClean="0"/>
              <a:t>182</a:t>
            </a:fld>
            <a:endParaRPr lang="en-IN"/>
          </a:p>
        </p:txBody>
      </p:sp>
      <p:pic>
        <p:nvPicPr>
          <p:cNvPr id="6" name="Picture 6">
            <a:extLst>
              <a:ext uri="{FF2B5EF4-FFF2-40B4-BE49-F238E27FC236}">
                <a16:creationId xmlns:a16="http://schemas.microsoft.com/office/drawing/2014/main" id="{6D590AE5-8E35-FEAE-8669-5A4853E580D3}"/>
              </a:ext>
            </a:extLst>
          </p:cNvPr>
          <p:cNvPicPr>
            <a:picLocks noChangeAspect="1"/>
          </p:cNvPicPr>
          <p:nvPr/>
        </p:nvPicPr>
        <p:blipFill>
          <a:blip r:embed="rId2"/>
          <a:stretch>
            <a:fillRect/>
          </a:stretch>
        </p:blipFill>
        <p:spPr>
          <a:xfrm>
            <a:off x="7866944" y="3217159"/>
            <a:ext cx="3386666" cy="1637240"/>
          </a:xfrm>
          <a:prstGeom prst="rect">
            <a:avLst/>
          </a:prstGeom>
        </p:spPr>
      </p:pic>
    </p:spTree>
    <p:extLst>
      <p:ext uri="{BB962C8B-B14F-4D97-AF65-F5344CB8AC3E}">
        <p14:creationId xmlns:p14="http://schemas.microsoft.com/office/powerpoint/2010/main" val="93366859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6977-6243-B025-0BE3-C8CF919FFC5A}"/>
              </a:ext>
            </a:extLst>
          </p:cNvPr>
          <p:cNvSpPr>
            <a:spLocks noGrp="1"/>
          </p:cNvSpPr>
          <p:nvPr>
            <p:ph type="title"/>
          </p:nvPr>
        </p:nvSpPr>
        <p:spPr/>
        <p:txBody>
          <a:bodyPr>
            <a:normAutofit fontScale="90000"/>
          </a:bodyPr>
          <a:lstStyle/>
          <a:p>
            <a:r>
              <a:rPr lang="en-US">
                <a:ea typeface="+mj-lt"/>
                <a:cs typeface="+mj-lt"/>
              </a:rPr>
              <a:t>The placeholder Attribute</a:t>
            </a:r>
            <a:endParaRPr lang="en-US"/>
          </a:p>
          <a:p>
            <a:br>
              <a:rPr lang="en-US"/>
            </a:br>
            <a:endParaRPr lang="en-US">
              <a:cs typeface="Calibri Light"/>
            </a:endParaRPr>
          </a:p>
        </p:txBody>
      </p:sp>
      <p:sp>
        <p:nvSpPr>
          <p:cNvPr id="3" name="Content Placeholder 2">
            <a:extLst>
              <a:ext uri="{FF2B5EF4-FFF2-40B4-BE49-F238E27FC236}">
                <a16:creationId xmlns:a16="http://schemas.microsoft.com/office/drawing/2014/main" id="{CCE48C64-B9E8-7A38-6863-77930AEE740D}"/>
              </a:ext>
            </a:extLst>
          </p:cNvPr>
          <p:cNvSpPr>
            <a:spLocks noGrp="1"/>
          </p:cNvSpPr>
          <p:nvPr>
            <p:ph idx="1"/>
          </p:nvPr>
        </p:nvSpPr>
        <p:spPr/>
        <p:txBody>
          <a:bodyPr vert="horz" lIns="91440" tIns="45720" rIns="91440" bIns="45720" rtlCol="0" anchor="t">
            <a:normAutofit/>
          </a:bodyPr>
          <a:lstStyle/>
          <a:p>
            <a:pPr marL="0" indent="0">
              <a:buNone/>
            </a:pPr>
            <a:r>
              <a:rPr lang="en-US" sz="2000">
                <a:ea typeface="+mn-lt"/>
                <a:cs typeface="+mn-lt"/>
              </a:rPr>
              <a:t>The input placeholder attribute specifies a short hint that describes the expected value of an input field (a sample value or a short description of the expected format).</a:t>
            </a:r>
            <a:endParaRPr lang="en-US" sz="2000">
              <a:cs typeface="Calibri"/>
            </a:endParaRPr>
          </a:p>
          <a:p>
            <a:pPr marL="0" indent="0">
              <a:buNone/>
            </a:pPr>
            <a:r>
              <a:rPr lang="en-US" sz="2000">
                <a:ea typeface="+mn-lt"/>
                <a:cs typeface="+mn-lt"/>
              </a:rPr>
              <a:t>The short hint is displayed in the input field before the user enters a value.</a:t>
            </a:r>
            <a:endParaRPr lang="en-US" sz="2000">
              <a:cs typeface="Calibri"/>
            </a:endParaRPr>
          </a:p>
          <a:p>
            <a:pPr marL="0" indent="0">
              <a:buNone/>
            </a:pPr>
            <a:r>
              <a:rPr lang="en-US" sz="2000">
                <a:ea typeface="+mn-lt"/>
                <a:cs typeface="+mn-lt"/>
              </a:rPr>
              <a:t>The placeholder attribute works with the following input types: text, search, </a:t>
            </a:r>
            <a:r>
              <a:rPr lang="en-US" sz="2000" err="1">
                <a:ea typeface="+mn-lt"/>
                <a:cs typeface="+mn-lt"/>
              </a:rPr>
              <a:t>url</a:t>
            </a:r>
            <a:r>
              <a:rPr lang="en-US" sz="2000">
                <a:ea typeface="+mn-lt"/>
                <a:cs typeface="+mn-lt"/>
              </a:rPr>
              <a:t>, </a:t>
            </a:r>
            <a:r>
              <a:rPr lang="en-US" sz="2000" err="1">
                <a:ea typeface="+mn-lt"/>
                <a:cs typeface="+mn-lt"/>
              </a:rPr>
              <a:t>tel</a:t>
            </a:r>
            <a:r>
              <a:rPr lang="en-US" sz="2000">
                <a:ea typeface="+mn-lt"/>
                <a:cs typeface="+mn-lt"/>
              </a:rPr>
              <a:t>, email, and password.</a:t>
            </a:r>
          </a:p>
          <a:p>
            <a:pPr>
              <a:buNone/>
            </a:pPr>
            <a:r>
              <a:rPr lang="en-US" sz="2000">
                <a:ea typeface="+mn-lt"/>
                <a:cs typeface="+mn-lt"/>
              </a:rPr>
              <a:t>&lt;form&gt;</a:t>
            </a:r>
            <a:endParaRPr lang="en-US"/>
          </a:p>
          <a:p>
            <a:pPr>
              <a:buNone/>
            </a:pPr>
            <a:r>
              <a:rPr lang="en-US" sz="2000">
                <a:ea typeface="+mn-lt"/>
                <a:cs typeface="+mn-lt"/>
              </a:rPr>
              <a:t>  &lt;label for="phone"&gt;Enter a phone number:&lt;/label&gt;</a:t>
            </a:r>
            <a:endParaRPr lang="en-US"/>
          </a:p>
          <a:p>
            <a:pPr>
              <a:buNone/>
            </a:pPr>
            <a:r>
              <a:rPr lang="en-US" sz="2000">
                <a:ea typeface="+mn-lt"/>
                <a:cs typeface="+mn-lt"/>
              </a:rPr>
              <a:t>  &lt;input type="</a:t>
            </a:r>
            <a:r>
              <a:rPr lang="en-US" sz="2000" err="1">
                <a:ea typeface="+mn-lt"/>
                <a:cs typeface="+mn-lt"/>
              </a:rPr>
              <a:t>tel</a:t>
            </a:r>
            <a:r>
              <a:rPr lang="en-US" sz="2000">
                <a:ea typeface="+mn-lt"/>
                <a:cs typeface="+mn-lt"/>
              </a:rPr>
              <a:t>" id="phone" name="phone"</a:t>
            </a:r>
            <a:endParaRPr lang="en-US"/>
          </a:p>
          <a:p>
            <a:pPr>
              <a:buNone/>
            </a:pPr>
            <a:r>
              <a:rPr lang="en-US" sz="2000">
                <a:ea typeface="+mn-lt"/>
                <a:cs typeface="+mn-lt"/>
              </a:rPr>
              <a:t>  placeholder="123-45-678"</a:t>
            </a:r>
            <a:endParaRPr lang="en-US"/>
          </a:p>
          <a:p>
            <a:pPr>
              <a:buNone/>
            </a:pPr>
            <a:r>
              <a:rPr lang="en-US" sz="2000">
                <a:ea typeface="+mn-lt"/>
                <a:cs typeface="+mn-lt"/>
              </a:rPr>
              <a:t>  pattern="[0-9]{3}-[0-9]{2}-[0-9]{3}"&gt;</a:t>
            </a:r>
            <a:endParaRPr lang="en-US"/>
          </a:p>
          <a:p>
            <a:pPr marL="0" indent="0">
              <a:buNone/>
            </a:pPr>
            <a:r>
              <a:rPr lang="en-US" sz="2000">
                <a:ea typeface="+mn-lt"/>
                <a:cs typeface="+mn-lt"/>
              </a:rPr>
              <a:t>&lt;/form&gt;</a:t>
            </a:r>
            <a:endParaRPr lang="en-US"/>
          </a:p>
        </p:txBody>
      </p:sp>
      <p:sp>
        <p:nvSpPr>
          <p:cNvPr id="4" name="Footer Placeholder 3">
            <a:extLst>
              <a:ext uri="{FF2B5EF4-FFF2-40B4-BE49-F238E27FC236}">
                <a16:creationId xmlns:a16="http://schemas.microsoft.com/office/drawing/2014/main" id="{259945B5-A64C-E47B-2D07-6151DCC9A08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8E05AA0-F97A-F5BC-D7D9-0F00188D1C81}"/>
              </a:ext>
            </a:extLst>
          </p:cNvPr>
          <p:cNvSpPr>
            <a:spLocks noGrp="1"/>
          </p:cNvSpPr>
          <p:nvPr>
            <p:ph type="sldNum" sz="quarter" idx="12"/>
          </p:nvPr>
        </p:nvSpPr>
        <p:spPr/>
        <p:txBody>
          <a:bodyPr/>
          <a:lstStyle/>
          <a:p>
            <a:fld id="{D4C40640-FB97-403C-ACEE-868BB27D48AD}" type="slidenum">
              <a:rPr lang="en-IN" smtClean="0"/>
              <a:t>183</a:t>
            </a:fld>
            <a:endParaRPr lang="en-IN"/>
          </a:p>
        </p:txBody>
      </p:sp>
      <p:pic>
        <p:nvPicPr>
          <p:cNvPr id="6" name="Picture 6">
            <a:extLst>
              <a:ext uri="{FF2B5EF4-FFF2-40B4-BE49-F238E27FC236}">
                <a16:creationId xmlns:a16="http://schemas.microsoft.com/office/drawing/2014/main" id="{079538E7-E667-0F27-BB72-56DF36841C32}"/>
              </a:ext>
            </a:extLst>
          </p:cNvPr>
          <p:cNvPicPr>
            <a:picLocks noChangeAspect="1"/>
          </p:cNvPicPr>
          <p:nvPr/>
        </p:nvPicPr>
        <p:blipFill>
          <a:blip r:embed="rId2"/>
          <a:stretch>
            <a:fillRect/>
          </a:stretch>
        </p:blipFill>
        <p:spPr>
          <a:xfrm>
            <a:off x="6982178" y="4056101"/>
            <a:ext cx="3716866" cy="1426909"/>
          </a:xfrm>
          <a:prstGeom prst="rect">
            <a:avLst/>
          </a:prstGeom>
        </p:spPr>
      </p:pic>
    </p:spTree>
    <p:extLst>
      <p:ext uri="{BB962C8B-B14F-4D97-AF65-F5344CB8AC3E}">
        <p14:creationId xmlns:p14="http://schemas.microsoft.com/office/powerpoint/2010/main" val="259188253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D998-C105-BC83-8462-9D8324D91E4B}"/>
              </a:ext>
            </a:extLst>
          </p:cNvPr>
          <p:cNvSpPr>
            <a:spLocks noGrp="1"/>
          </p:cNvSpPr>
          <p:nvPr>
            <p:ph type="title"/>
          </p:nvPr>
        </p:nvSpPr>
        <p:spPr/>
        <p:txBody>
          <a:bodyPr/>
          <a:lstStyle/>
          <a:p>
            <a:r>
              <a:rPr lang="en-US">
                <a:ea typeface="+mj-lt"/>
                <a:cs typeface="+mj-lt"/>
              </a:rPr>
              <a:t>The required Attribute</a:t>
            </a:r>
            <a:endParaRPr lang="en-US"/>
          </a:p>
          <a:p>
            <a:endParaRPr lang="en-US">
              <a:cs typeface="Calibri Light"/>
            </a:endParaRPr>
          </a:p>
        </p:txBody>
      </p:sp>
      <p:sp>
        <p:nvSpPr>
          <p:cNvPr id="3" name="Content Placeholder 2">
            <a:extLst>
              <a:ext uri="{FF2B5EF4-FFF2-40B4-BE49-F238E27FC236}">
                <a16:creationId xmlns:a16="http://schemas.microsoft.com/office/drawing/2014/main" id="{96347393-ACEA-5C6A-4CD5-35663DA02F95}"/>
              </a:ext>
            </a:extLst>
          </p:cNvPr>
          <p:cNvSpPr>
            <a:spLocks noGrp="1"/>
          </p:cNvSpPr>
          <p:nvPr>
            <p:ph idx="1"/>
          </p:nvPr>
        </p:nvSpPr>
        <p:spPr/>
        <p:txBody>
          <a:bodyPr vert="horz" lIns="91440" tIns="45720" rIns="91440" bIns="45720" rtlCol="0" anchor="t">
            <a:normAutofit/>
          </a:bodyPr>
          <a:lstStyle/>
          <a:p>
            <a:pPr marL="0" indent="0">
              <a:buNone/>
            </a:pPr>
            <a:r>
              <a:rPr lang="en-US" sz="2000">
                <a:ea typeface="+mn-lt"/>
                <a:cs typeface="+mn-lt"/>
              </a:rPr>
              <a:t>The input required attribute specifies that an input field must be filled out before submitting the form.</a:t>
            </a:r>
            <a:endParaRPr lang="en-US" sz="2000">
              <a:cs typeface="Calibri"/>
            </a:endParaRPr>
          </a:p>
          <a:p>
            <a:pPr marL="0" indent="0">
              <a:buNone/>
            </a:pPr>
            <a:r>
              <a:rPr lang="en-US" sz="2000">
                <a:ea typeface="+mn-lt"/>
                <a:cs typeface="+mn-lt"/>
              </a:rPr>
              <a:t>The required attribute works with the following input types: text, search, </a:t>
            </a:r>
            <a:r>
              <a:rPr lang="en-US" sz="2000" err="1">
                <a:ea typeface="+mn-lt"/>
                <a:cs typeface="+mn-lt"/>
              </a:rPr>
              <a:t>url</a:t>
            </a:r>
            <a:r>
              <a:rPr lang="en-US" sz="2000">
                <a:ea typeface="+mn-lt"/>
                <a:cs typeface="+mn-lt"/>
              </a:rPr>
              <a:t>, </a:t>
            </a:r>
            <a:r>
              <a:rPr lang="en-US" sz="2000" err="1">
                <a:ea typeface="+mn-lt"/>
                <a:cs typeface="+mn-lt"/>
              </a:rPr>
              <a:t>tel</a:t>
            </a:r>
            <a:r>
              <a:rPr lang="en-US" sz="2000">
                <a:ea typeface="+mn-lt"/>
                <a:cs typeface="+mn-lt"/>
              </a:rPr>
              <a:t>, email, password, date pickers, number, checkbox, radio, and file.</a:t>
            </a:r>
            <a:endParaRPr lang="en-US" sz="2000">
              <a:cs typeface="Calibri"/>
            </a:endParaRPr>
          </a:p>
          <a:p>
            <a:pPr marL="0" indent="0">
              <a:buNone/>
            </a:pPr>
            <a:endParaRPr lang="en-US" sz="2000">
              <a:cs typeface="Calibri"/>
            </a:endParaRPr>
          </a:p>
          <a:p>
            <a:pPr>
              <a:buNone/>
            </a:pPr>
            <a:r>
              <a:rPr lang="en-US" sz="2000">
                <a:ea typeface="+mn-lt"/>
                <a:cs typeface="+mn-lt"/>
              </a:rPr>
              <a:t>&lt;form&gt;</a:t>
            </a:r>
            <a:endParaRPr lang="en-US"/>
          </a:p>
          <a:p>
            <a:pPr>
              <a:buNone/>
            </a:pPr>
            <a:r>
              <a:rPr lang="en-US" sz="2000">
                <a:ea typeface="+mn-lt"/>
                <a:cs typeface="+mn-lt"/>
              </a:rPr>
              <a:t>  &lt;label for="username"&gt;Username:&lt;/label&gt;</a:t>
            </a:r>
            <a:endParaRPr lang="en-US"/>
          </a:p>
          <a:p>
            <a:pPr>
              <a:buNone/>
            </a:pPr>
            <a:r>
              <a:rPr lang="en-US" sz="2000">
                <a:ea typeface="+mn-lt"/>
                <a:cs typeface="+mn-lt"/>
              </a:rPr>
              <a:t>  &lt;input type="text" id="username" name="username" required&gt;</a:t>
            </a:r>
            <a:endParaRPr lang="en-US"/>
          </a:p>
          <a:p>
            <a:pPr marL="0" indent="0">
              <a:buNone/>
            </a:pPr>
            <a:r>
              <a:rPr lang="en-US" sz="2000">
                <a:ea typeface="+mn-lt"/>
                <a:cs typeface="+mn-lt"/>
              </a:rPr>
              <a:t>&lt;/form&gt;</a:t>
            </a:r>
            <a:endParaRPr lang="en-US"/>
          </a:p>
          <a:p>
            <a:pPr marL="0" indent="0">
              <a:buNone/>
            </a:pPr>
            <a:endParaRPr lang="en-US" sz="2000">
              <a:cs typeface="Calibri"/>
            </a:endParaRPr>
          </a:p>
          <a:p>
            <a:pPr marL="0" indent="0">
              <a:buNone/>
            </a:pPr>
            <a:endParaRPr lang="en-US" sz="2000">
              <a:cs typeface="Calibri"/>
            </a:endParaRPr>
          </a:p>
        </p:txBody>
      </p:sp>
      <p:sp>
        <p:nvSpPr>
          <p:cNvPr id="4" name="Footer Placeholder 3">
            <a:extLst>
              <a:ext uri="{FF2B5EF4-FFF2-40B4-BE49-F238E27FC236}">
                <a16:creationId xmlns:a16="http://schemas.microsoft.com/office/drawing/2014/main" id="{A50FB653-177D-5A29-7553-985AFCD7509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2E3553F-6A12-7369-745F-563BC3F64FE7}"/>
              </a:ext>
            </a:extLst>
          </p:cNvPr>
          <p:cNvSpPr>
            <a:spLocks noGrp="1"/>
          </p:cNvSpPr>
          <p:nvPr>
            <p:ph type="sldNum" sz="quarter" idx="12"/>
          </p:nvPr>
        </p:nvSpPr>
        <p:spPr/>
        <p:txBody>
          <a:bodyPr/>
          <a:lstStyle/>
          <a:p>
            <a:fld id="{D4C40640-FB97-403C-ACEE-868BB27D48AD}" type="slidenum">
              <a:rPr lang="en-IN" smtClean="0"/>
              <a:t>184</a:t>
            </a:fld>
            <a:endParaRPr lang="en-IN"/>
          </a:p>
        </p:txBody>
      </p:sp>
      <p:pic>
        <p:nvPicPr>
          <p:cNvPr id="6" name="Picture 6">
            <a:extLst>
              <a:ext uri="{FF2B5EF4-FFF2-40B4-BE49-F238E27FC236}">
                <a16:creationId xmlns:a16="http://schemas.microsoft.com/office/drawing/2014/main" id="{BFA5D851-7490-E0BE-CAC4-344BBBC04CC3}"/>
              </a:ext>
            </a:extLst>
          </p:cNvPr>
          <p:cNvPicPr>
            <a:picLocks noChangeAspect="1"/>
          </p:cNvPicPr>
          <p:nvPr/>
        </p:nvPicPr>
        <p:blipFill>
          <a:blip r:embed="rId2"/>
          <a:stretch>
            <a:fillRect/>
          </a:stretch>
        </p:blipFill>
        <p:spPr>
          <a:xfrm>
            <a:off x="7828845" y="4110429"/>
            <a:ext cx="3745088" cy="570364"/>
          </a:xfrm>
          <a:prstGeom prst="rect">
            <a:avLst/>
          </a:prstGeom>
        </p:spPr>
      </p:pic>
    </p:spTree>
    <p:extLst>
      <p:ext uri="{BB962C8B-B14F-4D97-AF65-F5344CB8AC3E}">
        <p14:creationId xmlns:p14="http://schemas.microsoft.com/office/powerpoint/2010/main" val="348952949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EDFA-E6BA-9D8C-C5C3-30C4F7D8F133}"/>
              </a:ext>
            </a:extLst>
          </p:cNvPr>
          <p:cNvSpPr>
            <a:spLocks noGrp="1"/>
          </p:cNvSpPr>
          <p:nvPr>
            <p:ph type="title"/>
          </p:nvPr>
        </p:nvSpPr>
        <p:spPr/>
        <p:txBody>
          <a:bodyPr/>
          <a:lstStyle/>
          <a:p>
            <a:r>
              <a:rPr lang="en-US">
                <a:ea typeface="+mj-lt"/>
                <a:cs typeface="+mj-lt"/>
              </a:rPr>
              <a:t>The list Attribute</a:t>
            </a:r>
            <a:endParaRPr lang="en-US"/>
          </a:p>
        </p:txBody>
      </p:sp>
      <p:sp>
        <p:nvSpPr>
          <p:cNvPr id="3" name="Content Placeholder 2">
            <a:extLst>
              <a:ext uri="{FF2B5EF4-FFF2-40B4-BE49-F238E27FC236}">
                <a16:creationId xmlns:a16="http://schemas.microsoft.com/office/drawing/2014/main" id="{23F45F9D-8A0B-AB66-E085-EF7B733D04D1}"/>
              </a:ext>
            </a:extLst>
          </p:cNvPr>
          <p:cNvSpPr>
            <a:spLocks noGrp="1"/>
          </p:cNvSpPr>
          <p:nvPr>
            <p:ph idx="1"/>
          </p:nvPr>
        </p:nvSpPr>
        <p:spPr/>
        <p:txBody>
          <a:bodyPr vert="horz" lIns="91440" tIns="45720" rIns="91440" bIns="45720" rtlCol="0" anchor="t">
            <a:normAutofit lnSpcReduction="10000"/>
          </a:bodyPr>
          <a:lstStyle/>
          <a:p>
            <a:pPr>
              <a:buNone/>
            </a:pPr>
            <a:r>
              <a:rPr lang="en-US" sz="2000">
                <a:ea typeface="+mn-lt"/>
                <a:cs typeface="+mn-lt"/>
              </a:rPr>
              <a:t>The input list attribute refers to a &lt;</a:t>
            </a:r>
            <a:r>
              <a:rPr lang="en-US" sz="2000" err="1">
                <a:ea typeface="+mn-lt"/>
                <a:cs typeface="+mn-lt"/>
              </a:rPr>
              <a:t>datalist</a:t>
            </a:r>
            <a:r>
              <a:rPr lang="en-US" sz="2000">
                <a:ea typeface="+mn-lt"/>
                <a:cs typeface="+mn-lt"/>
              </a:rPr>
              <a:t>&gt; element that contains pre-defined options for an &lt;input&gt; element.</a:t>
            </a:r>
            <a:endParaRPr lang="en-US"/>
          </a:p>
          <a:p>
            <a:pPr>
              <a:buNone/>
            </a:pPr>
            <a:r>
              <a:rPr lang="en-US" sz="2000">
                <a:ea typeface="+mn-lt"/>
                <a:cs typeface="+mn-lt"/>
              </a:rPr>
              <a:t>&lt;form&gt;</a:t>
            </a:r>
            <a:endParaRPr lang="en-US" sz="2000">
              <a:cs typeface="Calibri"/>
            </a:endParaRPr>
          </a:p>
          <a:p>
            <a:pPr>
              <a:buNone/>
            </a:pPr>
            <a:r>
              <a:rPr lang="en-US" sz="2000">
                <a:ea typeface="+mn-lt"/>
                <a:cs typeface="+mn-lt"/>
              </a:rPr>
              <a:t>  &lt;input list="browsers"&gt;</a:t>
            </a:r>
            <a:endParaRPr lang="en-US" sz="2000">
              <a:cs typeface="Calibri"/>
            </a:endParaRPr>
          </a:p>
          <a:p>
            <a:pPr>
              <a:buNone/>
            </a:pPr>
            <a:r>
              <a:rPr lang="en-US" sz="2000">
                <a:ea typeface="+mn-lt"/>
                <a:cs typeface="+mn-lt"/>
              </a:rPr>
              <a:t>  &lt;</a:t>
            </a:r>
            <a:r>
              <a:rPr lang="en-US" sz="2000" err="1">
                <a:ea typeface="+mn-lt"/>
                <a:cs typeface="+mn-lt"/>
              </a:rPr>
              <a:t>datalist</a:t>
            </a:r>
            <a:r>
              <a:rPr lang="en-US" sz="2000">
                <a:ea typeface="+mn-lt"/>
                <a:cs typeface="+mn-lt"/>
              </a:rPr>
              <a:t> id="browsers"&gt;</a:t>
            </a:r>
            <a:endParaRPr lang="en-US" sz="2000">
              <a:cs typeface="Calibri"/>
            </a:endParaRPr>
          </a:p>
          <a:p>
            <a:pPr>
              <a:buNone/>
            </a:pPr>
            <a:r>
              <a:rPr lang="en-US" sz="2000">
                <a:ea typeface="+mn-lt"/>
                <a:cs typeface="+mn-lt"/>
              </a:rPr>
              <a:t>    &lt;option value="Internet Explorer"&gt;</a:t>
            </a:r>
            <a:endParaRPr lang="en-US" sz="2000">
              <a:cs typeface="Calibri"/>
            </a:endParaRPr>
          </a:p>
          <a:p>
            <a:pPr>
              <a:buNone/>
            </a:pPr>
            <a:r>
              <a:rPr lang="en-US" sz="2000">
                <a:ea typeface="+mn-lt"/>
                <a:cs typeface="+mn-lt"/>
              </a:rPr>
              <a:t>    &lt;option value="Firefox"&gt;</a:t>
            </a:r>
            <a:endParaRPr lang="en-US" sz="2000">
              <a:cs typeface="Calibri"/>
            </a:endParaRPr>
          </a:p>
          <a:p>
            <a:pPr>
              <a:buNone/>
            </a:pPr>
            <a:r>
              <a:rPr lang="en-US" sz="2000">
                <a:ea typeface="+mn-lt"/>
                <a:cs typeface="+mn-lt"/>
              </a:rPr>
              <a:t>    &lt;option value="Chrome"&gt;</a:t>
            </a:r>
            <a:endParaRPr lang="en-US" sz="2000">
              <a:cs typeface="Calibri"/>
            </a:endParaRPr>
          </a:p>
          <a:p>
            <a:pPr>
              <a:buNone/>
            </a:pPr>
            <a:r>
              <a:rPr lang="en-US" sz="2000">
                <a:ea typeface="+mn-lt"/>
                <a:cs typeface="+mn-lt"/>
              </a:rPr>
              <a:t>    &lt;option value="Opera"&gt;</a:t>
            </a:r>
            <a:endParaRPr lang="en-US" sz="2000">
              <a:cs typeface="Calibri"/>
            </a:endParaRPr>
          </a:p>
          <a:p>
            <a:pPr>
              <a:buNone/>
            </a:pPr>
            <a:r>
              <a:rPr lang="en-US" sz="2000">
                <a:ea typeface="+mn-lt"/>
                <a:cs typeface="+mn-lt"/>
              </a:rPr>
              <a:t>    &lt;option value="Safari"&gt;</a:t>
            </a:r>
            <a:endParaRPr lang="en-US" sz="2000">
              <a:cs typeface="Calibri"/>
            </a:endParaRPr>
          </a:p>
          <a:p>
            <a:pPr>
              <a:buNone/>
            </a:pPr>
            <a:r>
              <a:rPr lang="en-US" sz="2000">
                <a:ea typeface="+mn-lt"/>
                <a:cs typeface="+mn-lt"/>
              </a:rPr>
              <a:t>  &lt;/</a:t>
            </a:r>
            <a:r>
              <a:rPr lang="en-US" sz="2000" err="1">
                <a:ea typeface="+mn-lt"/>
                <a:cs typeface="+mn-lt"/>
              </a:rPr>
              <a:t>datalist</a:t>
            </a:r>
            <a:r>
              <a:rPr lang="en-US" sz="2000">
                <a:ea typeface="+mn-lt"/>
                <a:cs typeface="+mn-lt"/>
              </a:rPr>
              <a:t>&gt;</a:t>
            </a:r>
            <a:endParaRPr lang="en-US" sz="2000">
              <a:cs typeface="Calibri"/>
            </a:endParaRPr>
          </a:p>
          <a:p>
            <a:pPr marL="0" indent="0">
              <a:buNone/>
            </a:pPr>
            <a:r>
              <a:rPr lang="en-US" sz="2000">
                <a:ea typeface="+mn-lt"/>
                <a:cs typeface="+mn-lt"/>
              </a:rPr>
              <a:t>&lt;/form&gt;</a:t>
            </a:r>
            <a:endParaRPr lang="en-US" sz="2000">
              <a:cs typeface="Calibri"/>
            </a:endParaRPr>
          </a:p>
        </p:txBody>
      </p:sp>
      <p:sp>
        <p:nvSpPr>
          <p:cNvPr id="4" name="Footer Placeholder 3">
            <a:extLst>
              <a:ext uri="{FF2B5EF4-FFF2-40B4-BE49-F238E27FC236}">
                <a16:creationId xmlns:a16="http://schemas.microsoft.com/office/drawing/2014/main" id="{137EA2E3-E1FF-1F4E-D23B-70098B2E399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709DE02-3EA4-CB3E-A906-5EA37DE6CAEF}"/>
              </a:ext>
            </a:extLst>
          </p:cNvPr>
          <p:cNvSpPr>
            <a:spLocks noGrp="1"/>
          </p:cNvSpPr>
          <p:nvPr>
            <p:ph type="sldNum" sz="quarter" idx="12"/>
          </p:nvPr>
        </p:nvSpPr>
        <p:spPr/>
        <p:txBody>
          <a:bodyPr/>
          <a:lstStyle/>
          <a:p>
            <a:fld id="{D4C40640-FB97-403C-ACEE-868BB27D48AD}" type="slidenum">
              <a:rPr lang="en-IN" smtClean="0"/>
              <a:t>185</a:t>
            </a:fld>
            <a:endParaRPr lang="en-IN"/>
          </a:p>
        </p:txBody>
      </p:sp>
      <p:pic>
        <p:nvPicPr>
          <p:cNvPr id="6" name="Picture 6">
            <a:extLst>
              <a:ext uri="{FF2B5EF4-FFF2-40B4-BE49-F238E27FC236}">
                <a16:creationId xmlns:a16="http://schemas.microsoft.com/office/drawing/2014/main" id="{D3ED7C7A-FBB6-55EB-505B-9714E4941B7A}"/>
              </a:ext>
            </a:extLst>
          </p:cNvPr>
          <p:cNvPicPr>
            <a:picLocks noChangeAspect="1"/>
          </p:cNvPicPr>
          <p:nvPr/>
        </p:nvPicPr>
        <p:blipFill>
          <a:blip r:embed="rId2"/>
          <a:stretch>
            <a:fillRect/>
          </a:stretch>
        </p:blipFill>
        <p:spPr>
          <a:xfrm>
            <a:off x="5963884" y="3661481"/>
            <a:ext cx="4836230" cy="917927"/>
          </a:xfrm>
          <a:prstGeom prst="rect">
            <a:avLst/>
          </a:prstGeom>
        </p:spPr>
      </p:pic>
    </p:spTree>
    <p:extLst>
      <p:ext uri="{BB962C8B-B14F-4D97-AF65-F5344CB8AC3E}">
        <p14:creationId xmlns:p14="http://schemas.microsoft.com/office/powerpoint/2010/main" val="310422461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CBC5-98AC-CF61-D801-74092E01ABB2}"/>
              </a:ext>
            </a:extLst>
          </p:cNvPr>
          <p:cNvSpPr>
            <a:spLocks noGrp="1"/>
          </p:cNvSpPr>
          <p:nvPr>
            <p:ph type="title"/>
          </p:nvPr>
        </p:nvSpPr>
        <p:spPr/>
        <p:txBody>
          <a:bodyPr>
            <a:normAutofit/>
          </a:bodyPr>
          <a:lstStyle/>
          <a:p>
            <a:r>
              <a:rPr lang="en-US" sz="3400">
                <a:cs typeface="Calibri Light"/>
              </a:rPr>
              <a:t>HTML INPUT TYPES</a:t>
            </a:r>
          </a:p>
        </p:txBody>
      </p:sp>
      <p:sp>
        <p:nvSpPr>
          <p:cNvPr id="3" name="Content Placeholder 2">
            <a:extLst>
              <a:ext uri="{FF2B5EF4-FFF2-40B4-BE49-F238E27FC236}">
                <a16:creationId xmlns:a16="http://schemas.microsoft.com/office/drawing/2014/main" id="{91E0A891-1FB3-A8A1-341B-8A88D15C1CAB}"/>
              </a:ext>
            </a:extLst>
          </p:cNvPr>
          <p:cNvSpPr>
            <a:spLocks noGrp="1"/>
          </p:cNvSpPr>
          <p:nvPr>
            <p:ph idx="1"/>
          </p:nvPr>
        </p:nvSpPr>
        <p:spPr/>
        <p:txBody>
          <a:bodyPr vert="horz" lIns="91440" tIns="45720" rIns="91440" bIns="45720" rtlCol="0" anchor="t">
            <a:noAutofit/>
          </a:bodyPr>
          <a:lstStyle/>
          <a:p>
            <a:pPr>
              <a:buFont typeface="Wingdings" panose="020B0604020202020204" pitchFamily="34" charset="0"/>
              <a:buChar char="Ø"/>
            </a:pPr>
            <a:r>
              <a:rPr lang="en-US" sz="2400">
                <a:latin typeface="Segoe UI"/>
                <a:cs typeface="Segoe UI"/>
              </a:rPr>
              <a:t>Input Type Text</a:t>
            </a:r>
            <a:endParaRPr lang="en-US">
              <a:latin typeface="Calibri"/>
              <a:cs typeface="Calibri"/>
            </a:endParaRPr>
          </a:p>
          <a:p>
            <a:pPr marL="457200" indent="-457200">
              <a:buAutoNum type="arabicPeriod"/>
            </a:pPr>
            <a:endParaRPr lang="en-US" sz="2400">
              <a:latin typeface="Segoe UI"/>
              <a:ea typeface="Verdana"/>
              <a:cs typeface="Segoe UI"/>
            </a:endParaRPr>
          </a:p>
          <a:p>
            <a:pPr marL="0" indent="0">
              <a:buNone/>
            </a:pPr>
            <a:r>
              <a:rPr lang="en-US" sz="1400">
                <a:latin typeface="Verdana"/>
                <a:ea typeface="Verdana"/>
                <a:cs typeface="Segoe UI"/>
              </a:rPr>
              <a:t>It defines a single-line text input field.</a:t>
            </a:r>
            <a:endParaRPr lang="en-US" sz="1400">
              <a:latin typeface="Calibri"/>
              <a:cs typeface="Calibri"/>
            </a:endParaRPr>
          </a:p>
          <a:p>
            <a:pPr>
              <a:buNone/>
            </a:pPr>
            <a:r>
              <a:rPr lang="en-US" sz="1100">
                <a:latin typeface="Calibri"/>
                <a:cs typeface="Calibri"/>
              </a:rPr>
              <a:t>  </a:t>
            </a:r>
            <a:r>
              <a:rPr lang="en-US" sz="1400">
                <a:solidFill>
                  <a:srgbClr val="0000CD"/>
                </a:solidFill>
                <a:latin typeface="Consolas"/>
                <a:cs typeface="Calibri"/>
              </a:rPr>
              <a:t>&lt;</a:t>
            </a:r>
            <a:r>
              <a:rPr lang="en-US" sz="1400">
                <a:solidFill>
                  <a:srgbClr val="A52A2A"/>
                </a:solidFill>
                <a:latin typeface="Consolas"/>
                <a:cs typeface="Calibri"/>
              </a:rPr>
              <a:t>form</a:t>
            </a:r>
            <a:r>
              <a:rPr lang="en-US" sz="1400">
                <a:solidFill>
                  <a:srgbClr val="0000CD"/>
                </a:solidFill>
                <a:latin typeface="Consolas"/>
                <a:cs typeface="Calibri"/>
              </a:rPr>
              <a:t>&gt;</a:t>
            </a:r>
            <a:br>
              <a:rPr lang="en-US" sz="1400">
                <a:latin typeface="Consolas"/>
                <a:cs typeface="Calibri"/>
              </a:rPr>
            </a:br>
            <a:r>
              <a:rPr lang="en-US" sz="1400">
                <a:solidFill>
                  <a:srgbClr val="0000CD"/>
                </a:solidFill>
                <a:latin typeface="Consolas"/>
                <a:cs typeface="Calibri"/>
              </a:rPr>
              <a:t>  &lt;</a:t>
            </a:r>
            <a:r>
              <a:rPr lang="en-US" sz="1400">
                <a:solidFill>
                  <a:srgbClr val="A52A2A"/>
                </a:solidFill>
                <a:latin typeface="Consolas"/>
                <a:cs typeface="Calibri"/>
              </a:rPr>
              <a:t>label</a:t>
            </a:r>
            <a:r>
              <a:rPr lang="en-US" sz="1400">
                <a:solidFill>
                  <a:srgbClr val="FF0000"/>
                </a:solidFill>
                <a:latin typeface="Consolas"/>
                <a:cs typeface="Calibri"/>
              </a:rPr>
              <a:t> for</a:t>
            </a:r>
            <a:r>
              <a:rPr lang="en-US" sz="1400">
                <a:solidFill>
                  <a:srgbClr val="0000CD"/>
                </a:solidFill>
                <a:latin typeface="Consolas"/>
                <a:cs typeface="Calibri"/>
              </a:rPr>
              <a:t>="</a:t>
            </a:r>
            <a:r>
              <a:rPr lang="en-US" sz="1400" err="1">
                <a:solidFill>
                  <a:srgbClr val="0000CD"/>
                </a:solidFill>
                <a:latin typeface="Consolas"/>
                <a:cs typeface="Calibri"/>
              </a:rPr>
              <a:t>fname</a:t>
            </a:r>
            <a:r>
              <a:rPr lang="en-US" sz="1400">
                <a:solidFill>
                  <a:srgbClr val="0000CD"/>
                </a:solidFill>
                <a:latin typeface="Consolas"/>
                <a:cs typeface="Calibri"/>
              </a:rPr>
              <a:t>"&gt;</a:t>
            </a:r>
            <a:r>
              <a:rPr lang="en-US" sz="1400">
                <a:latin typeface="Consolas"/>
                <a:cs typeface="Calibri"/>
              </a:rPr>
              <a:t>First name:</a:t>
            </a:r>
            <a:r>
              <a:rPr lang="en-US" sz="1400">
                <a:solidFill>
                  <a:srgbClr val="0000CD"/>
                </a:solidFill>
                <a:latin typeface="Consolas"/>
                <a:cs typeface="Calibri"/>
              </a:rPr>
              <a:t>&lt;</a:t>
            </a:r>
            <a:r>
              <a:rPr lang="en-US" sz="1400">
                <a:solidFill>
                  <a:srgbClr val="A52A2A"/>
                </a:solidFill>
                <a:latin typeface="Consolas"/>
                <a:cs typeface="Calibri"/>
              </a:rPr>
              <a:t>/label</a:t>
            </a:r>
            <a:r>
              <a:rPr lang="en-US" sz="1400">
                <a:solidFill>
                  <a:srgbClr val="0000CD"/>
                </a:solidFill>
                <a:latin typeface="Consolas"/>
                <a:cs typeface="Calibri"/>
              </a:rPr>
              <a:t>&gt;&lt;</a:t>
            </a:r>
            <a:r>
              <a:rPr lang="en-US" sz="1400" err="1">
                <a:solidFill>
                  <a:srgbClr val="A52A2A"/>
                </a:solidFill>
                <a:latin typeface="Consolas"/>
                <a:cs typeface="Calibri"/>
              </a:rPr>
              <a:t>br</a:t>
            </a:r>
            <a:r>
              <a:rPr lang="en-US" sz="1400">
                <a:solidFill>
                  <a:srgbClr val="0000CD"/>
                </a:solidFill>
                <a:latin typeface="Consolas"/>
                <a:cs typeface="Calibri"/>
              </a:rPr>
              <a:t>&gt;</a:t>
            </a:r>
            <a:br>
              <a:rPr lang="en-US" sz="1400">
                <a:latin typeface="Consolas"/>
                <a:cs typeface="Calibri"/>
              </a:rPr>
            </a:br>
            <a:r>
              <a:rPr lang="en-US" sz="1400">
                <a:solidFill>
                  <a:srgbClr val="0000CD"/>
                </a:solidFill>
                <a:latin typeface="Consolas"/>
                <a:cs typeface="Calibri"/>
              </a:rPr>
              <a:t>  &lt;</a:t>
            </a:r>
            <a:r>
              <a:rPr lang="en-US" sz="1400">
                <a:solidFill>
                  <a:srgbClr val="A52A2A"/>
                </a:solidFill>
                <a:latin typeface="Consolas"/>
                <a:cs typeface="Calibri"/>
              </a:rPr>
              <a:t>input</a:t>
            </a:r>
            <a:r>
              <a:rPr lang="en-US" sz="1400">
                <a:solidFill>
                  <a:srgbClr val="FF0000"/>
                </a:solidFill>
                <a:latin typeface="Consolas"/>
                <a:cs typeface="Calibri"/>
              </a:rPr>
              <a:t> type</a:t>
            </a:r>
            <a:r>
              <a:rPr lang="en-US" sz="1400">
                <a:solidFill>
                  <a:srgbClr val="0000CD"/>
                </a:solidFill>
                <a:latin typeface="Consolas"/>
                <a:cs typeface="Calibri"/>
              </a:rPr>
              <a:t>="text"</a:t>
            </a:r>
            <a:r>
              <a:rPr lang="en-US" sz="1400">
                <a:solidFill>
                  <a:srgbClr val="FF0000"/>
                </a:solidFill>
                <a:latin typeface="Consolas"/>
                <a:cs typeface="Calibri"/>
              </a:rPr>
              <a:t> id</a:t>
            </a:r>
            <a:r>
              <a:rPr lang="en-US" sz="1400">
                <a:solidFill>
                  <a:srgbClr val="0000CD"/>
                </a:solidFill>
                <a:latin typeface="Consolas"/>
                <a:cs typeface="Calibri"/>
              </a:rPr>
              <a:t>="</a:t>
            </a:r>
            <a:r>
              <a:rPr lang="en-US" sz="1400" err="1">
                <a:solidFill>
                  <a:srgbClr val="0000CD"/>
                </a:solidFill>
                <a:latin typeface="Consolas"/>
                <a:cs typeface="Calibri"/>
              </a:rPr>
              <a:t>fname</a:t>
            </a:r>
            <a:r>
              <a:rPr lang="en-US" sz="1400">
                <a:solidFill>
                  <a:srgbClr val="0000CD"/>
                </a:solidFill>
                <a:latin typeface="Consolas"/>
                <a:cs typeface="Calibri"/>
              </a:rPr>
              <a:t>"</a:t>
            </a:r>
            <a:r>
              <a:rPr lang="en-US" sz="1400">
                <a:solidFill>
                  <a:srgbClr val="FF0000"/>
                </a:solidFill>
                <a:latin typeface="Consolas"/>
                <a:cs typeface="Calibri"/>
              </a:rPr>
              <a:t> name</a:t>
            </a:r>
            <a:r>
              <a:rPr lang="en-US" sz="1400">
                <a:solidFill>
                  <a:srgbClr val="0000CD"/>
                </a:solidFill>
                <a:latin typeface="Consolas"/>
                <a:cs typeface="Calibri"/>
              </a:rPr>
              <a:t>="</a:t>
            </a:r>
            <a:r>
              <a:rPr lang="en-US" sz="1400" err="1">
                <a:solidFill>
                  <a:srgbClr val="0000CD"/>
                </a:solidFill>
                <a:latin typeface="Consolas"/>
                <a:cs typeface="Calibri"/>
              </a:rPr>
              <a:t>fname</a:t>
            </a:r>
            <a:r>
              <a:rPr lang="en-US" sz="1400">
                <a:solidFill>
                  <a:srgbClr val="0000CD"/>
                </a:solidFill>
                <a:latin typeface="Consolas"/>
                <a:cs typeface="Calibri"/>
              </a:rPr>
              <a:t>"&gt;&lt;</a:t>
            </a:r>
            <a:r>
              <a:rPr lang="en-US" sz="1400" err="1">
                <a:solidFill>
                  <a:srgbClr val="A52A2A"/>
                </a:solidFill>
                <a:latin typeface="Consolas"/>
                <a:cs typeface="Calibri"/>
              </a:rPr>
              <a:t>br</a:t>
            </a:r>
            <a:r>
              <a:rPr lang="en-US" sz="1400">
                <a:solidFill>
                  <a:srgbClr val="0000CD"/>
                </a:solidFill>
                <a:latin typeface="Consolas"/>
                <a:cs typeface="Calibri"/>
              </a:rPr>
              <a:t>&gt;</a:t>
            </a:r>
            <a:br>
              <a:rPr lang="en-US" sz="1400">
                <a:latin typeface="Consolas"/>
                <a:cs typeface="Calibri"/>
              </a:rPr>
            </a:br>
            <a:r>
              <a:rPr lang="en-US" sz="1400">
                <a:solidFill>
                  <a:srgbClr val="0000CD"/>
                </a:solidFill>
                <a:latin typeface="Consolas"/>
                <a:cs typeface="Calibri"/>
              </a:rPr>
              <a:t>  &lt;</a:t>
            </a:r>
            <a:r>
              <a:rPr lang="en-US" sz="1400">
                <a:solidFill>
                  <a:srgbClr val="A52A2A"/>
                </a:solidFill>
                <a:latin typeface="Consolas"/>
                <a:cs typeface="Calibri"/>
              </a:rPr>
              <a:t>label</a:t>
            </a:r>
            <a:r>
              <a:rPr lang="en-US" sz="1400">
                <a:solidFill>
                  <a:srgbClr val="FF0000"/>
                </a:solidFill>
                <a:latin typeface="Consolas"/>
                <a:cs typeface="Calibri"/>
              </a:rPr>
              <a:t> for</a:t>
            </a:r>
            <a:r>
              <a:rPr lang="en-US" sz="1400">
                <a:solidFill>
                  <a:srgbClr val="0000CD"/>
                </a:solidFill>
                <a:latin typeface="Consolas"/>
                <a:cs typeface="Calibri"/>
              </a:rPr>
              <a:t>="</a:t>
            </a:r>
            <a:r>
              <a:rPr lang="en-US" sz="1400" err="1">
                <a:solidFill>
                  <a:srgbClr val="0000CD"/>
                </a:solidFill>
                <a:latin typeface="Consolas"/>
                <a:cs typeface="Calibri"/>
              </a:rPr>
              <a:t>lname</a:t>
            </a:r>
            <a:r>
              <a:rPr lang="en-US" sz="1400">
                <a:solidFill>
                  <a:srgbClr val="0000CD"/>
                </a:solidFill>
                <a:latin typeface="Consolas"/>
                <a:cs typeface="Calibri"/>
              </a:rPr>
              <a:t>"&gt;</a:t>
            </a:r>
            <a:r>
              <a:rPr lang="en-US" sz="1400">
                <a:latin typeface="Consolas"/>
                <a:cs typeface="Calibri"/>
              </a:rPr>
              <a:t>Last name:</a:t>
            </a:r>
            <a:r>
              <a:rPr lang="en-US" sz="1400">
                <a:solidFill>
                  <a:srgbClr val="0000CD"/>
                </a:solidFill>
                <a:latin typeface="Consolas"/>
                <a:cs typeface="Calibri"/>
              </a:rPr>
              <a:t>&lt;</a:t>
            </a:r>
            <a:r>
              <a:rPr lang="en-US" sz="1400">
                <a:solidFill>
                  <a:srgbClr val="A52A2A"/>
                </a:solidFill>
                <a:latin typeface="Consolas"/>
                <a:cs typeface="Calibri"/>
              </a:rPr>
              <a:t>/label</a:t>
            </a:r>
            <a:r>
              <a:rPr lang="en-US" sz="1400">
                <a:solidFill>
                  <a:srgbClr val="0000CD"/>
                </a:solidFill>
                <a:latin typeface="Consolas"/>
                <a:cs typeface="Calibri"/>
              </a:rPr>
              <a:t>&gt;&lt;</a:t>
            </a:r>
            <a:r>
              <a:rPr lang="en-US" sz="1400" err="1">
                <a:solidFill>
                  <a:srgbClr val="A52A2A"/>
                </a:solidFill>
                <a:latin typeface="Consolas"/>
                <a:cs typeface="Calibri"/>
              </a:rPr>
              <a:t>br</a:t>
            </a:r>
            <a:r>
              <a:rPr lang="en-US" sz="1400">
                <a:solidFill>
                  <a:srgbClr val="0000CD"/>
                </a:solidFill>
                <a:latin typeface="Consolas"/>
                <a:cs typeface="Calibri"/>
              </a:rPr>
              <a:t>&gt;</a:t>
            </a:r>
            <a:br>
              <a:rPr lang="en-US" sz="1400">
                <a:latin typeface="Consolas"/>
                <a:cs typeface="Calibri"/>
              </a:rPr>
            </a:br>
            <a:r>
              <a:rPr lang="en-US" sz="1400">
                <a:solidFill>
                  <a:srgbClr val="0000CD"/>
                </a:solidFill>
                <a:latin typeface="Consolas"/>
                <a:cs typeface="Calibri"/>
              </a:rPr>
              <a:t>  &lt;</a:t>
            </a:r>
            <a:r>
              <a:rPr lang="en-US" sz="1400">
                <a:solidFill>
                  <a:srgbClr val="A52A2A"/>
                </a:solidFill>
                <a:latin typeface="Consolas"/>
                <a:cs typeface="Calibri"/>
              </a:rPr>
              <a:t>input</a:t>
            </a:r>
            <a:r>
              <a:rPr lang="en-US" sz="1400">
                <a:solidFill>
                  <a:srgbClr val="FF0000"/>
                </a:solidFill>
                <a:latin typeface="Consolas"/>
                <a:cs typeface="Calibri"/>
              </a:rPr>
              <a:t> type</a:t>
            </a:r>
            <a:r>
              <a:rPr lang="en-US" sz="1400">
                <a:solidFill>
                  <a:srgbClr val="0000CD"/>
                </a:solidFill>
                <a:latin typeface="Consolas"/>
                <a:cs typeface="Calibri"/>
              </a:rPr>
              <a:t>="text"</a:t>
            </a:r>
            <a:r>
              <a:rPr lang="en-US" sz="1400">
                <a:solidFill>
                  <a:srgbClr val="FF0000"/>
                </a:solidFill>
                <a:latin typeface="Consolas"/>
                <a:cs typeface="Calibri"/>
              </a:rPr>
              <a:t> id</a:t>
            </a:r>
            <a:r>
              <a:rPr lang="en-US" sz="1400">
                <a:solidFill>
                  <a:srgbClr val="0000CD"/>
                </a:solidFill>
                <a:latin typeface="Consolas"/>
                <a:cs typeface="Calibri"/>
              </a:rPr>
              <a:t>="</a:t>
            </a:r>
            <a:r>
              <a:rPr lang="en-US" sz="1400" err="1">
                <a:solidFill>
                  <a:srgbClr val="0000CD"/>
                </a:solidFill>
                <a:latin typeface="Consolas"/>
                <a:cs typeface="Calibri"/>
              </a:rPr>
              <a:t>lname</a:t>
            </a:r>
            <a:r>
              <a:rPr lang="en-US" sz="1400">
                <a:solidFill>
                  <a:srgbClr val="0000CD"/>
                </a:solidFill>
                <a:latin typeface="Consolas"/>
                <a:cs typeface="Calibri"/>
              </a:rPr>
              <a:t>"</a:t>
            </a:r>
            <a:r>
              <a:rPr lang="en-US" sz="1400">
                <a:solidFill>
                  <a:srgbClr val="FF0000"/>
                </a:solidFill>
                <a:latin typeface="Consolas"/>
                <a:cs typeface="Calibri"/>
              </a:rPr>
              <a:t> name</a:t>
            </a:r>
            <a:r>
              <a:rPr lang="en-US" sz="1400">
                <a:solidFill>
                  <a:srgbClr val="0000CD"/>
                </a:solidFill>
                <a:latin typeface="Consolas"/>
                <a:cs typeface="Calibri"/>
              </a:rPr>
              <a:t>="</a:t>
            </a:r>
            <a:r>
              <a:rPr lang="en-US" sz="1400" err="1">
                <a:solidFill>
                  <a:srgbClr val="0000CD"/>
                </a:solidFill>
                <a:latin typeface="Consolas"/>
                <a:cs typeface="Calibri"/>
              </a:rPr>
              <a:t>lname</a:t>
            </a:r>
            <a:r>
              <a:rPr lang="en-US" sz="1400">
                <a:solidFill>
                  <a:srgbClr val="0000CD"/>
                </a:solidFill>
                <a:latin typeface="Consolas"/>
                <a:cs typeface="Calibri"/>
              </a:rPr>
              <a:t>"&gt;</a:t>
            </a:r>
            <a:br>
              <a:rPr lang="en-US" sz="1400">
                <a:latin typeface="Consolas"/>
                <a:cs typeface="Calibri"/>
              </a:rPr>
            </a:br>
            <a:r>
              <a:rPr lang="en-US" sz="1400">
                <a:solidFill>
                  <a:srgbClr val="0000CD"/>
                </a:solidFill>
                <a:latin typeface="Consolas"/>
                <a:cs typeface="Calibri"/>
              </a:rPr>
              <a:t>&lt;</a:t>
            </a:r>
            <a:r>
              <a:rPr lang="en-US" sz="1400">
                <a:solidFill>
                  <a:srgbClr val="A52A2A"/>
                </a:solidFill>
                <a:latin typeface="Consolas"/>
                <a:cs typeface="Calibri"/>
              </a:rPr>
              <a:t>/form</a:t>
            </a:r>
            <a:r>
              <a:rPr lang="en-US" sz="1400">
                <a:solidFill>
                  <a:srgbClr val="0000CD"/>
                </a:solidFill>
                <a:latin typeface="Consolas"/>
                <a:cs typeface="Calibri"/>
              </a:rPr>
              <a:t>&gt;</a:t>
            </a:r>
          </a:p>
          <a:p>
            <a:pPr>
              <a:buNone/>
            </a:pPr>
            <a:endParaRPr lang="en-US" sz="1100">
              <a:solidFill>
                <a:srgbClr val="0000CD"/>
              </a:solidFill>
              <a:latin typeface="Consolas"/>
              <a:ea typeface="Verdana"/>
              <a:cs typeface="Calibri"/>
            </a:endParaRPr>
          </a:p>
        </p:txBody>
      </p:sp>
      <p:sp>
        <p:nvSpPr>
          <p:cNvPr id="4" name="Footer Placeholder 3">
            <a:extLst>
              <a:ext uri="{FF2B5EF4-FFF2-40B4-BE49-F238E27FC236}">
                <a16:creationId xmlns:a16="http://schemas.microsoft.com/office/drawing/2014/main" id="{67773486-899C-B9CE-FE9F-797650DF714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D5E2151-A0C0-C5E9-DE20-8E4ABC24547B}"/>
              </a:ext>
            </a:extLst>
          </p:cNvPr>
          <p:cNvSpPr>
            <a:spLocks noGrp="1"/>
          </p:cNvSpPr>
          <p:nvPr>
            <p:ph type="sldNum" sz="quarter" idx="12"/>
          </p:nvPr>
        </p:nvSpPr>
        <p:spPr/>
        <p:txBody>
          <a:bodyPr/>
          <a:lstStyle/>
          <a:p>
            <a:fld id="{D4C40640-FB97-403C-ACEE-868BB27D48AD}" type="slidenum">
              <a:rPr lang="en-IN" smtClean="0"/>
              <a:t>186</a:t>
            </a:fld>
            <a:endParaRPr lang="en-IN"/>
          </a:p>
        </p:txBody>
      </p:sp>
      <p:pic>
        <p:nvPicPr>
          <p:cNvPr id="6" name="Picture 6" descr="A picture containing diagram&#10;&#10;Description automatically generated">
            <a:extLst>
              <a:ext uri="{FF2B5EF4-FFF2-40B4-BE49-F238E27FC236}">
                <a16:creationId xmlns:a16="http://schemas.microsoft.com/office/drawing/2014/main" id="{2773D2F6-8BDD-B358-42DA-6AF77F46C398}"/>
              </a:ext>
            </a:extLst>
          </p:cNvPr>
          <p:cNvPicPr>
            <a:picLocks noChangeAspect="1"/>
          </p:cNvPicPr>
          <p:nvPr/>
        </p:nvPicPr>
        <p:blipFill>
          <a:blip r:embed="rId2"/>
          <a:stretch>
            <a:fillRect/>
          </a:stretch>
        </p:blipFill>
        <p:spPr>
          <a:xfrm>
            <a:off x="2425586" y="4404134"/>
            <a:ext cx="3679419" cy="1563561"/>
          </a:xfrm>
          <a:prstGeom prst="rect">
            <a:avLst/>
          </a:prstGeom>
        </p:spPr>
      </p:pic>
    </p:spTree>
    <p:extLst>
      <p:ext uri="{BB962C8B-B14F-4D97-AF65-F5344CB8AC3E}">
        <p14:creationId xmlns:p14="http://schemas.microsoft.com/office/powerpoint/2010/main" val="126416905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25381-4673-E014-1F57-42224862BF43}"/>
              </a:ext>
            </a:extLst>
          </p:cNvPr>
          <p:cNvSpPr>
            <a:spLocks noGrp="1"/>
          </p:cNvSpPr>
          <p:nvPr>
            <p:ph idx="1"/>
          </p:nvPr>
        </p:nvSpPr>
        <p:spPr>
          <a:xfrm>
            <a:off x="838200" y="986134"/>
            <a:ext cx="10515600" cy="5190829"/>
          </a:xfrm>
        </p:spPr>
        <p:txBody>
          <a:bodyPr vert="horz" lIns="91440" tIns="45720" rIns="91440" bIns="45720" rtlCol="0" anchor="t">
            <a:normAutofit/>
          </a:bodyPr>
          <a:lstStyle/>
          <a:p>
            <a:r>
              <a:rPr lang="en-US" sz="2400">
                <a:latin typeface="Segoe UI"/>
                <a:cs typeface="Segoe UI"/>
              </a:rPr>
              <a:t>Input Type Password</a:t>
            </a:r>
            <a:endParaRPr lang="en-US">
              <a:cs typeface="Calibri" panose="020F0502020204030204"/>
            </a:endParaRPr>
          </a:p>
          <a:p>
            <a:pPr marL="0" indent="0">
              <a:buNone/>
            </a:pPr>
            <a:r>
              <a:rPr lang="en-US" sz="1400">
                <a:latin typeface="Verdana"/>
                <a:ea typeface="Verdana"/>
                <a:cs typeface="Calibri" panose="020F0502020204030204"/>
              </a:rPr>
              <a:t>It defines a </a:t>
            </a:r>
            <a:r>
              <a:rPr lang="en-US" sz="1400" b="1">
                <a:latin typeface="Verdana"/>
                <a:ea typeface="Verdana"/>
                <a:cs typeface="Calibri" panose="020F0502020204030204"/>
              </a:rPr>
              <a:t>password field.</a:t>
            </a:r>
            <a:endParaRPr lang="en-US" sz="1400">
              <a:latin typeface="Verdana"/>
              <a:ea typeface="Verdana"/>
              <a:cs typeface="Calibri" panose="020F0502020204030204"/>
            </a:endParaRPr>
          </a:p>
          <a:p>
            <a:pPr marL="0" indent="0">
              <a:buNone/>
            </a:pPr>
            <a:endParaRPr lang="en-US" sz="1100">
              <a:solidFill>
                <a:srgbClr val="0000CD"/>
              </a:solidFill>
              <a:latin typeface="Consolas"/>
              <a:ea typeface="Verdana"/>
              <a:cs typeface="Calibri" panose="020F0502020204030204"/>
            </a:endParaRPr>
          </a:p>
          <a:p>
            <a:pPr marL="0" indent="0">
              <a:buNone/>
            </a:pP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form</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label</a:t>
            </a:r>
            <a:r>
              <a:rPr lang="en-US" sz="1600">
                <a:solidFill>
                  <a:srgbClr val="FF0000"/>
                </a:solidFill>
                <a:latin typeface="Consolas"/>
                <a:ea typeface="Verdana"/>
                <a:cs typeface="Calibri" panose="020F0502020204030204"/>
              </a:rPr>
              <a:t> for</a:t>
            </a:r>
            <a:r>
              <a:rPr lang="en-US" sz="1600">
                <a:solidFill>
                  <a:srgbClr val="0000CD"/>
                </a:solidFill>
                <a:latin typeface="Consolas"/>
                <a:ea typeface="Verdana"/>
                <a:cs typeface="Calibri" panose="020F0502020204030204"/>
              </a:rPr>
              <a:t>="username"&gt;</a:t>
            </a:r>
            <a:r>
              <a:rPr lang="en-US" sz="1600">
                <a:latin typeface="Consolas"/>
                <a:ea typeface="Verdana"/>
                <a:cs typeface="Calibri" panose="020F0502020204030204"/>
              </a:rPr>
              <a:t>Username:</a:t>
            </a: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/label</a:t>
            </a:r>
            <a:r>
              <a:rPr lang="en-US" sz="1600">
                <a:solidFill>
                  <a:srgbClr val="0000CD"/>
                </a:solidFill>
                <a:latin typeface="Consolas"/>
                <a:ea typeface="Verdana"/>
                <a:cs typeface="Calibri" panose="020F0502020204030204"/>
              </a:rPr>
              <a:t>&gt;&lt;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="text"</a:t>
            </a:r>
            <a:r>
              <a:rPr lang="en-US" sz="1600">
                <a:solidFill>
                  <a:srgbClr val="FF0000"/>
                </a:solidFill>
                <a:latin typeface="Consolas"/>
                <a:ea typeface="Verdana"/>
                <a:cs typeface="Calibri" panose="020F0502020204030204"/>
              </a:rPr>
              <a:t> id</a:t>
            </a:r>
            <a:r>
              <a:rPr lang="en-US" sz="1600">
                <a:solidFill>
                  <a:srgbClr val="0000CD"/>
                </a:solidFill>
                <a:latin typeface="Consolas"/>
                <a:ea typeface="Verdana"/>
                <a:cs typeface="Calibri" panose="020F0502020204030204"/>
              </a:rPr>
              <a:t>="username"</a:t>
            </a:r>
            <a:r>
              <a:rPr lang="en-US" sz="1600">
                <a:solidFill>
                  <a:srgbClr val="FF0000"/>
                </a:solidFill>
                <a:latin typeface="Consolas"/>
                <a:ea typeface="Verdana"/>
                <a:cs typeface="Calibri" panose="020F0502020204030204"/>
              </a:rPr>
              <a:t> name</a:t>
            </a:r>
            <a:r>
              <a:rPr lang="en-US" sz="1600">
                <a:solidFill>
                  <a:srgbClr val="0000CD"/>
                </a:solidFill>
                <a:latin typeface="Consolas"/>
                <a:ea typeface="Verdana"/>
                <a:cs typeface="Calibri" panose="020F0502020204030204"/>
              </a:rPr>
              <a:t>="username"&gt;&lt;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label</a:t>
            </a:r>
            <a:r>
              <a:rPr lang="en-US" sz="1600">
                <a:solidFill>
                  <a:srgbClr val="FF0000"/>
                </a:solidFill>
                <a:latin typeface="Consolas"/>
                <a:ea typeface="Verdana"/>
                <a:cs typeface="Calibri" panose="020F0502020204030204"/>
              </a:rPr>
              <a:t> for</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pwd</a:t>
            </a:r>
            <a:r>
              <a:rPr lang="en-US" sz="1600">
                <a:solidFill>
                  <a:srgbClr val="0000CD"/>
                </a:solidFill>
                <a:latin typeface="Consolas"/>
                <a:ea typeface="Verdana"/>
                <a:cs typeface="Calibri" panose="020F0502020204030204"/>
              </a:rPr>
              <a:t>"&gt;</a:t>
            </a:r>
            <a:r>
              <a:rPr lang="en-US" sz="1600">
                <a:latin typeface="Consolas"/>
                <a:ea typeface="Verdana"/>
                <a:cs typeface="Calibri" panose="020F0502020204030204"/>
              </a:rPr>
              <a:t>Password:</a:t>
            </a: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/label</a:t>
            </a:r>
            <a:r>
              <a:rPr lang="en-US" sz="1600">
                <a:solidFill>
                  <a:srgbClr val="0000CD"/>
                </a:solidFill>
                <a:latin typeface="Consolas"/>
                <a:ea typeface="Verdana"/>
                <a:cs typeface="Calibri" panose="020F0502020204030204"/>
              </a:rPr>
              <a:t>&gt;&lt;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="password"</a:t>
            </a:r>
            <a:r>
              <a:rPr lang="en-US" sz="1600">
                <a:solidFill>
                  <a:srgbClr val="FF0000"/>
                </a:solidFill>
                <a:latin typeface="Consolas"/>
                <a:ea typeface="Verdana"/>
                <a:cs typeface="Calibri" panose="020F0502020204030204"/>
              </a:rPr>
              <a:t> id</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pwd</a:t>
            </a:r>
            <a:r>
              <a:rPr lang="en-US" sz="1600">
                <a:solidFill>
                  <a:srgbClr val="0000CD"/>
                </a:solidFill>
                <a:latin typeface="Consolas"/>
                <a:ea typeface="Verdana"/>
                <a:cs typeface="Calibri" panose="020F0502020204030204"/>
              </a:rPr>
              <a:t>"</a:t>
            </a:r>
            <a:r>
              <a:rPr lang="en-US" sz="1600">
                <a:solidFill>
                  <a:srgbClr val="FF0000"/>
                </a:solidFill>
                <a:latin typeface="Consolas"/>
                <a:ea typeface="Verdana"/>
                <a:cs typeface="Calibri" panose="020F0502020204030204"/>
              </a:rPr>
              <a:t> name</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pwd</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/form</a:t>
            </a:r>
            <a:r>
              <a:rPr lang="en-US" sz="1600">
                <a:solidFill>
                  <a:srgbClr val="0000CD"/>
                </a:solidFill>
                <a:latin typeface="Consolas"/>
                <a:ea typeface="Verdana"/>
                <a:cs typeface="Calibri" panose="020F0502020204030204"/>
              </a:rPr>
              <a:t>&gt;</a:t>
            </a:r>
            <a:endParaRPr lang="en-US" sz="1600">
              <a:cs typeface="Calibri"/>
            </a:endParaRPr>
          </a:p>
          <a:p>
            <a:pPr marL="0" indent="0">
              <a:buNone/>
            </a:pPr>
            <a:endParaRPr lang="en-US" sz="1100">
              <a:solidFill>
                <a:srgbClr val="0000CD"/>
              </a:solidFill>
              <a:latin typeface="Consolas"/>
              <a:ea typeface="Verdana"/>
              <a:cs typeface="Calibri" panose="020F0502020204030204"/>
            </a:endParaRPr>
          </a:p>
          <a:p>
            <a:pPr marL="0" indent="0">
              <a:buNone/>
            </a:pPr>
            <a:endParaRPr lang="en-US" sz="1100">
              <a:solidFill>
                <a:srgbClr val="0000CD"/>
              </a:solidFill>
              <a:latin typeface="Consolas"/>
              <a:ea typeface="Verdana"/>
              <a:cs typeface="Calibri" panose="020F0502020204030204"/>
            </a:endParaRPr>
          </a:p>
          <a:p>
            <a:pPr>
              <a:buFont typeface="Wingdings" panose="020B0604020202020204" pitchFamily="34" charset="0"/>
              <a:buChar char="Ø"/>
            </a:pPr>
            <a:endParaRPr lang="en-US">
              <a:cs typeface="Calibri" panose="020F0502020204030204"/>
            </a:endParaRPr>
          </a:p>
        </p:txBody>
      </p:sp>
      <p:sp>
        <p:nvSpPr>
          <p:cNvPr id="4" name="Footer Placeholder 3">
            <a:extLst>
              <a:ext uri="{FF2B5EF4-FFF2-40B4-BE49-F238E27FC236}">
                <a16:creationId xmlns:a16="http://schemas.microsoft.com/office/drawing/2014/main" id="{88362FA9-6607-BD2D-4E4C-878C5D038E8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9DFD002-8B14-12BD-A1F6-E2442A713846}"/>
              </a:ext>
            </a:extLst>
          </p:cNvPr>
          <p:cNvSpPr>
            <a:spLocks noGrp="1"/>
          </p:cNvSpPr>
          <p:nvPr>
            <p:ph type="sldNum" sz="quarter" idx="12"/>
          </p:nvPr>
        </p:nvSpPr>
        <p:spPr/>
        <p:txBody>
          <a:bodyPr/>
          <a:lstStyle/>
          <a:p>
            <a:fld id="{D4C40640-FB97-403C-ACEE-868BB27D48AD}" type="slidenum">
              <a:rPr lang="en-IN" smtClean="0"/>
              <a:t>187</a:t>
            </a:fld>
            <a:endParaRPr lang="en-IN"/>
          </a:p>
        </p:txBody>
      </p:sp>
      <p:pic>
        <p:nvPicPr>
          <p:cNvPr id="6" name="Picture 6" descr="A picture containing graphical user interface&#10;&#10;Description automatically generated">
            <a:extLst>
              <a:ext uri="{FF2B5EF4-FFF2-40B4-BE49-F238E27FC236}">
                <a16:creationId xmlns:a16="http://schemas.microsoft.com/office/drawing/2014/main" id="{DDCFC571-44D1-7B24-9774-587C945F6A11}"/>
              </a:ext>
            </a:extLst>
          </p:cNvPr>
          <p:cNvPicPr>
            <a:picLocks noChangeAspect="1"/>
          </p:cNvPicPr>
          <p:nvPr/>
        </p:nvPicPr>
        <p:blipFill>
          <a:blip r:embed="rId2"/>
          <a:stretch>
            <a:fillRect/>
          </a:stretch>
        </p:blipFill>
        <p:spPr>
          <a:xfrm>
            <a:off x="3232318" y="4069472"/>
            <a:ext cx="3673705" cy="1540233"/>
          </a:xfrm>
          <a:prstGeom prst="rect">
            <a:avLst/>
          </a:prstGeom>
        </p:spPr>
      </p:pic>
    </p:spTree>
    <p:extLst>
      <p:ext uri="{BB962C8B-B14F-4D97-AF65-F5344CB8AC3E}">
        <p14:creationId xmlns:p14="http://schemas.microsoft.com/office/powerpoint/2010/main" val="20500975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B4A23-EB2B-5A81-9522-F4DC83939FE2}"/>
              </a:ext>
            </a:extLst>
          </p:cNvPr>
          <p:cNvSpPr>
            <a:spLocks noGrp="1"/>
          </p:cNvSpPr>
          <p:nvPr>
            <p:ph idx="1"/>
          </p:nvPr>
        </p:nvSpPr>
        <p:spPr>
          <a:xfrm>
            <a:off x="838200" y="574795"/>
            <a:ext cx="10515600" cy="5602168"/>
          </a:xfrm>
        </p:spPr>
        <p:txBody>
          <a:bodyPr vert="horz" lIns="91440" tIns="45720" rIns="91440" bIns="45720" rtlCol="0" anchor="t">
            <a:normAutofit/>
          </a:bodyPr>
          <a:lstStyle/>
          <a:p>
            <a:pPr>
              <a:buFont typeface="Wingdings" panose="020B0604020202020204" pitchFamily="34" charset="0"/>
              <a:buChar char="Ø"/>
            </a:pPr>
            <a:r>
              <a:rPr lang="en-US" sz="2400">
                <a:latin typeface="Segoe UI"/>
                <a:cs typeface="Segoe UI"/>
              </a:rPr>
              <a:t>Input Type Submit</a:t>
            </a:r>
            <a:endParaRPr lang="en-US">
              <a:cs typeface="Calibri" panose="020F0502020204030204"/>
            </a:endParaRPr>
          </a:p>
          <a:p>
            <a:pPr>
              <a:buNone/>
            </a:pPr>
            <a:endParaRPr lang="en-US" sz="1600">
              <a:latin typeface="Verdana"/>
              <a:ea typeface="Verdana"/>
              <a:cs typeface="Segoe UI"/>
            </a:endParaRPr>
          </a:p>
          <a:p>
            <a:pPr>
              <a:buNone/>
            </a:pPr>
            <a:r>
              <a:rPr lang="en-US" sz="1600">
                <a:latin typeface="Verdana"/>
                <a:ea typeface="Verdana"/>
                <a:cs typeface="Segoe UI"/>
              </a:rPr>
              <a:t>It defines a button for </a:t>
            </a:r>
            <a:r>
              <a:rPr lang="en-US" sz="1600" b="1">
                <a:latin typeface="Verdana"/>
                <a:ea typeface="Verdana"/>
                <a:cs typeface="Segoe UI"/>
              </a:rPr>
              <a:t>submitting</a:t>
            </a:r>
            <a:r>
              <a:rPr lang="en-US" sz="1600">
                <a:latin typeface="Verdana"/>
                <a:ea typeface="Verdana"/>
                <a:cs typeface="Segoe UI"/>
              </a:rPr>
              <a:t> form data to a </a:t>
            </a:r>
            <a:r>
              <a:rPr lang="en-US" sz="1600" b="1">
                <a:latin typeface="Verdana"/>
                <a:ea typeface="Verdana"/>
                <a:cs typeface="Segoe UI"/>
              </a:rPr>
              <a:t>form-handler</a:t>
            </a:r>
            <a:r>
              <a:rPr lang="en-US" sz="1600">
                <a:latin typeface="Verdana"/>
                <a:ea typeface="Verdana"/>
                <a:cs typeface="Segoe UI"/>
              </a:rPr>
              <a:t>.</a:t>
            </a:r>
            <a:endParaRPr lang="en-US" sz="1600">
              <a:cs typeface="Calibri"/>
            </a:endParaRPr>
          </a:p>
          <a:p>
            <a:pPr>
              <a:buNone/>
            </a:pPr>
            <a:r>
              <a:rPr lang="en-US" sz="1600">
                <a:latin typeface="Verdana"/>
                <a:ea typeface="Verdana"/>
                <a:cs typeface="Segoe UI"/>
              </a:rPr>
              <a:t>The form-handler is typically a server page with a script for processing input data.</a:t>
            </a:r>
            <a:endParaRPr lang="en-US" sz="1600">
              <a:cs typeface="Calibri"/>
            </a:endParaRPr>
          </a:p>
          <a:p>
            <a:pPr>
              <a:buNone/>
            </a:pPr>
            <a:r>
              <a:rPr lang="en-US" sz="1600">
                <a:latin typeface="Verdana"/>
                <a:ea typeface="Verdana"/>
                <a:cs typeface="Segoe UI"/>
              </a:rPr>
              <a:t>The form-handler is specified in the form's </a:t>
            </a:r>
            <a:r>
              <a:rPr lang="en-US" sz="1800">
                <a:solidFill>
                  <a:srgbClr val="DC143C"/>
                </a:solidFill>
                <a:latin typeface="Consolas"/>
                <a:cs typeface="Segoe UI"/>
              </a:rPr>
              <a:t>action</a:t>
            </a:r>
            <a:r>
              <a:rPr lang="en-US" sz="1600">
                <a:latin typeface="Verdana"/>
                <a:ea typeface="Verdana"/>
                <a:cs typeface="Segoe UI"/>
              </a:rPr>
              <a:t> attribute:</a:t>
            </a:r>
            <a:endParaRPr lang="en-US" sz="1600">
              <a:cs typeface="Calibri"/>
            </a:endParaRPr>
          </a:p>
          <a:p>
            <a:pPr>
              <a:buNone/>
            </a:pPr>
            <a:endParaRPr lang="en-US" sz="1600">
              <a:solidFill>
                <a:srgbClr val="000000"/>
              </a:solidFill>
              <a:latin typeface="Verdana"/>
              <a:ea typeface="Verdana"/>
              <a:cs typeface="Segoe UI"/>
            </a:endParaRPr>
          </a:p>
          <a:p>
            <a:pPr>
              <a:buNone/>
            </a:pPr>
            <a:r>
              <a:rPr lang="en-US" sz="1600">
                <a:solidFill>
                  <a:srgbClr val="0000CD"/>
                </a:solidFill>
                <a:latin typeface="Consolas"/>
                <a:ea typeface="Verdana"/>
                <a:cs typeface="Segoe UI"/>
              </a:rPr>
              <a:t>&lt;</a:t>
            </a:r>
            <a:r>
              <a:rPr lang="en-US" sz="1600">
                <a:solidFill>
                  <a:srgbClr val="A52A2A"/>
                </a:solidFill>
                <a:latin typeface="Consolas"/>
                <a:ea typeface="Verdana"/>
                <a:cs typeface="Segoe UI"/>
              </a:rPr>
              <a:t>form</a:t>
            </a:r>
            <a:r>
              <a:rPr lang="en-US" sz="1600">
                <a:solidFill>
                  <a:srgbClr val="FF0000"/>
                </a:solidFill>
                <a:latin typeface="Consolas"/>
                <a:ea typeface="Verdana"/>
                <a:cs typeface="Segoe UI"/>
              </a:rPr>
              <a:t> action</a:t>
            </a:r>
            <a:r>
              <a:rPr lang="en-US" sz="1600">
                <a:solidFill>
                  <a:srgbClr val="0000CD"/>
                </a:solidFill>
                <a:latin typeface="Consolas"/>
                <a:ea typeface="Verdana"/>
                <a:cs typeface="Segoe UI"/>
              </a:rPr>
              <a:t>="/</a:t>
            </a:r>
            <a:r>
              <a:rPr lang="en-US" sz="1600" err="1">
                <a:solidFill>
                  <a:srgbClr val="0000CD"/>
                </a:solidFill>
                <a:latin typeface="Consolas"/>
                <a:ea typeface="Verdana"/>
                <a:cs typeface="Segoe UI"/>
              </a:rPr>
              <a:t>action_page.php</a:t>
            </a:r>
            <a:r>
              <a:rPr lang="en-US" sz="1600">
                <a:solidFill>
                  <a:srgbClr val="0000CD"/>
                </a:solidFill>
                <a:latin typeface="Consolas"/>
                <a:ea typeface="Verdana"/>
                <a:cs typeface="Segoe UI"/>
              </a:rPr>
              <a:t>"&gt;</a:t>
            </a:r>
            <a:br>
              <a:rPr lang="en-US" sz="1600">
                <a:latin typeface="Consolas"/>
                <a:ea typeface="Verdana"/>
                <a:cs typeface="Segoe UI"/>
              </a:rPr>
            </a:br>
            <a:r>
              <a:rPr lang="en-US" sz="1600">
                <a:solidFill>
                  <a:srgbClr val="0000CD"/>
                </a:solidFill>
                <a:latin typeface="Consolas"/>
                <a:ea typeface="Verdana"/>
                <a:cs typeface="Segoe UI"/>
              </a:rPr>
              <a:t>  &lt;</a:t>
            </a:r>
            <a:r>
              <a:rPr lang="en-US" sz="1600">
                <a:solidFill>
                  <a:srgbClr val="A52A2A"/>
                </a:solidFill>
                <a:latin typeface="Consolas"/>
                <a:ea typeface="Verdana"/>
                <a:cs typeface="Segoe UI"/>
              </a:rPr>
              <a:t>label</a:t>
            </a:r>
            <a:r>
              <a:rPr lang="en-US" sz="1600">
                <a:solidFill>
                  <a:srgbClr val="FF0000"/>
                </a:solidFill>
                <a:latin typeface="Consolas"/>
                <a:ea typeface="Verdana"/>
                <a:cs typeface="Segoe UI"/>
              </a:rPr>
              <a:t> for</a:t>
            </a:r>
            <a:r>
              <a:rPr lang="en-US" sz="1600">
                <a:solidFill>
                  <a:srgbClr val="0000CD"/>
                </a:solidFill>
                <a:latin typeface="Consolas"/>
                <a:ea typeface="Verdana"/>
                <a:cs typeface="Segoe UI"/>
              </a:rPr>
              <a:t>="</a:t>
            </a:r>
            <a:r>
              <a:rPr lang="en-US" sz="1600" err="1">
                <a:solidFill>
                  <a:srgbClr val="0000CD"/>
                </a:solidFill>
                <a:latin typeface="Consolas"/>
                <a:ea typeface="Verdana"/>
                <a:cs typeface="Segoe UI"/>
              </a:rPr>
              <a:t>fname</a:t>
            </a:r>
            <a:r>
              <a:rPr lang="en-US" sz="1600">
                <a:solidFill>
                  <a:srgbClr val="0000CD"/>
                </a:solidFill>
                <a:latin typeface="Consolas"/>
                <a:ea typeface="Verdana"/>
                <a:cs typeface="Segoe UI"/>
              </a:rPr>
              <a:t>"&gt;</a:t>
            </a:r>
            <a:r>
              <a:rPr lang="en-US" sz="1600">
                <a:latin typeface="Consolas"/>
                <a:ea typeface="Verdana"/>
                <a:cs typeface="Segoe UI"/>
              </a:rPr>
              <a:t>First name:</a:t>
            </a:r>
            <a:r>
              <a:rPr lang="en-US" sz="1600">
                <a:solidFill>
                  <a:srgbClr val="0000CD"/>
                </a:solidFill>
                <a:latin typeface="Consolas"/>
                <a:ea typeface="Verdana"/>
                <a:cs typeface="Segoe UI"/>
              </a:rPr>
              <a:t>&lt;</a:t>
            </a:r>
            <a:r>
              <a:rPr lang="en-US" sz="1600">
                <a:solidFill>
                  <a:srgbClr val="A52A2A"/>
                </a:solidFill>
                <a:latin typeface="Consolas"/>
                <a:ea typeface="Verdana"/>
                <a:cs typeface="Segoe UI"/>
              </a:rPr>
              <a:t>/label</a:t>
            </a:r>
            <a:r>
              <a:rPr lang="en-US" sz="1600">
                <a:solidFill>
                  <a:srgbClr val="0000CD"/>
                </a:solidFill>
                <a:latin typeface="Consolas"/>
                <a:ea typeface="Verdana"/>
                <a:cs typeface="Segoe UI"/>
              </a:rPr>
              <a:t>&gt;&lt;</a:t>
            </a:r>
            <a:r>
              <a:rPr lang="en-US" sz="1600" err="1">
                <a:solidFill>
                  <a:srgbClr val="A52A2A"/>
                </a:solidFill>
                <a:latin typeface="Consolas"/>
                <a:ea typeface="Verdana"/>
                <a:cs typeface="Segoe UI"/>
              </a:rPr>
              <a:t>br</a:t>
            </a:r>
            <a:r>
              <a:rPr lang="en-US" sz="1600">
                <a:solidFill>
                  <a:srgbClr val="0000CD"/>
                </a:solidFill>
                <a:latin typeface="Consolas"/>
                <a:ea typeface="Verdana"/>
                <a:cs typeface="Segoe UI"/>
              </a:rPr>
              <a:t>&gt;</a:t>
            </a:r>
            <a:br>
              <a:rPr lang="en-US" sz="1600">
                <a:latin typeface="Consolas"/>
                <a:ea typeface="Verdana"/>
                <a:cs typeface="Segoe UI"/>
              </a:rPr>
            </a:br>
            <a:r>
              <a:rPr lang="en-US" sz="1600">
                <a:solidFill>
                  <a:srgbClr val="0000CD"/>
                </a:solidFill>
                <a:latin typeface="Consolas"/>
                <a:ea typeface="Verdana"/>
                <a:cs typeface="Segoe UI"/>
              </a:rPr>
              <a:t>  &lt;</a:t>
            </a:r>
            <a:r>
              <a:rPr lang="en-US" sz="1600">
                <a:solidFill>
                  <a:srgbClr val="A52A2A"/>
                </a:solidFill>
                <a:latin typeface="Consolas"/>
                <a:ea typeface="Verdana"/>
                <a:cs typeface="Segoe UI"/>
              </a:rPr>
              <a:t>input</a:t>
            </a:r>
            <a:r>
              <a:rPr lang="en-US" sz="1600">
                <a:solidFill>
                  <a:srgbClr val="FF0000"/>
                </a:solidFill>
                <a:latin typeface="Consolas"/>
                <a:ea typeface="Verdana"/>
                <a:cs typeface="Segoe UI"/>
              </a:rPr>
              <a:t> type</a:t>
            </a:r>
            <a:r>
              <a:rPr lang="en-US" sz="1600">
                <a:solidFill>
                  <a:srgbClr val="0000CD"/>
                </a:solidFill>
                <a:latin typeface="Consolas"/>
                <a:ea typeface="Verdana"/>
                <a:cs typeface="Segoe UI"/>
              </a:rPr>
              <a:t>="text"</a:t>
            </a:r>
            <a:r>
              <a:rPr lang="en-US" sz="1600">
                <a:solidFill>
                  <a:srgbClr val="FF0000"/>
                </a:solidFill>
                <a:latin typeface="Consolas"/>
                <a:ea typeface="Verdana"/>
                <a:cs typeface="Segoe UI"/>
              </a:rPr>
              <a:t> id</a:t>
            </a:r>
            <a:r>
              <a:rPr lang="en-US" sz="1600">
                <a:solidFill>
                  <a:srgbClr val="0000CD"/>
                </a:solidFill>
                <a:latin typeface="Consolas"/>
                <a:ea typeface="Verdana"/>
                <a:cs typeface="Segoe UI"/>
              </a:rPr>
              <a:t>="</a:t>
            </a:r>
            <a:r>
              <a:rPr lang="en-US" sz="1600" err="1">
                <a:solidFill>
                  <a:srgbClr val="0000CD"/>
                </a:solidFill>
                <a:latin typeface="Consolas"/>
                <a:ea typeface="Verdana"/>
                <a:cs typeface="Segoe UI"/>
              </a:rPr>
              <a:t>fname</a:t>
            </a:r>
            <a:r>
              <a:rPr lang="en-US" sz="1600">
                <a:solidFill>
                  <a:srgbClr val="0000CD"/>
                </a:solidFill>
                <a:latin typeface="Consolas"/>
                <a:ea typeface="Verdana"/>
                <a:cs typeface="Segoe UI"/>
              </a:rPr>
              <a:t>"</a:t>
            </a:r>
            <a:r>
              <a:rPr lang="en-US" sz="1600">
                <a:solidFill>
                  <a:srgbClr val="FF0000"/>
                </a:solidFill>
                <a:latin typeface="Consolas"/>
                <a:ea typeface="Verdana"/>
                <a:cs typeface="Segoe UI"/>
              </a:rPr>
              <a:t> name</a:t>
            </a:r>
            <a:r>
              <a:rPr lang="en-US" sz="1600">
                <a:solidFill>
                  <a:srgbClr val="0000CD"/>
                </a:solidFill>
                <a:latin typeface="Consolas"/>
                <a:ea typeface="Verdana"/>
                <a:cs typeface="Segoe UI"/>
              </a:rPr>
              <a:t>="</a:t>
            </a:r>
            <a:r>
              <a:rPr lang="en-US" sz="1600" err="1">
                <a:solidFill>
                  <a:srgbClr val="0000CD"/>
                </a:solidFill>
                <a:latin typeface="Consolas"/>
                <a:ea typeface="Verdana"/>
                <a:cs typeface="Segoe UI"/>
              </a:rPr>
              <a:t>fname</a:t>
            </a:r>
            <a:r>
              <a:rPr lang="en-US" sz="1600">
                <a:solidFill>
                  <a:srgbClr val="0000CD"/>
                </a:solidFill>
                <a:latin typeface="Consolas"/>
                <a:ea typeface="Verdana"/>
                <a:cs typeface="Segoe UI"/>
              </a:rPr>
              <a:t>"</a:t>
            </a:r>
            <a:r>
              <a:rPr lang="en-US" sz="1600">
                <a:solidFill>
                  <a:srgbClr val="FF0000"/>
                </a:solidFill>
                <a:latin typeface="Consolas"/>
                <a:ea typeface="Verdana"/>
                <a:cs typeface="Segoe UI"/>
              </a:rPr>
              <a:t> value</a:t>
            </a:r>
            <a:r>
              <a:rPr lang="en-US" sz="1600">
                <a:solidFill>
                  <a:srgbClr val="0000CD"/>
                </a:solidFill>
                <a:latin typeface="Consolas"/>
                <a:ea typeface="Verdana"/>
                <a:cs typeface="Segoe UI"/>
              </a:rPr>
              <a:t>="John"&gt;&lt;</a:t>
            </a:r>
            <a:r>
              <a:rPr lang="en-US" sz="1600" err="1">
                <a:solidFill>
                  <a:srgbClr val="A52A2A"/>
                </a:solidFill>
                <a:latin typeface="Consolas"/>
                <a:ea typeface="Verdana"/>
                <a:cs typeface="Segoe UI"/>
              </a:rPr>
              <a:t>br</a:t>
            </a:r>
            <a:r>
              <a:rPr lang="en-US" sz="1600">
                <a:solidFill>
                  <a:srgbClr val="0000CD"/>
                </a:solidFill>
                <a:latin typeface="Consolas"/>
                <a:ea typeface="Verdana"/>
                <a:cs typeface="Segoe UI"/>
              </a:rPr>
              <a:t>&gt;</a:t>
            </a:r>
            <a:br>
              <a:rPr lang="en-US" sz="1600">
                <a:latin typeface="Consolas"/>
                <a:ea typeface="Verdana"/>
                <a:cs typeface="Segoe UI"/>
              </a:rPr>
            </a:br>
            <a:r>
              <a:rPr lang="en-US" sz="1600">
                <a:solidFill>
                  <a:srgbClr val="0000CD"/>
                </a:solidFill>
                <a:latin typeface="Consolas"/>
                <a:ea typeface="Verdana"/>
                <a:cs typeface="Segoe UI"/>
              </a:rPr>
              <a:t>  &lt;</a:t>
            </a:r>
            <a:r>
              <a:rPr lang="en-US" sz="1600">
                <a:solidFill>
                  <a:srgbClr val="A52A2A"/>
                </a:solidFill>
                <a:latin typeface="Consolas"/>
                <a:ea typeface="Verdana"/>
                <a:cs typeface="Segoe UI"/>
              </a:rPr>
              <a:t>label</a:t>
            </a:r>
            <a:r>
              <a:rPr lang="en-US" sz="1600">
                <a:solidFill>
                  <a:srgbClr val="FF0000"/>
                </a:solidFill>
                <a:latin typeface="Consolas"/>
                <a:ea typeface="Verdana"/>
                <a:cs typeface="Segoe UI"/>
              </a:rPr>
              <a:t> for</a:t>
            </a:r>
            <a:r>
              <a:rPr lang="en-US" sz="1600">
                <a:solidFill>
                  <a:srgbClr val="0000CD"/>
                </a:solidFill>
                <a:latin typeface="Consolas"/>
                <a:ea typeface="Verdana"/>
                <a:cs typeface="Segoe UI"/>
              </a:rPr>
              <a:t>="</a:t>
            </a:r>
            <a:r>
              <a:rPr lang="en-US" sz="1600" err="1">
                <a:solidFill>
                  <a:srgbClr val="0000CD"/>
                </a:solidFill>
                <a:latin typeface="Consolas"/>
                <a:ea typeface="Verdana"/>
                <a:cs typeface="Segoe UI"/>
              </a:rPr>
              <a:t>lname</a:t>
            </a:r>
            <a:r>
              <a:rPr lang="en-US" sz="1600">
                <a:solidFill>
                  <a:srgbClr val="0000CD"/>
                </a:solidFill>
                <a:latin typeface="Consolas"/>
                <a:ea typeface="Verdana"/>
                <a:cs typeface="Segoe UI"/>
              </a:rPr>
              <a:t>"&gt;</a:t>
            </a:r>
            <a:r>
              <a:rPr lang="en-US" sz="1600">
                <a:latin typeface="Consolas"/>
                <a:ea typeface="Verdana"/>
                <a:cs typeface="Segoe UI"/>
              </a:rPr>
              <a:t>Last name:</a:t>
            </a:r>
            <a:r>
              <a:rPr lang="en-US" sz="1600">
                <a:solidFill>
                  <a:srgbClr val="0000CD"/>
                </a:solidFill>
                <a:latin typeface="Consolas"/>
                <a:ea typeface="Verdana"/>
                <a:cs typeface="Segoe UI"/>
              </a:rPr>
              <a:t>&lt;</a:t>
            </a:r>
            <a:r>
              <a:rPr lang="en-US" sz="1600">
                <a:solidFill>
                  <a:srgbClr val="A52A2A"/>
                </a:solidFill>
                <a:latin typeface="Consolas"/>
                <a:ea typeface="Verdana"/>
                <a:cs typeface="Segoe UI"/>
              </a:rPr>
              <a:t>/label</a:t>
            </a:r>
            <a:r>
              <a:rPr lang="en-US" sz="1600">
                <a:solidFill>
                  <a:srgbClr val="0000CD"/>
                </a:solidFill>
                <a:latin typeface="Consolas"/>
                <a:ea typeface="Verdana"/>
                <a:cs typeface="Segoe UI"/>
              </a:rPr>
              <a:t>&gt;&lt;</a:t>
            </a:r>
            <a:r>
              <a:rPr lang="en-US" sz="1600" err="1">
                <a:solidFill>
                  <a:srgbClr val="A52A2A"/>
                </a:solidFill>
                <a:latin typeface="Consolas"/>
                <a:ea typeface="Verdana"/>
                <a:cs typeface="Segoe UI"/>
              </a:rPr>
              <a:t>br</a:t>
            </a:r>
            <a:r>
              <a:rPr lang="en-US" sz="1600">
                <a:solidFill>
                  <a:srgbClr val="0000CD"/>
                </a:solidFill>
                <a:latin typeface="Consolas"/>
                <a:ea typeface="Verdana"/>
                <a:cs typeface="Segoe UI"/>
              </a:rPr>
              <a:t>&gt;</a:t>
            </a:r>
            <a:br>
              <a:rPr lang="en-US" sz="1600">
                <a:latin typeface="Consolas"/>
                <a:ea typeface="Verdana"/>
                <a:cs typeface="Segoe UI"/>
              </a:rPr>
            </a:br>
            <a:r>
              <a:rPr lang="en-US" sz="1600">
                <a:solidFill>
                  <a:srgbClr val="0000CD"/>
                </a:solidFill>
                <a:latin typeface="Consolas"/>
                <a:ea typeface="Verdana"/>
                <a:cs typeface="Segoe UI"/>
              </a:rPr>
              <a:t>  &lt;</a:t>
            </a:r>
            <a:r>
              <a:rPr lang="en-US" sz="1600">
                <a:solidFill>
                  <a:srgbClr val="A52A2A"/>
                </a:solidFill>
                <a:latin typeface="Consolas"/>
                <a:ea typeface="Verdana"/>
                <a:cs typeface="Segoe UI"/>
              </a:rPr>
              <a:t>input</a:t>
            </a:r>
            <a:r>
              <a:rPr lang="en-US" sz="1600">
                <a:solidFill>
                  <a:srgbClr val="FF0000"/>
                </a:solidFill>
                <a:latin typeface="Consolas"/>
                <a:ea typeface="Verdana"/>
                <a:cs typeface="Segoe UI"/>
              </a:rPr>
              <a:t> type</a:t>
            </a:r>
            <a:r>
              <a:rPr lang="en-US" sz="1600">
                <a:solidFill>
                  <a:srgbClr val="0000CD"/>
                </a:solidFill>
                <a:latin typeface="Consolas"/>
                <a:ea typeface="Verdana"/>
                <a:cs typeface="Segoe UI"/>
              </a:rPr>
              <a:t>="text"</a:t>
            </a:r>
            <a:r>
              <a:rPr lang="en-US" sz="1600">
                <a:solidFill>
                  <a:srgbClr val="FF0000"/>
                </a:solidFill>
                <a:latin typeface="Consolas"/>
                <a:ea typeface="Verdana"/>
                <a:cs typeface="Segoe UI"/>
              </a:rPr>
              <a:t> id</a:t>
            </a:r>
            <a:r>
              <a:rPr lang="en-US" sz="1600">
                <a:solidFill>
                  <a:srgbClr val="0000CD"/>
                </a:solidFill>
                <a:latin typeface="Consolas"/>
                <a:ea typeface="Verdana"/>
                <a:cs typeface="Segoe UI"/>
              </a:rPr>
              <a:t>="</a:t>
            </a:r>
            <a:r>
              <a:rPr lang="en-US" sz="1600" err="1">
                <a:solidFill>
                  <a:srgbClr val="0000CD"/>
                </a:solidFill>
                <a:latin typeface="Consolas"/>
                <a:ea typeface="Verdana"/>
                <a:cs typeface="Segoe UI"/>
              </a:rPr>
              <a:t>lname</a:t>
            </a:r>
            <a:r>
              <a:rPr lang="en-US" sz="1600">
                <a:solidFill>
                  <a:srgbClr val="0000CD"/>
                </a:solidFill>
                <a:latin typeface="Consolas"/>
                <a:ea typeface="Verdana"/>
                <a:cs typeface="Segoe UI"/>
              </a:rPr>
              <a:t>"</a:t>
            </a:r>
            <a:r>
              <a:rPr lang="en-US" sz="1600">
                <a:solidFill>
                  <a:srgbClr val="FF0000"/>
                </a:solidFill>
                <a:latin typeface="Consolas"/>
                <a:ea typeface="Verdana"/>
                <a:cs typeface="Segoe UI"/>
              </a:rPr>
              <a:t> name</a:t>
            </a:r>
            <a:r>
              <a:rPr lang="en-US" sz="1600">
                <a:solidFill>
                  <a:srgbClr val="0000CD"/>
                </a:solidFill>
                <a:latin typeface="Consolas"/>
                <a:ea typeface="Verdana"/>
                <a:cs typeface="Segoe UI"/>
              </a:rPr>
              <a:t>="</a:t>
            </a:r>
            <a:r>
              <a:rPr lang="en-US" sz="1600" err="1">
                <a:solidFill>
                  <a:srgbClr val="0000CD"/>
                </a:solidFill>
                <a:latin typeface="Consolas"/>
                <a:ea typeface="Verdana"/>
                <a:cs typeface="Segoe UI"/>
              </a:rPr>
              <a:t>lname</a:t>
            </a:r>
            <a:r>
              <a:rPr lang="en-US" sz="1600">
                <a:solidFill>
                  <a:srgbClr val="0000CD"/>
                </a:solidFill>
                <a:latin typeface="Consolas"/>
                <a:ea typeface="Verdana"/>
                <a:cs typeface="Segoe UI"/>
              </a:rPr>
              <a:t>"</a:t>
            </a:r>
            <a:r>
              <a:rPr lang="en-US" sz="1600">
                <a:solidFill>
                  <a:srgbClr val="FF0000"/>
                </a:solidFill>
                <a:latin typeface="Consolas"/>
                <a:ea typeface="Verdana"/>
                <a:cs typeface="Segoe UI"/>
              </a:rPr>
              <a:t> value</a:t>
            </a:r>
            <a:r>
              <a:rPr lang="en-US" sz="1600">
                <a:solidFill>
                  <a:srgbClr val="0000CD"/>
                </a:solidFill>
                <a:latin typeface="Consolas"/>
                <a:ea typeface="Verdana"/>
                <a:cs typeface="Segoe UI"/>
              </a:rPr>
              <a:t>="Doe"&gt;&lt;</a:t>
            </a:r>
            <a:r>
              <a:rPr lang="en-US" sz="1600" err="1">
                <a:solidFill>
                  <a:srgbClr val="A52A2A"/>
                </a:solidFill>
                <a:latin typeface="Consolas"/>
                <a:ea typeface="Verdana"/>
                <a:cs typeface="Segoe UI"/>
              </a:rPr>
              <a:t>br</a:t>
            </a:r>
            <a:r>
              <a:rPr lang="en-US" sz="1600">
                <a:solidFill>
                  <a:srgbClr val="0000CD"/>
                </a:solidFill>
                <a:latin typeface="Consolas"/>
                <a:ea typeface="Verdana"/>
                <a:cs typeface="Segoe UI"/>
              </a:rPr>
              <a:t>&gt;&lt;</a:t>
            </a:r>
            <a:r>
              <a:rPr lang="en-US" sz="1600" err="1">
                <a:solidFill>
                  <a:srgbClr val="A52A2A"/>
                </a:solidFill>
                <a:latin typeface="Consolas"/>
                <a:ea typeface="Verdana"/>
                <a:cs typeface="Segoe UI"/>
              </a:rPr>
              <a:t>br</a:t>
            </a:r>
            <a:r>
              <a:rPr lang="en-US" sz="1600">
                <a:solidFill>
                  <a:srgbClr val="0000CD"/>
                </a:solidFill>
                <a:latin typeface="Consolas"/>
                <a:ea typeface="Verdana"/>
                <a:cs typeface="Segoe UI"/>
              </a:rPr>
              <a:t>&gt;</a:t>
            </a:r>
            <a:br>
              <a:rPr lang="en-US" sz="1600">
                <a:latin typeface="Consolas"/>
                <a:ea typeface="Verdana"/>
                <a:cs typeface="Segoe UI"/>
              </a:rPr>
            </a:br>
            <a:r>
              <a:rPr lang="en-US" sz="1600">
                <a:solidFill>
                  <a:srgbClr val="0000CD"/>
                </a:solidFill>
                <a:latin typeface="Consolas"/>
                <a:ea typeface="Verdana"/>
                <a:cs typeface="Segoe UI"/>
              </a:rPr>
              <a:t>  &lt;</a:t>
            </a:r>
            <a:r>
              <a:rPr lang="en-US" sz="1600">
                <a:solidFill>
                  <a:srgbClr val="A52A2A"/>
                </a:solidFill>
                <a:latin typeface="Consolas"/>
                <a:ea typeface="Verdana"/>
                <a:cs typeface="Segoe UI"/>
              </a:rPr>
              <a:t>input</a:t>
            </a:r>
            <a:r>
              <a:rPr lang="en-US" sz="1600">
                <a:solidFill>
                  <a:srgbClr val="FF0000"/>
                </a:solidFill>
                <a:latin typeface="Consolas"/>
                <a:ea typeface="Verdana"/>
                <a:cs typeface="Segoe UI"/>
              </a:rPr>
              <a:t> type</a:t>
            </a:r>
            <a:r>
              <a:rPr lang="en-US" sz="1600">
                <a:solidFill>
                  <a:srgbClr val="0000CD"/>
                </a:solidFill>
                <a:latin typeface="Consolas"/>
                <a:ea typeface="Verdana"/>
                <a:cs typeface="Segoe UI"/>
              </a:rPr>
              <a:t>="submit"</a:t>
            </a:r>
            <a:r>
              <a:rPr lang="en-US" sz="1600">
                <a:solidFill>
                  <a:srgbClr val="FF0000"/>
                </a:solidFill>
                <a:latin typeface="Consolas"/>
                <a:ea typeface="Verdana"/>
                <a:cs typeface="Segoe UI"/>
              </a:rPr>
              <a:t> value</a:t>
            </a:r>
            <a:r>
              <a:rPr lang="en-US" sz="1600">
                <a:solidFill>
                  <a:srgbClr val="0000CD"/>
                </a:solidFill>
                <a:latin typeface="Consolas"/>
                <a:ea typeface="Verdana"/>
                <a:cs typeface="Segoe UI"/>
              </a:rPr>
              <a:t>="Submit"&gt;</a:t>
            </a:r>
            <a:br>
              <a:rPr lang="en-US" sz="1600">
                <a:latin typeface="Consolas"/>
                <a:ea typeface="Verdana"/>
                <a:cs typeface="Segoe UI"/>
              </a:rPr>
            </a:br>
            <a:r>
              <a:rPr lang="en-US" sz="1600">
                <a:solidFill>
                  <a:srgbClr val="0000CD"/>
                </a:solidFill>
                <a:latin typeface="Consolas"/>
                <a:ea typeface="Verdana"/>
                <a:cs typeface="Segoe UI"/>
              </a:rPr>
              <a:t>&lt;</a:t>
            </a:r>
            <a:r>
              <a:rPr lang="en-US" sz="1600">
                <a:solidFill>
                  <a:srgbClr val="A52A2A"/>
                </a:solidFill>
                <a:latin typeface="Consolas"/>
                <a:ea typeface="Verdana"/>
                <a:cs typeface="Segoe UI"/>
              </a:rPr>
              <a:t>/form</a:t>
            </a:r>
            <a:r>
              <a:rPr lang="en-US" sz="1600">
                <a:solidFill>
                  <a:srgbClr val="0000CD"/>
                </a:solidFill>
                <a:latin typeface="Consolas"/>
                <a:ea typeface="Verdana"/>
                <a:cs typeface="Segoe UI"/>
              </a:rPr>
              <a:t>&gt;</a:t>
            </a:r>
            <a:endParaRPr lang="en-US" sz="1600">
              <a:cs typeface="Calibri"/>
            </a:endParaRPr>
          </a:p>
          <a:p>
            <a:pPr>
              <a:buNone/>
            </a:pPr>
            <a:endParaRPr lang="en-US" sz="1600">
              <a:solidFill>
                <a:srgbClr val="0000CD"/>
              </a:solidFill>
              <a:latin typeface="Consolas"/>
              <a:ea typeface="Verdana"/>
              <a:cs typeface="Segoe UI"/>
            </a:endParaRPr>
          </a:p>
          <a:p>
            <a:pPr>
              <a:buNone/>
            </a:pPr>
            <a:endParaRPr lang="en-US" sz="1100">
              <a:solidFill>
                <a:srgbClr val="0000CD"/>
              </a:solidFill>
              <a:latin typeface="Consolas"/>
              <a:ea typeface="Verdana"/>
              <a:cs typeface="Segoe UI"/>
            </a:endParaRPr>
          </a:p>
          <a:p>
            <a:pPr>
              <a:buNone/>
            </a:pPr>
            <a:endParaRPr lang="en-US" sz="1100">
              <a:solidFill>
                <a:srgbClr val="0000CD"/>
              </a:solidFill>
              <a:latin typeface="Consolas"/>
              <a:ea typeface="Verdana"/>
              <a:cs typeface="Segoe UI"/>
            </a:endParaRPr>
          </a:p>
          <a:p>
            <a:pPr marL="0" indent="0">
              <a:buNone/>
            </a:pPr>
            <a:endParaRPr lang="en-US" sz="2400">
              <a:latin typeface="Segoe UI"/>
              <a:cs typeface="Segoe UI"/>
            </a:endParaRPr>
          </a:p>
        </p:txBody>
      </p:sp>
      <p:sp>
        <p:nvSpPr>
          <p:cNvPr id="4" name="Footer Placeholder 3">
            <a:extLst>
              <a:ext uri="{FF2B5EF4-FFF2-40B4-BE49-F238E27FC236}">
                <a16:creationId xmlns:a16="http://schemas.microsoft.com/office/drawing/2014/main" id="{9136CB23-F4B9-4D55-9883-68C343D07B0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EE1D082-BACF-5246-0281-D6449204FC85}"/>
              </a:ext>
            </a:extLst>
          </p:cNvPr>
          <p:cNvSpPr>
            <a:spLocks noGrp="1"/>
          </p:cNvSpPr>
          <p:nvPr>
            <p:ph type="sldNum" sz="quarter" idx="12"/>
          </p:nvPr>
        </p:nvSpPr>
        <p:spPr/>
        <p:txBody>
          <a:bodyPr/>
          <a:lstStyle/>
          <a:p>
            <a:fld id="{D4C40640-FB97-403C-ACEE-868BB27D48AD}" type="slidenum">
              <a:rPr lang="en-IN" smtClean="0"/>
              <a:t>188</a:t>
            </a:fld>
            <a:endParaRPr lang="en-IN"/>
          </a:p>
        </p:txBody>
      </p:sp>
      <p:pic>
        <p:nvPicPr>
          <p:cNvPr id="6" name="Picture 6" descr="Graphical user interface, text, application&#10;&#10;Description automatically generated">
            <a:extLst>
              <a:ext uri="{FF2B5EF4-FFF2-40B4-BE49-F238E27FC236}">
                <a16:creationId xmlns:a16="http://schemas.microsoft.com/office/drawing/2014/main" id="{41732BAC-61FD-86DD-1EF1-045083EFD303}"/>
              </a:ext>
            </a:extLst>
          </p:cNvPr>
          <p:cNvPicPr>
            <a:picLocks noChangeAspect="1"/>
          </p:cNvPicPr>
          <p:nvPr/>
        </p:nvPicPr>
        <p:blipFill>
          <a:blip r:embed="rId2"/>
          <a:stretch>
            <a:fillRect/>
          </a:stretch>
        </p:blipFill>
        <p:spPr>
          <a:xfrm>
            <a:off x="3414083" y="4627207"/>
            <a:ext cx="4545389" cy="1554697"/>
          </a:xfrm>
          <a:prstGeom prst="rect">
            <a:avLst/>
          </a:prstGeom>
        </p:spPr>
      </p:pic>
    </p:spTree>
    <p:extLst>
      <p:ext uri="{BB962C8B-B14F-4D97-AF65-F5344CB8AC3E}">
        <p14:creationId xmlns:p14="http://schemas.microsoft.com/office/powerpoint/2010/main" val="12175176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96E72-FDDA-6320-D35A-BBFAC0C62546}"/>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400">
                <a:latin typeface="Segoe UI"/>
                <a:cs typeface="Segoe UI"/>
              </a:rPr>
              <a:t>Input Type Reset</a:t>
            </a:r>
            <a:endParaRPr lang="en-US">
              <a:latin typeface="Calibri" panose="020F0502020204030204"/>
              <a:ea typeface="Verdana"/>
              <a:cs typeface="Calibri" panose="020F0502020204030204"/>
            </a:endParaRPr>
          </a:p>
          <a:p>
            <a:pPr>
              <a:buFont typeface="Wingdings" panose="020B0604020202020204" pitchFamily="34" charset="0"/>
              <a:buChar char="Ø"/>
            </a:pPr>
            <a:endParaRPr lang="en-US" sz="2400">
              <a:latin typeface="Segoe UI"/>
              <a:ea typeface="Verdana"/>
              <a:cs typeface="Segoe UI"/>
            </a:endParaRPr>
          </a:p>
          <a:p>
            <a:pPr>
              <a:buFont typeface="Wingdings" panose="020B0604020202020204" pitchFamily="34" charset="0"/>
              <a:buChar char="Ø"/>
            </a:pPr>
            <a:r>
              <a:rPr lang="en-US" sz="1600">
                <a:latin typeface="Verdana"/>
                <a:ea typeface="Verdana"/>
                <a:cs typeface="Calibri" panose="020F0502020204030204"/>
              </a:rPr>
              <a:t>It  defines a </a:t>
            </a:r>
            <a:r>
              <a:rPr lang="en-US" sz="1600" b="1">
                <a:latin typeface="Verdana"/>
                <a:ea typeface="Verdana"/>
                <a:cs typeface="Calibri" panose="020F0502020204030204"/>
              </a:rPr>
              <a:t>reset button</a:t>
            </a:r>
            <a:r>
              <a:rPr lang="en-US" sz="1600">
                <a:latin typeface="Verdana"/>
                <a:ea typeface="Verdana"/>
                <a:cs typeface="Calibri" panose="020F0502020204030204"/>
              </a:rPr>
              <a:t> that will reset all form values to their default values.</a:t>
            </a:r>
          </a:p>
          <a:p>
            <a:pPr>
              <a:buFont typeface="Wingdings" panose="020B0604020202020204" pitchFamily="34" charset="0"/>
              <a:buChar char="Ø"/>
            </a:pP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form</a:t>
            </a:r>
            <a:r>
              <a:rPr lang="en-US" sz="1600">
                <a:solidFill>
                  <a:srgbClr val="FF0000"/>
                </a:solidFill>
                <a:latin typeface="Consolas"/>
                <a:ea typeface="Verdana"/>
                <a:cs typeface="Calibri" panose="020F0502020204030204"/>
              </a:rPr>
              <a:t> action</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action_page.php</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label</a:t>
            </a:r>
            <a:r>
              <a:rPr lang="en-US" sz="1600">
                <a:solidFill>
                  <a:srgbClr val="FF0000"/>
                </a:solidFill>
                <a:latin typeface="Consolas"/>
                <a:ea typeface="Verdana"/>
                <a:cs typeface="Calibri" panose="020F0502020204030204"/>
              </a:rPr>
              <a:t> for</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fname</a:t>
            </a:r>
            <a:r>
              <a:rPr lang="en-US" sz="1600">
                <a:solidFill>
                  <a:srgbClr val="0000CD"/>
                </a:solidFill>
                <a:latin typeface="Consolas"/>
                <a:ea typeface="Verdana"/>
                <a:cs typeface="Calibri" panose="020F0502020204030204"/>
              </a:rPr>
              <a:t>"&gt;</a:t>
            </a:r>
            <a:r>
              <a:rPr lang="en-US" sz="1600">
                <a:latin typeface="Consolas"/>
                <a:ea typeface="Verdana"/>
                <a:cs typeface="Calibri" panose="020F0502020204030204"/>
              </a:rPr>
              <a:t>First name:</a:t>
            </a: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/label</a:t>
            </a:r>
            <a:r>
              <a:rPr lang="en-US" sz="1600">
                <a:solidFill>
                  <a:srgbClr val="0000CD"/>
                </a:solidFill>
                <a:latin typeface="Consolas"/>
                <a:ea typeface="Verdana"/>
                <a:cs typeface="Calibri" panose="020F0502020204030204"/>
              </a:rPr>
              <a:t>&gt;&lt;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="text"</a:t>
            </a:r>
            <a:r>
              <a:rPr lang="en-US" sz="1600">
                <a:solidFill>
                  <a:srgbClr val="FF0000"/>
                </a:solidFill>
                <a:latin typeface="Consolas"/>
                <a:ea typeface="Verdana"/>
                <a:cs typeface="Calibri" panose="020F0502020204030204"/>
              </a:rPr>
              <a:t> id</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fname</a:t>
            </a:r>
            <a:r>
              <a:rPr lang="en-US" sz="1600">
                <a:solidFill>
                  <a:srgbClr val="0000CD"/>
                </a:solidFill>
                <a:latin typeface="Consolas"/>
                <a:ea typeface="Verdana"/>
                <a:cs typeface="Calibri" panose="020F0502020204030204"/>
              </a:rPr>
              <a:t>"</a:t>
            </a:r>
            <a:r>
              <a:rPr lang="en-US" sz="1600">
                <a:solidFill>
                  <a:srgbClr val="FF0000"/>
                </a:solidFill>
                <a:latin typeface="Consolas"/>
                <a:ea typeface="Verdana"/>
                <a:cs typeface="Calibri" panose="020F0502020204030204"/>
              </a:rPr>
              <a:t> name</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fname</a:t>
            </a:r>
            <a:r>
              <a:rPr lang="en-US" sz="1600">
                <a:solidFill>
                  <a:srgbClr val="0000CD"/>
                </a:solidFill>
                <a:latin typeface="Consolas"/>
                <a:ea typeface="Verdana"/>
                <a:cs typeface="Calibri" panose="020F0502020204030204"/>
              </a:rPr>
              <a:t>"</a:t>
            </a:r>
            <a:r>
              <a:rPr lang="en-US" sz="1600">
                <a:solidFill>
                  <a:srgbClr val="FF0000"/>
                </a:solidFill>
                <a:latin typeface="Consolas"/>
                <a:ea typeface="Verdana"/>
                <a:cs typeface="Calibri" panose="020F0502020204030204"/>
              </a:rPr>
              <a:t> value</a:t>
            </a:r>
            <a:r>
              <a:rPr lang="en-US" sz="1600">
                <a:solidFill>
                  <a:srgbClr val="0000CD"/>
                </a:solidFill>
                <a:latin typeface="Consolas"/>
                <a:ea typeface="Verdana"/>
                <a:cs typeface="Calibri" panose="020F0502020204030204"/>
              </a:rPr>
              <a:t>="John"&gt;&lt;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label</a:t>
            </a:r>
            <a:r>
              <a:rPr lang="en-US" sz="1600">
                <a:solidFill>
                  <a:srgbClr val="FF0000"/>
                </a:solidFill>
                <a:latin typeface="Consolas"/>
                <a:ea typeface="Verdana"/>
                <a:cs typeface="Calibri" panose="020F0502020204030204"/>
              </a:rPr>
              <a:t> for</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lname</a:t>
            </a:r>
            <a:r>
              <a:rPr lang="en-US" sz="1600">
                <a:solidFill>
                  <a:srgbClr val="0000CD"/>
                </a:solidFill>
                <a:latin typeface="Consolas"/>
                <a:ea typeface="Verdana"/>
                <a:cs typeface="Calibri" panose="020F0502020204030204"/>
              </a:rPr>
              <a:t>"&gt;</a:t>
            </a:r>
            <a:r>
              <a:rPr lang="en-US" sz="1600">
                <a:latin typeface="Consolas"/>
                <a:ea typeface="Verdana"/>
                <a:cs typeface="Calibri" panose="020F0502020204030204"/>
              </a:rPr>
              <a:t>Last name:</a:t>
            </a: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/label</a:t>
            </a:r>
            <a:r>
              <a:rPr lang="en-US" sz="1600">
                <a:solidFill>
                  <a:srgbClr val="0000CD"/>
                </a:solidFill>
                <a:latin typeface="Consolas"/>
                <a:ea typeface="Verdana"/>
                <a:cs typeface="Calibri" panose="020F0502020204030204"/>
              </a:rPr>
              <a:t>&gt;&lt;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="text"</a:t>
            </a:r>
            <a:r>
              <a:rPr lang="en-US" sz="1600">
                <a:solidFill>
                  <a:srgbClr val="FF0000"/>
                </a:solidFill>
                <a:latin typeface="Consolas"/>
                <a:ea typeface="Verdana"/>
                <a:cs typeface="Calibri" panose="020F0502020204030204"/>
              </a:rPr>
              <a:t> id</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lname</a:t>
            </a:r>
            <a:r>
              <a:rPr lang="en-US" sz="1600">
                <a:solidFill>
                  <a:srgbClr val="0000CD"/>
                </a:solidFill>
                <a:latin typeface="Consolas"/>
                <a:ea typeface="Verdana"/>
                <a:cs typeface="Calibri" panose="020F0502020204030204"/>
              </a:rPr>
              <a:t>"</a:t>
            </a:r>
            <a:r>
              <a:rPr lang="en-US" sz="1600">
                <a:solidFill>
                  <a:srgbClr val="FF0000"/>
                </a:solidFill>
                <a:latin typeface="Consolas"/>
                <a:ea typeface="Verdana"/>
                <a:cs typeface="Calibri" panose="020F0502020204030204"/>
              </a:rPr>
              <a:t> name</a:t>
            </a:r>
            <a:r>
              <a:rPr lang="en-US" sz="1600">
                <a:solidFill>
                  <a:srgbClr val="0000CD"/>
                </a:solidFill>
                <a:latin typeface="Consolas"/>
                <a:ea typeface="Verdana"/>
                <a:cs typeface="Calibri" panose="020F0502020204030204"/>
              </a:rPr>
              <a:t>="</a:t>
            </a:r>
            <a:r>
              <a:rPr lang="en-US" sz="1600" err="1">
                <a:solidFill>
                  <a:srgbClr val="0000CD"/>
                </a:solidFill>
                <a:latin typeface="Consolas"/>
                <a:ea typeface="Verdana"/>
                <a:cs typeface="Calibri" panose="020F0502020204030204"/>
              </a:rPr>
              <a:t>lname</a:t>
            </a:r>
            <a:r>
              <a:rPr lang="en-US" sz="1600">
                <a:solidFill>
                  <a:srgbClr val="0000CD"/>
                </a:solidFill>
                <a:latin typeface="Consolas"/>
                <a:ea typeface="Verdana"/>
                <a:cs typeface="Calibri" panose="020F0502020204030204"/>
              </a:rPr>
              <a:t>"</a:t>
            </a:r>
            <a:r>
              <a:rPr lang="en-US" sz="1600">
                <a:solidFill>
                  <a:srgbClr val="FF0000"/>
                </a:solidFill>
                <a:latin typeface="Consolas"/>
                <a:ea typeface="Verdana"/>
                <a:cs typeface="Calibri" panose="020F0502020204030204"/>
              </a:rPr>
              <a:t> value</a:t>
            </a:r>
            <a:r>
              <a:rPr lang="en-US" sz="1600">
                <a:solidFill>
                  <a:srgbClr val="0000CD"/>
                </a:solidFill>
                <a:latin typeface="Consolas"/>
                <a:ea typeface="Verdana"/>
                <a:cs typeface="Calibri" panose="020F0502020204030204"/>
              </a:rPr>
              <a:t>="Doe"&gt;&lt;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="submit"</a:t>
            </a:r>
            <a:r>
              <a:rPr lang="en-US" sz="1600">
                <a:solidFill>
                  <a:srgbClr val="FF0000"/>
                </a:solidFill>
                <a:latin typeface="Consolas"/>
                <a:ea typeface="Verdana"/>
                <a:cs typeface="Calibri" panose="020F0502020204030204"/>
              </a:rPr>
              <a:t> value</a:t>
            </a:r>
            <a:r>
              <a:rPr lang="en-US" sz="1600">
                <a:solidFill>
                  <a:srgbClr val="0000CD"/>
                </a:solidFill>
                <a:latin typeface="Consolas"/>
                <a:ea typeface="Verdana"/>
                <a:cs typeface="Calibri" panose="020F0502020204030204"/>
              </a:rPr>
              <a:t>="Submit"&gt;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="reset"&gt;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/form</a:t>
            </a:r>
            <a:r>
              <a:rPr lang="en-US" sz="1600">
                <a:solidFill>
                  <a:srgbClr val="0000CD"/>
                </a:solidFill>
                <a:latin typeface="Consolas"/>
                <a:ea typeface="Verdana"/>
                <a:cs typeface="Calibri" panose="020F0502020204030204"/>
              </a:rPr>
              <a:t>&gt;</a:t>
            </a:r>
          </a:p>
          <a:p>
            <a:pPr>
              <a:buFont typeface="Wingdings" panose="020B0604020202020204" pitchFamily="34" charset="0"/>
              <a:buChar char="Ø"/>
            </a:pPr>
            <a:endParaRPr lang="en-US" sz="1100">
              <a:solidFill>
                <a:srgbClr val="0000CD"/>
              </a:solidFill>
              <a:latin typeface="Consolas"/>
              <a:ea typeface="Verdana"/>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F18C70FF-6B55-E915-D703-506488B0B9B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382FDD5-655F-18B9-D7AF-9E9B86B6ED41}"/>
              </a:ext>
            </a:extLst>
          </p:cNvPr>
          <p:cNvSpPr>
            <a:spLocks noGrp="1"/>
          </p:cNvSpPr>
          <p:nvPr>
            <p:ph type="sldNum" sz="quarter" idx="12"/>
          </p:nvPr>
        </p:nvSpPr>
        <p:spPr/>
        <p:txBody>
          <a:bodyPr/>
          <a:lstStyle/>
          <a:p>
            <a:fld id="{D4C40640-FB97-403C-ACEE-868BB27D48AD}" type="slidenum">
              <a:rPr lang="en-IN" smtClean="0"/>
              <a:t>189</a:t>
            </a:fld>
            <a:endParaRPr lang="en-IN"/>
          </a:p>
        </p:txBody>
      </p:sp>
      <p:pic>
        <p:nvPicPr>
          <p:cNvPr id="6" name="Picture 6" descr="Graphical user interface&#10;&#10;Description automatically generated">
            <a:extLst>
              <a:ext uri="{FF2B5EF4-FFF2-40B4-BE49-F238E27FC236}">
                <a16:creationId xmlns:a16="http://schemas.microsoft.com/office/drawing/2014/main" id="{C69960DD-8C66-8150-EA55-D0C00DE582A4}"/>
              </a:ext>
            </a:extLst>
          </p:cNvPr>
          <p:cNvPicPr>
            <a:picLocks noChangeAspect="1"/>
          </p:cNvPicPr>
          <p:nvPr/>
        </p:nvPicPr>
        <p:blipFill>
          <a:blip r:embed="rId2"/>
          <a:stretch>
            <a:fillRect/>
          </a:stretch>
        </p:blipFill>
        <p:spPr>
          <a:xfrm>
            <a:off x="7278511" y="4602050"/>
            <a:ext cx="3538330" cy="1411136"/>
          </a:xfrm>
          <a:prstGeom prst="rect">
            <a:avLst/>
          </a:prstGeom>
        </p:spPr>
      </p:pic>
    </p:spTree>
    <p:extLst>
      <p:ext uri="{BB962C8B-B14F-4D97-AF65-F5344CB8AC3E}">
        <p14:creationId xmlns:p14="http://schemas.microsoft.com/office/powerpoint/2010/main" val="266315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A3D17-B660-CAC8-18DF-2A4AFC187373}"/>
              </a:ext>
            </a:extLst>
          </p:cNvPr>
          <p:cNvSpPr>
            <a:spLocks noGrp="1"/>
          </p:cNvSpPr>
          <p:nvPr>
            <p:ph idx="1"/>
          </p:nvPr>
        </p:nvSpPr>
        <p:spPr>
          <a:xfrm>
            <a:off x="838200" y="732946"/>
            <a:ext cx="10515600" cy="5444017"/>
          </a:xfrm>
        </p:spPr>
        <p:txBody>
          <a:bodyPr vert="horz" lIns="91440" tIns="45720" rIns="91440" bIns="45720" rtlCol="0" anchor="t">
            <a:normAutofit/>
          </a:bodyPr>
          <a:lstStyle/>
          <a:p>
            <a:endParaRPr lang="en-US"/>
          </a:p>
          <a:p>
            <a:pPr marL="0" indent="0">
              <a:buNone/>
            </a:pPr>
            <a:r>
              <a:rPr lang="en-US" sz="1600">
                <a:cs typeface="Calibri"/>
              </a:rPr>
              <a:t>   &lt;h1 style="</a:t>
            </a:r>
            <a:r>
              <a:rPr lang="en-US" sz="1600" err="1">
                <a:cs typeface="Calibri"/>
              </a:rPr>
              <a:t>font-family:verdana</a:t>
            </a:r>
            <a:r>
              <a:rPr lang="en-US" sz="1600">
                <a:cs typeface="Calibri"/>
              </a:rPr>
              <a:t>;"&gt;This is a heading&lt;/h1&gt;</a:t>
            </a:r>
          </a:p>
          <a:p>
            <a:pPr marL="0" indent="0">
              <a:buNone/>
            </a:pPr>
            <a:r>
              <a:rPr lang="en-US" sz="1600">
                <a:cs typeface="Calibri"/>
              </a:rPr>
              <a:t>   &lt;p style="</a:t>
            </a:r>
            <a:r>
              <a:rPr lang="en-US" sz="1600" err="1">
                <a:cs typeface="Calibri"/>
              </a:rPr>
              <a:t>font-family:courier</a:t>
            </a:r>
            <a:r>
              <a:rPr lang="en-US" sz="1600">
                <a:cs typeface="Calibri"/>
              </a:rPr>
              <a:t>;"&gt;This is a paragraph.&lt;/p&gt;</a:t>
            </a:r>
          </a:p>
          <a:p>
            <a:pPr marL="0" indent="0">
              <a:buNone/>
            </a:pPr>
            <a:r>
              <a:rPr lang="en-US" sz="1600">
                <a:cs typeface="Calibri"/>
              </a:rPr>
              <a:t>   &lt;/body&gt;</a:t>
            </a:r>
          </a:p>
          <a:p>
            <a:pPr marL="0" indent="0">
              <a:buNone/>
            </a:pPr>
            <a:r>
              <a:rPr lang="en-US" sz="1600">
                <a:cs typeface="Calibri"/>
              </a:rPr>
              <a:t>   &lt;/html&gt;</a:t>
            </a:r>
          </a:p>
          <a:p>
            <a:endParaRPr lang="en-US" sz="1600">
              <a:cs typeface="Calibri"/>
            </a:endParaRPr>
          </a:p>
          <a:p>
            <a:r>
              <a:rPr lang="en-US" sz="2000" b="1">
                <a:latin typeface="Segoe UI"/>
                <a:cs typeface="Segoe UI"/>
              </a:rPr>
              <a:t>Text Size</a:t>
            </a:r>
            <a:endParaRPr lang="en-US" sz="2000" b="1">
              <a:cs typeface="Calibri"/>
            </a:endParaRPr>
          </a:p>
          <a:p>
            <a:endParaRPr lang="en-US" sz="2400">
              <a:latin typeface="Segoe UI"/>
              <a:ea typeface="Verdana"/>
              <a:cs typeface="Segoe UI"/>
            </a:endParaRPr>
          </a:p>
          <a:p>
            <a:r>
              <a:rPr lang="en-US" sz="1600">
                <a:latin typeface="Verdana"/>
                <a:ea typeface="Verdana"/>
                <a:cs typeface="Calibri"/>
              </a:rPr>
              <a:t>The CSS </a:t>
            </a:r>
            <a:r>
              <a:rPr lang="en-US" sz="1600">
                <a:solidFill>
                  <a:srgbClr val="DC143C"/>
                </a:solidFill>
                <a:latin typeface="Consolas"/>
                <a:cs typeface="Calibri"/>
              </a:rPr>
              <a:t>font-size</a:t>
            </a:r>
            <a:r>
              <a:rPr lang="en-US" sz="1600">
                <a:latin typeface="Verdana"/>
                <a:ea typeface="Verdana"/>
                <a:cs typeface="Calibri"/>
              </a:rPr>
              <a:t> property defines the text size for an HTML element</a:t>
            </a:r>
            <a:endParaRPr lang="en-US" sz="1600">
              <a:cs typeface="Calibri"/>
            </a:endParaRPr>
          </a:p>
          <a:p>
            <a:r>
              <a:rPr lang="en-US" sz="1600">
                <a:cs typeface="Calibri"/>
              </a:rPr>
              <a:t>Example:</a:t>
            </a:r>
          </a:p>
          <a:p>
            <a:pPr marL="0" indent="0">
              <a:buNone/>
            </a:pPr>
            <a:r>
              <a:rPr lang="en-US" sz="1600">
                <a:ea typeface="+mn-lt"/>
                <a:cs typeface="+mn-lt"/>
              </a:rPr>
              <a:t>   &lt;h1 style="font-size:300%;"&gt;This is a heading&lt;/h1&gt;</a:t>
            </a:r>
            <a:endParaRPr lang="en-US" sz="1600">
              <a:cs typeface="Calibri"/>
            </a:endParaRPr>
          </a:p>
          <a:p>
            <a:pPr marL="0" indent="0">
              <a:buNone/>
            </a:pPr>
            <a:r>
              <a:rPr lang="en-US" sz="1600">
                <a:cs typeface="Calibri"/>
              </a:rPr>
              <a:t>   &lt;p style="font-size:160%;"&gt;This is a paragraph.&lt;/p&gt;</a:t>
            </a:r>
          </a:p>
          <a:p>
            <a:pPr marL="0" indent="0">
              <a:buNone/>
            </a:pPr>
            <a:endParaRPr lang="en-US" sz="1600">
              <a:cs typeface="Calibri"/>
            </a:endParaRPr>
          </a:p>
          <a:p>
            <a:endParaRPr lang="en-US">
              <a:cs typeface="Calibri"/>
            </a:endParaRPr>
          </a:p>
          <a:p>
            <a:endParaRPr lang="en-US" sz="1500">
              <a:cs typeface="Calibri"/>
            </a:endParaRPr>
          </a:p>
          <a:p>
            <a:endParaRPr lang="en-US">
              <a:cs typeface="Calibri"/>
            </a:endParaRPr>
          </a:p>
        </p:txBody>
      </p:sp>
      <p:sp>
        <p:nvSpPr>
          <p:cNvPr id="4" name="Footer Placeholder 3">
            <a:extLst>
              <a:ext uri="{FF2B5EF4-FFF2-40B4-BE49-F238E27FC236}">
                <a16:creationId xmlns:a16="http://schemas.microsoft.com/office/drawing/2014/main" id="{C2C35B8E-B857-0989-D1BE-AE3FD74358C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D494D1E-264C-6C57-35DA-49AC3FFFC46B}"/>
              </a:ext>
            </a:extLst>
          </p:cNvPr>
          <p:cNvSpPr>
            <a:spLocks noGrp="1"/>
          </p:cNvSpPr>
          <p:nvPr>
            <p:ph type="sldNum" sz="quarter" idx="12"/>
          </p:nvPr>
        </p:nvSpPr>
        <p:spPr/>
        <p:txBody>
          <a:bodyPr/>
          <a:lstStyle/>
          <a:p>
            <a:fld id="{D4C40640-FB97-403C-ACEE-868BB27D48AD}" type="slidenum">
              <a:rPr lang="en-IN" smtClean="0"/>
              <a:t>19</a:t>
            </a:fld>
            <a:endParaRPr lang="en-IN"/>
          </a:p>
        </p:txBody>
      </p:sp>
    </p:spTree>
    <p:extLst>
      <p:ext uri="{BB962C8B-B14F-4D97-AF65-F5344CB8AC3E}">
        <p14:creationId xmlns:p14="http://schemas.microsoft.com/office/powerpoint/2010/main" val="290718193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96D63-82F5-61B5-1667-4F283DB19AEB}"/>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400">
                <a:latin typeface="Segoe UI"/>
                <a:cs typeface="Segoe UI"/>
              </a:rPr>
              <a:t>Input Type Radio</a:t>
            </a:r>
            <a:endParaRPr lang="en-US">
              <a:latin typeface="Calibri" panose="020F0502020204030204"/>
              <a:cs typeface="Calibri" panose="020F0502020204030204"/>
            </a:endParaRPr>
          </a:p>
          <a:p>
            <a:pPr marL="0" indent="0">
              <a:buNone/>
            </a:pPr>
            <a:r>
              <a:rPr lang="en-US" sz="1400">
                <a:latin typeface="Verdana"/>
                <a:ea typeface="Verdana"/>
                <a:cs typeface="Segoe UI"/>
              </a:rPr>
              <a:t>It defines</a:t>
            </a:r>
            <a:r>
              <a:rPr lang="en-US" sz="1400">
                <a:latin typeface="Verdana"/>
                <a:ea typeface="Verdana"/>
              </a:rPr>
              <a:t> a </a:t>
            </a:r>
            <a:r>
              <a:rPr lang="en-US" sz="1400" b="1">
                <a:latin typeface="Verdana"/>
                <a:ea typeface="Verdana"/>
              </a:rPr>
              <a:t>radio button</a:t>
            </a:r>
            <a:r>
              <a:rPr lang="en-US" sz="1400">
                <a:latin typeface="Verdana"/>
                <a:ea typeface="Verdana"/>
              </a:rPr>
              <a:t>.</a:t>
            </a:r>
            <a:endParaRPr lang="en-US" sz="1400">
              <a:cs typeface="Calibri" panose="020F0502020204030204"/>
            </a:endParaRPr>
          </a:p>
          <a:p>
            <a:pPr marL="0" indent="0">
              <a:buNone/>
            </a:pPr>
            <a:r>
              <a:rPr lang="en-US" sz="1400">
                <a:latin typeface="Verdana"/>
                <a:ea typeface="Verdana"/>
              </a:rPr>
              <a:t>Radio buttons let a user select ONLY ONE of a limited number of choices.</a:t>
            </a:r>
            <a:endParaRPr lang="en-US" sz="1400">
              <a:cs typeface="Calibri"/>
            </a:endParaRPr>
          </a:p>
          <a:p>
            <a:pPr marL="0" indent="0">
              <a:buNone/>
            </a:pPr>
            <a:r>
              <a:rPr lang="en-US" sz="1400">
                <a:solidFill>
                  <a:srgbClr val="0000CD"/>
                </a:solidFill>
                <a:latin typeface="Consolas"/>
                <a:ea typeface="Verdana"/>
                <a:cs typeface="Calibri"/>
              </a:rPr>
              <a:t>&lt;</a:t>
            </a:r>
            <a:r>
              <a:rPr lang="en-US" sz="1400">
                <a:solidFill>
                  <a:srgbClr val="A52A2A"/>
                </a:solidFill>
                <a:latin typeface="Consolas"/>
                <a:ea typeface="Verdana"/>
                <a:cs typeface="Calibri"/>
              </a:rPr>
              <a:t>p</a:t>
            </a:r>
            <a:r>
              <a:rPr lang="en-US" sz="1400">
                <a:solidFill>
                  <a:srgbClr val="0000CD"/>
                </a:solidFill>
                <a:latin typeface="Consolas"/>
                <a:ea typeface="Verdana"/>
                <a:cs typeface="Calibri"/>
              </a:rPr>
              <a:t>&gt;</a:t>
            </a:r>
            <a:r>
              <a:rPr lang="en-US" sz="1400">
                <a:latin typeface="Consolas"/>
                <a:ea typeface="Verdana"/>
                <a:cs typeface="Calibri"/>
              </a:rPr>
              <a:t>Choose your favorite Web language:</a:t>
            </a:r>
            <a:r>
              <a:rPr lang="en-US" sz="1400">
                <a:solidFill>
                  <a:srgbClr val="0000CD"/>
                </a:solidFill>
                <a:latin typeface="Consolas"/>
                <a:ea typeface="Verdana"/>
                <a:cs typeface="Calibri"/>
              </a:rPr>
              <a:t>&lt;</a:t>
            </a:r>
            <a:r>
              <a:rPr lang="en-US" sz="1400">
                <a:solidFill>
                  <a:srgbClr val="A52A2A"/>
                </a:solidFill>
                <a:latin typeface="Consolas"/>
                <a:ea typeface="Verdana"/>
                <a:cs typeface="Calibri"/>
              </a:rPr>
              <a:t>/p</a:t>
            </a:r>
            <a:r>
              <a:rPr lang="en-US" sz="1400">
                <a:solidFill>
                  <a:srgbClr val="0000CD"/>
                </a:solidFill>
                <a:latin typeface="Consolas"/>
                <a:ea typeface="Verdana"/>
                <a:cs typeface="Calibri"/>
              </a:rPr>
              <a:t>&gt;</a:t>
            </a:r>
            <a:br>
              <a:rPr lang="en-US" sz="1400">
                <a:latin typeface="Consolas"/>
                <a:ea typeface="Verdana"/>
                <a:cs typeface="Calibri"/>
              </a:rPr>
            </a:br>
            <a:br>
              <a:rPr lang="en-US" sz="1400">
                <a:latin typeface="Consolas"/>
                <a:ea typeface="Verdana"/>
                <a:cs typeface="Calibri"/>
              </a:rPr>
            </a:br>
            <a:r>
              <a:rPr lang="en-US" sz="1400">
                <a:solidFill>
                  <a:srgbClr val="0000CD"/>
                </a:solidFill>
                <a:latin typeface="Consolas"/>
                <a:ea typeface="Verdana"/>
                <a:cs typeface="Calibri"/>
              </a:rPr>
              <a:t>&lt;</a:t>
            </a:r>
            <a:r>
              <a:rPr lang="en-US" sz="1400">
                <a:solidFill>
                  <a:srgbClr val="A52A2A"/>
                </a:solidFill>
                <a:latin typeface="Consolas"/>
                <a:ea typeface="Verdana"/>
                <a:cs typeface="Calibri"/>
              </a:rPr>
              <a:t>form</a:t>
            </a:r>
            <a:r>
              <a:rPr lang="en-US" sz="1400">
                <a:solidFill>
                  <a:srgbClr val="0000CD"/>
                </a:solidFill>
                <a:latin typeface="Consolas"/>
                <a:ea typeface="Verdana"/>
                <a:cs typeface="Calibri"/>
              </a:rPr>
              <a:t>&gt;</a:t>
            </a:r>
            <a:br>
              <a:rPr lang="en-US" sz="1400">
                <a:latin typeface="Consolas"/>
                <a:ea typeface="Verdana"/>
                <a:cs typeface="Calibri"/>
              </a:rPr>
            </a:br>
            <a:r>
              <a:rPr lang="en-US" sz="1400">
                <a:solidFill>
                  <a:srgbClr val="0000CD"/>
                </a:solidFill>
                <a:latin typeface="Consolas"/>
                <a:ea typeface="Verdana"/>
                <a:cs typeface="Calibri"/>
              </a:rPr>
              <a:t>  &lt;</a:t>
            </a:r>
            <a:r>
              <a:rPr lang="en-US" sz="1400">
                <a:solidFill>
                  <a:srgbClr val="A52A2A"/>
                </a:solidFill>
                <a:latin typeface="Consolas"/>
                <a:ea typeface="Verdana"/>
                <a:cs typeface="Calibri"/>
              </a:rPr>
              <a:t>input</a:t>
            </a:r>
            <a:r>
              <a:rPr lang="en-US" sz="1400">
                <a:solidFill>
                  <a:srgbClr val="FF0000"/>
                </a:solidFill>
                <a:latin typeface="Consolas"/>
                <a:ea typeface="Verdana"/>
                <a:cs typeface="Calibri"/>
              </a:rPr>
              <a:t> type</a:t>
            </a:r>
            <a:r>
              <a:rPr lang="en-US" sz="1400">
                <a:solidFill>
                  <a:srgbClr val="0000CD"/>
                </a:solidFill>
                <a:latin typeface="Consolas"/>
                <a:ea typeface="Verdana"/>
                <a:cs typeface="Calibri"/>
              </a:rPr>
              <a:t>="radio"</a:t>
            </a:r>
            <a:r>
              <a:rPr lang="en-US" sz="1400">
                <a:solidFill>
                  <a:srgbClr val="FF0000"/>
                </a:solidFill>
                <a:latin typeface="Consolas"/>
                <a:ea typeface="Verdana"/>
                <a:cs typeface="Calibri"/>
              </a:rPr>
              <a:t> id</a:t>
            </a:r>
            <a:r>
              <a:rPr lang="en-US" sz="1400">
                <a:solidFill>
                  <a:srgbClr val="0000CD"/>
                </a:solidFill>
                <a:latin typeface="Consolas"/>
                <a:ea typeface="Verdana"/>
                <a:cs typeface="Calibri"/>
              </a:rPr>
              <a:t>="html"</a:t>
            </a:r>
            <a:r>
              <a:rPr lang="en-US" sz="1400">
                <a:solidFill>
                  <a:srgbClr val="FF0000"/>
                </a:solidFill>
                <a:latin typeface="Consolas"/>
                <a:ea typeface="Verdana"/>
                <a:cs typeface="Calibri"/>
              </a:rPr>
              <a:t> name</a:t>
            </a:r>
            <a:r>
              <a:rPr lang="en-US" sz="1400">
                <a:solidFill>
                  <a:srgbClr val="0000CD"/>
                </a:solidFill>
                <a:latin typeface="Consolas"/>
                <a:ea typeface="Verdana"/>
                <a:cs typeface="Calibri"/>
              </a:rPr>
              <a:t>="</a:t>
            </a:r>
            <a:r>
              <a:rPr lang="en-US" sz="1400" err="1">
                <a:solidFill>
                  <a:srgbClr val="0000CD"/>
                </a:solidFill>
                <a:latin typeface="Consolas"/>
                <a:ea typeface="Verdana"/>
                <a:cs typeface="Calibri"/>
              </a:rPr>
              <a:t>fav_language</a:t>
            </a:r>
            <a:r>
              <a:rPr lang="en-US" sz="1400">
                <a:solidFill>
                  <a:srgbClr val="0000CD"/>
                </a:solidFill>
                <a:latin typeface="Consolas"/>
                <a:ea typeface="Verdana"/>
                <a:cs typeface="Calibri"/>
              </a:rPr>
              <a:t>"</a:t>
            </a:r>
            <a:r>
              <a:rPr lang="en-US" sz="1400">
                <a:solidFill>
                  <a:srgbClr val="FF0000"/>
                </a:solidFill>
                <a:latin typeface="Consolas"/>
                <a:ea typeface="Verdana"/>
                <a:cs typeface="Calibri"/>
              </a:rPr>
              <a:t> value</a:t>
            </a:r>
            <a:r>
              <a:rPr lang="en-US" sz="1400">
                <a:solidFill>
                  <a:srgbClr val="0000CD"/>
                </a:solidFill>
                <a:latin typeface="Consolas"/>
                <a:ea typeface="Verdana"/>
                <a:cs typeface="Calibri"/>
              </a:rPr>
              <a:t>="HTML"&gt;</a:t>
            </a:r>
            <a:br>
              <a:rPr lang="en-US" sz="1400">
                <a:latin typeface="Consolas"/>
                <a:ea typeface="Verdana"/>
                <a:cs typeface="Calibri"/>
              </a:rPr>
            </a:br>
            <a:r>
              <a:rPr lang="en-US" sz="1400">
                <a:solidFill>
                  <a:srgbClr val="0000CD"/>
                </a:solidFill>
                <a:latin typeface="Consolas"/>
                <a:ea typeface="Verdana"/>
                <a:cs typeface="Calibri"/>
              </a:rPr>
              <a:t>  &lt;</a:t>
            </a:r>
            <a:r>
              <a:rPr lang="en-US" sz="1400">
                <a:solidFill>
                  <a:srgbClr val="A52A2A"/>
                </a:solidFill>
                <a:latin typeface="Consolas"/>
                <a:ea typeface="Verdana"/>
                <a:cs typeface="Calibri"/>
              </a:rPr>
              <a:t>label</a:t>
            </a:r>
            <a:r>
              <a:rPr lang="en-US" sz="1400">
                <a:solidFill>
                  <a:srgbClr val="FF0000"/>
                </a:solidFill>
                <a:latin typeface="Consolas"/>
                <a:ea typeface="Verdana"/>
                <a:cs typeface="Calibri"/>
              </a:rPr>
              <a:t> for</a:t>
            </a:r>
            <a:r>
              <a:rPr lang="en-US" sz="1400">
                <a:solidFill>
                  <a:srgbClr val="0000CD"/>
                </a:solidFill>
                <a:latin typeface="Consolas"/>
                <a:ea typeface="Verdana"/>
                <a:cs typeface="Calibri"/>
              </a:rPr>
              <a:t>="html"&gt;</a:t>
            </a:r>
            <a:r>
              <a:rPr lang="en-US" sz="1400">
                <a:latin typeface="Consolas"/>
                <a:ea typeface="Verdana"/>
                <a:cs typeface="Calibri"/>
              </a:rPr>
              <a:t>HTML</a:t>
            </a:r>
            <a:r>
              <a:rPr lang="en-US" sz="1400">
                <a:solidFill>
                  <a:srgbClr val="0000CD"/>
                </a:solidFill>
                <a:latin typeface="Consolas"/>
                <a:ea typeface="Verdana"/>
                <a:cs typeface="Calibri"/>
              </a:rPr>
              <a:t>&lt;</a:t>
            </a:r>
            <a:r>
              <a:rPr lang="en-US" sz="1400">
                <a:solidFill>
                  <a:srgbClr val="A52A2A"/>
                </a:solidFill>
                <a:latin typeface="Consolas"/>
                <a:ea typeface="Verdana"/>
                <a:cs typeface="Calibri"/>
              </a:rPr>
              <a:t>/label</a:t>
            </a:r>
            <a:r>
              <a:rPr lang="en-US" sz="1400">
                <a:solidFill>
                  <a:srgbClr val="0000CD"/>
                </a:solidFill>
                <a:latin typeface="Consolas"/>
                <a:ea typeface="Verdana"/>
                <a:cs typeface="Calibri"/>
              </a:rPr>
              <a:t>&gt;&lt;</a:t>
            </a:r>
            <a:r>
              <a:rPr lang="en-US" sz="1400" err="1">
                <a:solidFill>
                  <a:srgbClr val="A52A2A"/>
                </a:solidFill>
                <a:latin typeface="Consolas"/>
                <a:ea typeface="Verdana"/>
                <a:cs typeface="Calibri"/>
              </a:rPr>
              <a:t>br</a:t>
            </a:r>
            <a:r>
              <a:rPr lang="en-US" sz="1400">
                <a:solidFill>
                  <a:srgbClr val="0000CD"/>
                </a:solidFill>
                <a:latin typeface="Consolas"/>
                <a:ea typeface="Verdana"/>
                <a:cs typeface="Calibri"/>
              </a:rPr>
              <a:t>&gt;</a:t>
            </a:r>
            <a:br>
              <a:rPr lang="en-US" sz="1400">
                <a:latin typeface="Consolas"/>
                <a:ea typeface="Verdana"/>
                <a:cs typeface="Calibri"/>
              </a:rPr>
            </a:br>
            <a:r>
              <a:rPr lang="en-US" sz="1400">
                <a:solidFill>
                  <a:srgbClr val="0000CD"/>
                </a:solidFill>
                <a:latin typeface="Consolas"/>
                <a:ea typeface="Verdana"/>
                <a:cs typeface="Calibri"/>
              </a:rPr>
              <a:t>  &lt;</a:t>
            </a:r>
            <a:r>
              <a:rPr lang="en-US" sz="1400">
                <a:solidFill>
                  <a:srgbClr val="A52A2A"/>
                </a:solidFill>
                <a:latin typeface="Consolas"/>
                <a:ea typeface="Verdana"/>
                <a:cs typeface="Calibri"/>
              </a:rPr>
              <a:t>input</a:t>
            </a:r>
            <a:r>
              <a:rPr lang="en-US" sz="1400">
                <a:solidFill>
                  <a:srgbClr val="FF0000"/>
                </a:solidFill>
                <a:latin typeface="Consolas"/>
                <a:ea typeface="Verdana"/>
                <a:cs typeface="Calibri"/>
              </a:rPr>
              <a:t> type</a:t>
            </a:r>
            <a:r>
              <a:rPr lang="en-US" sz="1400">
                <a:solidFill>
                  <a:srgbClr val="0000CD"/>
                </a:solidFill>
                <a:latin typeface="Consolas"/>
                <a:ea typeface="Verdana"/>
                <a:cs typeface="Calibri"/>
              </a:rPr>
              <a:t>="radio"</a:t>
            </a:r>
            <a:r>
              <a:rPr lang="en-US" sz="1400">
                <a:solidFill>
                  <a:srgbClr val="FF0000"/>
                </a:solidFill>
                <a:latin typeface="Consolas"/>
                <a:ea typeface="Verdana"/>
                <a:cs typeface="Calibri"/>
              </a:rPr>
              <a:t> id</a:t>
            </a:r>
            <a:r>
              <a:rPr lang="en-US" sz="1400">
                <a:solidFill>
                  <a:srgbClr val="0000CD"/>
                </a:solidFill>
                <a:latin typeface="Consolas"/>
                <a:ea typeface="Verdana"/>
                <a:cs typeface="Calibri"/>
              </a:rPr>
              <a:t>="</a:t>
            </a:r>
            <a:r>
              <a:rPr lang="en-US" sz="1400" err="1">
                <a:solidFill>
                  <a:srgbClr val="0000CD"/>
                </a:solidFill>
                <a:latin typeface="Consolas"/>
                <a:ea typeface="Verdana"/>
                <a:cs typeface="Calibri"/>
              </a:rPr>
              <a:t>css</a:t>
            </a:r>
            <a:r>
              <a:rPr lang="en-US" sz="1400">
                <a:solidFill>
                  <a:srgbClr val="0000CD"/>
                </a:solidFill>
                <a:latin typeface="Consolas"/>
                <a:ea typeface="Verdana"/>
                <a:cs typeface="Calibri"/>
              </a:rPr>
              <a:t>"</a:t>
            </a:r>
            <a:r>
              <a:rPr lang="en-US" sz="1400">
                <a:solidFill>
                  <a:srgbClr val="FF0000"/>
                </a:solidFill>
                <a:latin typeface="Consolas"/>
                <a:ea typeface="Verdana"/>
                <a:cs typeface="Calibri"/>
              </a:rPr>
              <a:t> name</a:t>
            </a:r>
            <a:r>
              <a:rPr lang="en-US" sz="1400">
                <a:solidFill>
                  <a:srgbClr val="0000CD"/>
                </a:solidFill>
                <a:latin typeface="Consolas"/>
                <a:ea typeface="Verdana"/>
                <a:cs typeface="Calibri"/>
              </a:rPr>
              <a:t>="</a:t>
            </a:r>
            <a:r>
              <a:rPr lang="en-US" sz="1400" err="1">
                <a:solidFill>
                  <a:srgbClr val="0000CD"/>
                </a:solidFill>
                <a:latin typeface="Consolas"/>
                <a:ea typeface="Verdana"/>
                <a:cs typeface="Calibri"/>
              </a:rPr>
              <a:t>fav_language</a:t>
            </a:r>
            <a:r>
              <a:rPr lang="en-US" sz="1400">
                <a:solidFill>
                  <a:srgbClr val="0000CD"/>
                </a:solidFill>
                <a:latin typeface="Consolas"/>
                <a:ea typeface="Verdana"/>
                <a:cs typeface="Calibri"/>
              </a:rPr>
              <a:t>"</a:t>
            </a:r>
            <a:r>
              <a:rPr lang="en-US" sz="1400">
                <a:solidFill>
                  <a:srgbClr val="FF0000"/>
                </a:solidFill>
                <a:latin typeface="Consolas"/>
                <a:ea typeface="Verdana"/>
                <a:cs typeface="Calibri"/>
              </a:rPr>
              <a:t> value</a:t>
            </a:r>
            <a:r>
              <a:rPr lang="en-US" sz="1400">
                <a:solidFill>
                  <a:srgbClr val="0000CD"/>
                </a:solidFill>
                <a:latin typeface="Consolas"/>
                <a:ea typeface="Verdana"/>
                <a:cs typeface="Calibri"/>
              </a:rPr>
              <a:t>="CSS"&gt;</a:t>
            </a:r>
            <a:br>
              <a:rPr lang="en-US" sz="1400">
                <a:latin typeface="Consolas"/>
                <a:ea typeface="Verdana"/>
                <a:cs typeface="Calibri"/>
              </a:rPr>
            </a:br>
            <a:r>
              <a:rPr lang="en-US" sz="1400">
                <a:solidFill>
                  <a:srgbClr val="0000CD"/>
                </a:solidFill>
                <a:latin typeface="Consolas"/>
                <a:ea typeface="Verdana"/>
                <a:cs typeface="Calibri"/>
              </a:rPr>
              <a:t>  &lt;</a:t>
            </a:r>
            <a:r>
              <a:rPr lang="en-US" sz="1400">
                <a:solidFill>
                  <a:srgbClr val="A52A2A"/>
                </a:solidFill>
                <a:latin typeface="Consolas"/>
                <a:ea typeface="Verdana"/>
                <a:cs typeface="Calibri"/>
              </a:rPr>
              <a:t>label</a:t>
            </a:r>
            <a:r>
              <a:rPr lang="en-US" sz="1400">
                <a:solidFill>
                  <a:srgbClr val="FF0000"/>
                </a:solidFill>
                <a:latin typeface="Consolas"/>
                <a:ea typeface="Verdana"/>
                <a:cs typeface="Calibri"/>
              </a:rPr>
              <a:t> for</a:t>
            </a:r>
            <a:r>
              <a:rPr lang="en-US" sz="1400">
                <a:solidFill>
                  <a:srgbClr val="0000CD"/>
                </a:solidFill>
                <a:latin typeface="Consolas"/>
                <a:ea typeface="Verdana"/>
                <a:cs typeface="Calibri"/>
              </a:rPr>
              <a:t>="</a:t>
            </a:r>
            <a:r>
              <a:rPr lang="en-US" sz="1400" err="1">
                <a:solidFill>
                  <a:srgbClr val="0000CD"/>
                </a:solidFill>
                <a:latin typeface="Consolas"/>
                <a:ea typeface="Verdana"/>
                <a:cs typeface="Calibri"/>
              </a:rPr>
              <a:t>css</a:t>
            </a:r>
            <a:r>
              <a:rPr lang="en-US" sz="1400">
                <a:solidFill>
                  <a:srgbClr val="0000CD"/>
                </a:solidFill>
                <a:latin typeface="Consolas"/>
                <a:ea typeface="Verdana"/>
                <a:cs typeface="Calibri"/>
              </a:rPr>
              <a:t>"&gt;</a:t>
            </a:r>
            <a:r>
              <a:rPr lang="en-US" sz="1400">
                <a:latin typeface="Consolas"/>
                <a:ea typeface="Verdana"/>
                <a:cs typeface="Calibri"/>
              </a:rPr>
              <a:t>CSS</a:t>
            </a:r>
            <a:r>
              <a:rPr lang="en-US" sz="1400">
                <a:solidFill>
                  <a:srgbClr val="0000CD"/>
                </a:solidFill>
                <a:latin typeface="Consolas"/>
                <a:ea typeface="Verdana"/>
                <a:cs typeface="Calibri"/>
              </a:rPr>
              <a:t>&lt;</a:t>
            </a:r>
            <a:r>
              <a:rPr lang="en-US" sz="1400">
                <a:solidFill>
                  <a:srgbClr val="A52A2A"/>
                </a:solidFill>
                <a:latin typeface="Consolas"/>
                <a:ea typeface="Verdana"/>
                <a:cs typeface="Calibri"/>
              </a:rPr>
              <a:t>/label</a:t>
            </a:r>
            <a:r>
              <a:rPr lang="en-US" sz="1400">
                <a:solidFill>
                  <a:srgbClr val="0000CD"/>
                </a:solidFill>
                <a:latin typeface="Consolas"/>
                <a:ea typeface="Verdana"/>
                <a:cs typeface="Calibri"/>
              </a:rPr>
              <a:t>&gt;&lt;</a:t>
            </a:r>
            <a:r>
              <a:rPr lang="en-US" sz="1400" err="1">
                <a:solidFill>
                  <a:srgbClr val="A52A2A"/>
                </a:solidFill>
                <a:latin typeface="Consolas"/>
                <a:ea typeface="Verdana"/>
                <a:cs typeface="Calibri"/>
              </a:rPr>
              <a:t>br</a:t>
            </a:r>
            <a:r>
              <a:rPr lang="en-US" sz="1400">
                <a:solidFill>
                  <a:srgbClr val="0000CD"/>
                </a:solidFill>
                <a:latin typeface="Consolas"/>
                <a:ea typeface="Verdana"/>
                <a:cs typeface="Calibri"/>
              </a:rPr>
              <a:t>&gt;</a:t>
            </a:r>
            <a:br>
              <a:rPr lang="en-US" sz="1400">
                <a:latin typeface="Consolas"/>
                <a:ea typeface="Verdana"/>
                <a:cs typeface="Calibri"/>
              </a:rPr>
            </a:br>
            <a:r>
              <a:rPr lang="en-US" sz="1400">
                <a:solidFill>
                  <a:srgbClr val="0000CD"/>
                </a:solidFill>
                <a:latin typeface="Consolas"/>
                <a:ea typeface="Verdana"/>
                <a:cs typeface="Calibri"/>
              </a:rPr>
              <a:t>  &lt;</a:t>
            </a:r>
            <a:r>
              <a:rPr lang="en-US" sz="1400">
                <a:solidFill>
                  <a:srgbClr val="A52A2A"/>
                </a:solidFill>
                <a:latin typeface="Consolas"/>
                <a:ea typeface="Verdana"/>
                <a:cs typeface="Calibri"/>
              </a:rPr>
              <a:t>input</a:t>
            </a:r>
            <a:r>
              <a:rPr lang="en-US" sz="1400">
                <a:solidFill>
                  <a:srgbClr val="FF0000"/>
                </a:solidFill>
                <a:latin typeface="Consolas"/>
                <a:ea typeface="Verdana"/>
                <a:cs typeface="Calibri"/>
              </a:rPr>
              <a:t> type</a:t>
            </a:r>
            <a:r>
              <a:rPr lang="en-US" sz="1400">
                <a:solidFill>
                  <a:srgbClr val="0000CD"/>
                </a:solidFill>
                <a:latin typeface="Consolas"/>
                <a:ea typeface="Verdana"/>
                <a:cs typeface="Calibri"/>
              </a:rPr>
              <a:t>="radio"</a:t>
            </a:r>
            <a:r>
              <a:rPr lang="en-US" sz="1400">
                <a:solidFill>
                  <a:srgbClr val="FF0000"/>
                </a:solidFill>
                <a:latin typeface="Consolas"/>
                <a:ea typeface="Verdana"/>
                <a:cs typeface="Calibri"/>
              </a:rPr>
              <a:t> id</a:t>
            </a:r>
            <a:r>
              <a:rPr lang="en-US" sz="1400">
                <a:solidFill>
                  <a:srgbClr val="0000CD"/>
                </a:solidFill>
                <a:latin typeface="Consolas"/>
                <a:ea typeface="Verdana"/>
                <a:cs typeface="Calibri"/>
              </a:rPr>
              <a:t>="</a:t>
            </a:r>
            <a:r>
              <a:rPr lang="en-US" sz="1400" err="1">
                <a:solidFill>
                  <a:srgbClr val="0000CD"/>
                </a:solidFill>
                <a:latin typeface="Consolas"/>
                <a:ea typeface="Verdana"/>
                <a:cs typeface="Calibri"/>
              </a:rPr>
              <a:t>javascript</a:t>
            </a:r>
            <a:r>
              <a:rPr lang="en-US" sz="1400">
                <a:solidFill>
                  <a:srgbClr val="0000CD"/>
                </a:solidFill>
                <a:latin typeface="Consolas"/>
                <a:ea typeface="Verdana"/>
                <a:cs typeface="Calibri"/>
              </a:rPr>
              <a:t>"</a:t>
            </a:r>
            <a:r>
              <a:rPr lang="en-US" sz="1400">
                <a:solidFill>
                  <a:srgbClr val="FF0000"/>
                </a:solidFill>
                <a:latin typeface="Consolas"/>
                <a:ea typeface="Verdana"/>
                <a:cs typeface="Calibri"/>
              </a:rPr>
              <a:t> name</a:t>
            </a:r>
            <a:r>
              <a:rPr lang="en-US" sz="1400">
                <a:solidFill>
                  <a:srgbClr val="0000CD"/>
                </a:solidFill>
                <a:latin typeface="Consolas"/>
                <a:ea typeface="Verdana"/>
                <a:cs typeface="Calibri"/>
              </a:rPr>
              <a:t>="</a:t>
            </a:r>
            <a:r>
              <a:rPr lang="en-US" sz="1400" err="1">
                <a:solidFill>
                  <a:srgbClr val="0000CD"/>
                </a:solidFill>
                <a:latin typeface="Consolas"/>
                <a:ea typeface="Verdana"/>
                <a:cs typeface="Calibri"/>
              </a:rPr>
              <a:t>fav_language</a:t>
            </a:r>
            <a:r>
              <a:rPr lang="en-US" sz="1400">
                <a:solidFill>
                  <a:srgbClr val="0000CD"/>
                </a:solidFill>
                <a:latin typeface="Consolas"/>
                <a:ea typeface="Verdana"/>
                <a:cs typeface="Calibri"/>
              </a:rPr>
              <a:t>"</a:t>
            </a:r>
            <a:r>
              <a:rPr lang="en-US" sz="1400">
                <a:solidFill>
                  <a:srgbClr val="FF0000"/>
                </a:solidFill>
                <a:latin typeface="Consolas"/>
                <a:ea typeface="Verdana"/>
                <a:cs typeface="Calibri"/>
              </a:rPr>
              <a:t> value</a:t>
            </a:r>
            <a:r>
              <a:rPr lang="en-US" sz="1400">
                <a:solidFill>
                  <a:srgbClr val="0000CD"/>
                </a:solidFill>
                <a:latin typeface="Consolas"/>
                <a:ea typeface="Verdana"/>
                <a:cs typeface="Calibri"/>
              </a:rPr>
              <a:t>="JavaScript"&gt;</a:t>
            </a:r>
            <a:br>
              <a:rPr lang="en-US" sz="1400">
                <a:latin typeface="Consolas"/>
                <a:ea typeface="Verdana"/>
                <a:cs typeface="Calibri"/>
              </a:rPr>
            </a:br>
            <a:r>
              <a:rPr lang="en-US" sz="1400">
                <a:solidFill>
                  <a:srgbClr val="0000CD"/>
                </a:solidFill>
                <a:latin typeface="Consolas"/>
                <a:ea typeface="Verdana"/>
                <a:cs typeface="Calibri"/>
              </a:rPr>
              <a:t>  &lt;</a:t>
            </a:r>
            <a:r>
              <a:rPr lang="en-US" sz="1400">
                <a:solidFill>
                  <a:srgbClr val="A52A2A"/>
                </a:solidFill>
                <a:latin typeface="Consolas"/>
                <a:ea typeface="Verdana"/>
                <a:cs typeface="Calibri"/>
              </a:rPr>
              <a:t>label</a:t>
            </a:r>
            <a:r>
              <a:rPr lang="en-US" sz="1400">
                <a:solidFill>
                  <a:srgbClr val="FF0000"/>
                </a:solidFill>
                <a:latin typeface="Consolas"/>
                <a:ea typeface="Verdana"/>
                <a:cs typeface="Calibri"/>
              </a:rPr>
              <a:t> for</a:t>
            </a:r>
            <a:r>
              <a:rPr lang="en-US" sz="1400">
                <a:solidFill>
                  <a:srgbClr val="0000CD"/>
                </a:solidFill>
                <a:latin typeface="Consolas"/>
                <a:ea typeface="Verdana"/>
                <a:cs typeface="Calibri"/>
              </a:rPr>
              <a:t>="</a:t>
            </a:r>
            <a:r>
              <a:rPr lang="en-US" sz="1400" err="1">
                <a:solidFill>
                  <a:srgbClr val="0000CD"/>
                </a:solidFill>
                <a:latin typeface="Consolas"/>
                <a:ea typeface="Verdana"/>
                <a:cs typeface="Calibri"/>
              </a:rPr>
              <a:t>javascript</a:t>
            </a:r>
            <a:r>
              <a:rPr lang="en-US" sz="1400">
                <a:solidFill>
                  <a:srgbClr val="0000CD"/>
                </a:solidFill>
                <a:latin typeface="Consolas"/>
                <a:ea typeface="Verdana"/>
                <a:cs typeface="Calibri"/>
              </a:rPr>
              <a:t>"&gt;</a:t>
            </a:r>
            <a:r>
              <a:rPr lang="en-US" sz="1400">
                <a:latin typeface="Consolas"/>
                <a:ea typeface="Verdana"/>
                <a:cs typeface="Calibri"/>
              </a:rPr>
              <a:t>JavaScript</a:t>
            </a:r>
            <a:r>
              <a:rPr lang="en-US" sz="1400">
                <a:solidFill>
                  <a:srgbClr val="0000CD"/>
                </a:solidFill>
                <a:latin typeface="Consolas"/>
                <a:ea typeface="Verdana"/>
                <a:cs typeface="Calibri"/>
              </a:rPr>
              <a:t>&lt;</a:t>
            </a:r>
            <a:r>
              <a:rPr lang="en-US" sz="1400">
                <a:solidFill>
                  <a:srgbClr val="A52A2A"/>
                </a:solidFill>
                <a:latin typeface="Consolas"/>
                <a:ea typeface="Verdana"/>
                <a:cs typeface="Calibri"/>
              </a:rPr>
              <a:t>/label</a:t>
            </a:r>
            <a:r>
              <a:rPr lang="en-US" sz="1400">
                <a:solidFill>
                  <a:srgbClr val="0000CD"/>
                </a:solidFill>
                <a:latin typeface="Consolas"/>
                <a:ea typeface="Verdana"/>
                <a:cs typeface="Calibri"/>
              </a:rPr>
              <a:t>&gt;</a:t>
            </a:r>
            <a:br>
              <a:rPr lang="en-US" sz="1400">
                <a:latin typeface="Consolas"/>
                <a:ea typeface="Verdana"/>
                <a:cs typeface="Calibri"/>
              </a:rPr>
            </a:br>
            <a:r>
              <a:rPr lang="en-US" sz="1400">
                <a:solidFill>
                  <a:srgbClr val="0000CD"/>
                </a:solidFill>
                <a:latin typeface="Consolas"/>
                <a:ea typeface="Verdana"/>
                <a:cs typeface="Calibri"/>
              </a:rPr>
              <a:t>&lt;</a:t>
            </a:r>
            <a:r>
              <a:rPr lang="en-US" sz="1400">
                <a:solidFill>
                  <a:srgbClr val="A52A2A"/>
                </a:solidFill>
                <a:latin typeface="Consolas"/>
                <a:ea typeface="Verdana"/>
                <a:cs typeface="Calibri"/>
              </a:rPr>
              <a:t>/form</a:t>
            </a:r>
            <a:r>
              <a:rPr lang="en-US" sz="1400">
                <a:solidFill>
                  <a:srgbClr val="0000CD"/>
                </a:solidFill>
                <a:latin typeface="Consolas"/>
                <a:ea typeface="Verdana"/>
                <a:cs typeface="Calibri"/>
              </a:rPr>
              <a:t>&gt;</a:t>
            </a:r>
            <a:endParaRPr lang="en-US" sz="1400">
              <a:cs typeface="Calibri"/>
            </a:endParaRPr>
          </a:p>
          <a:p>
            <a:pPr marL="0" indent="0">
              <a:buNone/>
            </a:pPr>
            <a:endParaRPr lang="en-US" sz="1100">
              <a:solidFill>
                <a:srgbClr val="0000CD"/>
              </a:solidFill>
              <a:latin typeface="Consolas"/>
              <a:ea typeface="Verdana"/>
              <a:cs typeface="Calibri"/>
            </a:endParaRPr>
          </a:p>
        </p:txBody>
      </p:sp>
      <p:sp>
        <p:nvSpPr>
          <p:cNvPr id="4" name="Footer Placeholder 3">
            <a:extLst>
              <a:ext uri="{FF2B5EF4-FFF2-40B4-BE49-F238E27FC236}">
                <a16:creationId xmlns:a16="http://schemas.microsoft.com/office/drawing/2014/main" id="{18CFA083-E5FF-78CE-A005-EB4E8C2A377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A75BD49-63B0-4C8F-44B5-834E50E6F5D5}"/>
              </a:ext>
            </a:extLst>
          </p:cNvPr>
          <p:cNvSpPr>
            <a:spLocks noGrp="1"/>
          </p:cNvSpPr>
          <p:nvPr>
            <p:ph type="sldNum" sz="quarter" idx="12"/>
          </p:nvPr>
        </p:nvSpPr>
        <p:spPr/>
        <p:txBody>
          <a:bodyPr/>
          <a:lstStyle/>
          <a:p>
            <a:fld id="{D4C40640-FB97-403C-ACEE-868BB27D48AD}" type="slidenum">
              <a:rPr lang="en-IN" smtClean="0"/>
              <a:t>190</a:t>
            </a:fld>
            <a:endParaRPr lang="en-IN"/>
          </a:p>
        </p:txBody>
      </p:sp>
      <p:pic>
        <p:nvPicPr>
          <p:cNvPr id="6" name="Picture 6" descr="Text&#10;&#10;Description automatically generated">
            <a:extLst>
              <a:ext uri="{FF2B5EF4-FFF2-40B4-BE49-F238E27FC236}">
                <a16:creationId xmlns:a16="http://schemas.microsoft.com/office/drawing/2014/main" id="{B7EE33F5-813E-DC89-7BF5-16D2D8E7D121}"/>
              </a:ext>
            </a:extLst>
          </p:cNvPr>
          <p:cNvPicPr>
            <a:picLocks noChangeAspect="1"/>
          </p:cNvPicPr>
          <p:nvPr/>
        </p:nvPicPr>
        <p:blipFill>
          <a:blip r:embed="rId2"/>
          <a:stretch>
            <a:fillRect/>
          </a:stretch>
        </p:blipFill>
        <p:spPr>
          <a:xfrm>
            <a:off x="5927040" y="4785110"/>
            <a:ext cx="4799161" cy="1282554"/>
          </a:xfrm>
          <a:prstGeom prst="rect">
            <a:avLst/>
          </a:prstGeom>
        </p:spPr>
      </p:pic>
    </p:spTree>
    <p:extLst>
      <p:ext uri="{BB962C8B-B14F-4D97-AF65-F5344CB8AC3E}">
        <p14:creationId xmlns:p14="http://schemas.microsoft.com/office/powerpoint/2010/main" val="36361683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51A0D-FB69-6C2A-175D-FBFF965421D5}"/>
              </a:ext>
            </a:extLst>
          </p:cNvPr>
          <p:cNvSpPr>
            <a:spLocks noGrp="1"/>
          </p:cNvSpPr>
          <p:nvPr>
            <p:ph idx="1"/>
          </p:nvPr>
        </p:nvSpPr>
        <p:spPr>
          <a:xfrm>
            <a:off x="838200" y="1006116"/>
            <a:ext cx="10515600" cy="5170847"/>
          </a:xfrm>
        </p:spPr>
        <p:txBody>
          <a:bodyPr vert="horz" lIns="91440" tIns="45720" rIns="91440" bIns="45720" rtlCol="0" anchor="t">
            <a:normAutofit/>
          </a:bodyPr>
          <a:lstStyle/>
          <a:p>
            <a:pPr>
              <a:buFont typeface="Wingdings" panose="020B0604020202020204" pitchFamily="34" charset="0"/>
              <a:buChar char="Ø"/>
            </a:pPr>
            <a:r>
              <a:rPr lang="en-US" sz="2400">
                <a:solidFill>
                  <a:srgbClr val="000000"/>
                </a:solidFill>
                <a:latin typeface="Segoe UI"/>
                <a:cs typeface="Segoe UI"/>
              </a:rPr>
              <a:t>Input Type Checkbox</a:t>
            </a:r>
            <a:endParaRPr lang="en-US">
              <a:solidFill>
                <a:srgbClr val="000000"/>
              </a:solidFill>
              <a:latin typeface="Calibri" panose="020F0502020204030204"/>
              <a:cs typeface="Calibri"/>
            </a:endParaRPr>
          </a:p>
          <a:p>
            <a:pPr marL="0" indent="0">
              <a:buNone/>
            </a:pPr>
            <a:r>
              <a:rPr lang="en-US" sz="1600">
                <a:solidFill>
                  <a:srgbClr val="000000"/>
                </a:solidFill>
                <a:latin typeface="Verdana"/>
                <a:ea typeface="Verdana"/>
                <a:cs typeface="Calibri"/>
              </a:rPr>
              <a:t>It defines</a:t>
            </a:r>
            <a:r>
              <a:rPr lang="en-US" sz="1600">
                <a:latin typeface="Verdana"/>
                <a:ea typeface="Verdana"/>
                <a:cs typeface="Calibri" panose="020F0502020204030204"/>
              </a:rPr>
              <a:t> a </a:t>
            </a:r>
            <a:r>
              <a:rPr lang="en-US" sz="1600" b="1">
                <a:latin typeface="Verdana"/>
                <a:ea typeface="Verdana"/>
                <a:cs typeface="Calibri" panose="020F0502020204030204"/>
              </a:rPr>
              <a:t>checkbox</a:t>
            </a:r>
            <a:r>
              <a:rPr lang="en-US" sz="1600">
                <a:latin typeface="Verdana"/>
                <a:ea typeface="Verdana"/>
                <a:cs typeface="Calibri" panose="020F0502020204030204"/>
              </a:rPr>
              <a:t>.</a:t>
            </a:r>
            <a:endParaRPr lang="en-US" sz="1600">
              <a:latin typeface="Calibri" panose="020F0502020204030204"/>
              <a:ea typeface="Verdana"/>
              <a:cs typeface="Calibri" panose="020F0502020204030204"/>
            </a:endParaRPr>
          </a:p>
          <a:p>
            <a:pPr marL="0" indent="0">
              <a:buNone/>
            </a:pPr>
            <a:r>
              <a:rPr lang="en-US" sz="1600">
                <a:latin typeface="Verdana"/>
                <a:ea typeface="Verdana"/>
                <a:cs typeface="Calibri" panose="020F0502020204030204"/>
              </a:rPr>
              <a:t>Checkboxes let a user select ZERO or MORE options of a limited number of choices.</a:t>
            </a:r>
            <a:endParaRPr lang="en-US" sz="1600">
              <a:cs typeface="Calibri" panose="020F0502020204030204"/>
            </a:endParaRPr>
          </a:p>
          <a:p>
            <a:pPr marL="0" indent="0">
              <a:buNone/>
            </a:pP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form</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="checkbox"</a:t>
            </a:r>
            <a:r>
              <a:rPr lang="en-US" sz="1600">
                <a:solidFill>
                  <a:srgbClr val="FF0000"/>
                </a:solidFill>
                <a:latin typeface="Consolas"/>
                <a:ea typeface="Verdana"/>
                <a:cs typeface="Calibri" panose="020F0502020204030204"/>
              </a:rPr>
              <a:t> id</a:t>
            </a:r>
            <a:r>
              <a:rPr lang="en-US" sz="1600">
                <a:solidFill>
                  <a:srgbClr val="0000CD"/>
                </a:solidFill>
                <a:latin typeface="Consolas"/>
                <a:ea typeface="Verdana"/>
                <a:cs typeface="Calibri" panose="020F0502020204030204"/>
              </a:rPr>
              <a:t>="vehicle1"</a:t>
            </a:r>
            <a:r>
              <a:rPr lang="en-US" sz="1600">
                <a:solidFill>
                  <a:srgbClr val="FF0000"/>
                </a:solidFill>
                <a:latin typeface="Consolas"/>
                <a:ea typeface="Verdana"/>
                <a:cs typeface="Calibri" panose="020F0502020204030204"/>
              </a:rPr>
              <a:t> name</a:t>
            </a:r>
            <a:r>
              <a:rPr lang="en-US" sz="1600">
                <a:solidFill>
                  <a:srgbClr val="0000CD"/>
                </a:solidFill>
                <a:latin typeface="Consolas"/>
                <a:ea typeface="Verdana"/>
                <a:cs typeface="Calibri" panose="020F0502020204030204"/>
              </a:rPr>
              <a:t>="vehicle1"</a:t>
            </a:r>
            <a:r>
              <a:rPr lang="en-US" sz="1600">
                <a:solidFill>
                  <a:srgbClr val="FF0000"/>
                </a:solidFill>
                <a:latin typeface="Consolas"/>
                <a:ea typeface="Verdana"/>
                <a:cs typeface="Calibri" panose="020F0502020204030204"/>
              </a:rPr>
              <a:t> value</a:t>
            </a:r>
            <a:r>
              <a:rPr lang="en-US" sz="1600">
                <a:solidFill>
                  <a:srgbClr val="0000CD"/>
                </a:solidFill>
                <a:latin typeface="Consolas"/>
                <a:ea typeface="Verdana"/>
                <a:cs typeface="Calibri" panose="020F0502020204030204"/>
              </a:rPr>
              <a:t>="Bike"&gt;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label</a:t>
            </a:r>
            <a:r>
              <a:rPr lang="en-US" sz="1600">
                <a:solidFill>
                  <a:srgbClr val="FF0000"/>
                </a:solidFill>
                <a:latin typeface="Consolas"/>
                <a:ea typeface="Verdana"/>
                <a:cs typeface="Calibri" panose="020F0502020204030204"/>
              </a:rPr>
              <a:t> for</a:t>
            </a:r>
            <a:r>
              <a:rPr lang="en-US" sz="1600">
                <a:solidFill>
                  <a:srgbClr val="0000CD"/>
                </a:solidFill>
                <a:latin typeface="Consolas"/>
                <a:ea typeface="Verdana"/>
                <a:cs typeface="Calibri" panose="020F0502020204030204"/>
              </a:rPr>
              <a:t>="vehicle1"&gt;</a:t>
            </a:r>
            <a:r>
              <a:rPr lang="en-US" sz="1600">
                <a:latin typeface="Consolas"/>
                <a:ea typeface="Verdana"/>
                <a:cs typeface="Calibri" panose="020F0502020204030204"/>
              </a:rPr>
              <a:t> I have a bike</a:t>
            </a: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/label</a:t>
            </a:r>
            <a:r>
              <a:rPr lang="en-US" sz="1600">
                <a:solidFill>
                  <a:srgbClr val="0000CD"/>
                </a:solidFill>
                <a:latin typeface="Consolas"/>
                <a:ea typeface="Verdana"/>
                <a:cs typeface="Calibri" panose="020F0502020204030204"/>
              </a:rPr>
              <a:t>&gt;&lt;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="checkbox"</a:t>
            </a:r>
            <a:r>
              <a:rPr lang="en-US" sz="1600">
                <a:solidFill>
                  <a:srgbClr val="FF0000"/>
                </a:solidFill>
                <a:latin typeface="Consolas"/>
                <a:ea typeface="Verdana"/>
                <a:cs typeface="Calibri" panose="020F0502020204030204"/>
              </a:rPr>
              <a:t> id</a:t>
            </a:r>
            <a:r>
              <a:rPr lang="en-US" sz="1600">
                <a:solidFill>
                  <a:srgbClr val="0000CD"/>
                </a:solidFill>
                <a:latin typeface="Consolas"/>
                <a:ea typeface="Verdana"/>
                <a:cs typeface="Calibri" panose="020F0502020204030204"/>
              </a:rPr>
              <a:t>="vehicle2"</a:t>
            </a:r>
            <a:r>
              <a:rPr lang="en-US" sz="1600">
                <a:solidFill>
                  <a:srgbClr val="FF0000"/>
                </a:solidFill>
                <a:latin typeface="Consolas"/>
                <a:ea typeface="Verdana"/>
                <a:cs typeface="Calibri" panose="020F0502020204030204"/>
              </a:rPr>
              <a:t> name</a:t>
            </a:r>
            <a:r>
              <a:rPr lang="en-US" sz="1600">
                <a:solidFill>
                  <a:srgbClr val="0000CD"/>
                </a:solidFill>
                <a:latin typeface="Consolas"/>
                <a:ea typeface="Verdana"/>
                <a:cs typeface="Calibri" panose="020F0502020204030204"/>
              </a:rPr>
              <a:t>="vehicle2"</a:t>
            </a:r>
            <a:r>
              <a:rPr lang="en-US" sz="1600">
                <a:solidFill>
                  <a:srgbClr val="FF0000"/>
                </a:solidFill>
                <a:latin typeface="Consolas"/>
                <a:ea typeface="Verdana"/>
                <a:cs typeface="Calibri" panose="020F0502020204030204"/>
              </a:rPr>
              <a:t> value</a:t>
            </a:r>
            <a:r>
              <a:rPr lang="en-US" sz="1600">
                <a:solidFill>
                  <a:srgbClr val="0000CD"/>
                </a:solidFill>
                <a:latin typeface="Consolas"/>
                <a:ea typeface="Verdana"/>
                <a:cs typeface="Calibri" panose="020F0502020204030204"/>
              </a:rPr>
              <a:t>="Car"&gt;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label</a:t>
            </a:r>
            <a:r>
              <a:rPr lang="en-US" sz="1600">
                <a:solidFill>
                  <a:srgbClr val="FF0000"/>
                </a:solidFill>
                <a:latin typeface="Consolas"/>
                <a:ea typeface="Verdana"/>
                <a:cs typeface="Calibri" panose="020F0502020204030204"/>
              </a:rPr>
              <a:t> for</a:t>
            </a:r>
            <a:r>
              <a:rPr lang="en-US" sz="1600">
                <a:solidFill>
                  <a:srgbClr val="0000CD"/>
                </a:solidFill>
                <a:latin typeface="Consolas"/>
                <a:ea typeface="Verdana"/>
                <a:cs typeface="Calibri" panose="020F0502020204030204"/>
              </a:rPr>
              <a:t>="vehicle2"&gt;</a:t>
            </a:r>
            <a:r>
              <a:rPr lang="en-US" sz="1600">
                <a:latin typeface="Consolas"/>
                <a:ea typeface="Verdana"/>
                <a:cs typeface="Calibri" panose="020F0502020204030204"/>
              </a:rPr>
              <a:t> I have a car</a:t>
            </a: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/label</a:t>
            </a:r>
            <a:r>
              <a:rPr lang="en-US" sz="1600">
                <a:solidFill>
                  <a:srgbClr val="0000CD"/>
                </a:solidFill>
                <a:latin typeface="Consolas"/>
                <a:ea typeface="Verdana"/>
                <a:cs typeface="Calibri" panose="020F0502020204030204"/>
              </a:rPr>
              <a:t>&gt;&lt;</a:t>
            </a:r>
            <a:r>
              <a:rPr lang="en-US" sz="1600" err="1">
                <a:solidFill>
                  <a:srgbClr val="A52A2A"/>
                </a:solidFill>
                <a:latin typeface="Consolas"/>
                <a:ea typeface="Verdana"/>
                <a:cs typeface="Calibri" panose="020F0502020204030204"/>
              </a:rPr>
              <a:t>br</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="checkbox"</a:t>
            </a:r>
            <a:r>
              <a:rPr lang="en-US" sz="1600">
                <a:solidFill>
                  <a:srgbClr val="FF0000"/>
                </a:solidFill>
                <a:latin typeface="Consolas"/>
                <a:ea typeface="Verdana"/>
                <a:cs typeface="Calibri" panose="020F0502020204030204"/>
              </a:rPr>
              <a:t> id</a:t>
            </a:r>
            <a:r>
              <a:rPr lang="en-US" sz="1600">
                <a:solidFill>
                  <a:srgbClr val="0000CD"/>
                </a:solidFill>
                <a:latin typeface="Consolas"/>
                <a:ea typeface="Verdana"/>
                <a:cs typeface="Calibri" panose="020F0502020204030204"/>
              </a:rPr>
              <a:t>="vehicle3"</a:t>
            </a:r>
            <a:r>
              <a:rPr lang="en-US" sz="1600">
                <a:solidFill>
                  <a:srgbClr val="FF0000"/>
                </a:solidFill>
                <a:latin typeface="Consolas"/>
                <a:ea typeface="Verdana"/>
                <a:cs typeface="Calibri" panose="020F0502020204030204"/>
              </a:rPr>
              <a:t> name</a:t>
            </a:r>
            <a:r>
              <a:rPr lang="en-US" sz="1600">
                <a:solidFill>
                  <a:srgbClr val="0000CD"/>
                </a:solidFill>
                <a:latin typeface="Consolas"/>
                <a:ea typeface="Verdana"/>
                <a:cs typeface="Calibri" panose="020F0502020204030204"/>
              </a:rPr>
              <a:t>="vehicle3"</a:t>
            </a:r>
            <a:r>
              <a:rPr lang="en-US" sz="1600">
                <a:solidFill>
                  <a:srgbClr val="FF0000"/>
                </a:solidFill>
                <a:latin typeface="Consolas"/>
                <a:ea typeface="Verdana"/>
                <a:cs typeface="Calibri" panose="020F0502020204030204"/>
              </a:rPr>
              <a:t> value</a:t>
            </a:r>
            <a:r>
              <a:rPr lang="en-US" sz="1600">
                <a:solidFill>
                  <a:srgbClr val="0000CD"/>
                </a:solidFill>
                <a:latin typeface="Consolas"/>
                <a:ea typeface="Verdana"/>
                <a:cs typeface="Calibri" panose="020F0502020204030204"/>
              </a:rPr>
              <a:t>="Boat"&gt;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  &lt;</a:t>
            </a:r>
            <a:r>
              <a:rPr lang="en-US" sz="1600">
                <a:solidFill>
                  <a:srgbClr val="A52A2A"/>
                </a:solidFill>
                <a:latin typeface="Consolas"/>
                <a:ea typeface="Verdana"/>
                <a:cs typeface="Calibri" panose="020F0502020204030204"/>
              </a:rPr>
              <a:t>label</a:t>
            </a:r>
            <a:r>
              <a:rPr lang="en-US" sz="1600">
                <a:solidFill>
                  <a:srgbClr val="FF0000"/>
                </a:solidFill>
                <a:latin typeface="Consolas"/>
                <a:ea typeface="Verdana"/>
                <a:cs typeface="Calibri" panose="020F0502020204030204"/>
              </a:rPr>
              <a:t> for</a:t>
            </a:r>
            <a:r>
              <a:rPr lang="en-US" sz="1600">
                <a:solidFill>
                  <a:srgbClr val="0000CD"/>
                </a:solidFill>
                <a:latin typeface="Consolas"/>
                <a:ea typeface="Verdana"/>
                <a:cs typeface="Calibri" panose="020F0502020204030204"/>
              </a:rPr>
              <a:t>="vehicle3"&gt;</a:t>
            </a:r>
            <a:r>
              <a:rPr lang="en-US" sz="1600">
                <a:latin typeface="Consolas"/>
                <a:ea typeface="Verdana"/>
                <a:cs typeface="Calibri" panose="020F0502020204030204"/>
              </a:rPr>
              <a:t> I have a boat</a:t>
            </a: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/label</a:t>
            </a:r>
            <a:r>
              <a:rPr lang="en-US" sz="1600">
                <a:solidFill>
                  <a:srgbClr val="0000CD"/>
                </a:solidFill>
                <a:latin typeface="Consolas"/>
                <a:ea typeface="Verdana"/>
                <a:cs typeface="Calibri" panose="020F0502020204030204"/>
              </a:rPr>
              <a:t>&gt;</a:t>
            </a:r>
            <a:br>
              <a:rPr lang="en-US" sz="1600">
                <a:latin typeface="Consolas"/>
                <a:ea typeface="Verdana"/>
                <a:cs typeface="Calibri" panose="020F0502020204030204"/>
              </a:rPr>
            </a:b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/form</a:t>
            </a:r>
            <a:r>
              <a:rPr lang="en-US" sz="1600">
                <a:solidFill>
                  <a:srgbClr val="0000CD"/>
                </a:solidFill>
                <a:latin typeface="Consolas"/>
                <a:ea typeface="Verdana"/>
                <a:cs typeface="Calibri" panose="020F0502020204030204"/>
              </a:rPr>
              <a:t>&gt;</a:t>
            </a:r>
            <a:endParaRPr lang="en-US" sz="1600">
              <a:cs typeface="Calibri"/>
            </a:endParaRPr>
          </a:p>
          <a:p>
            <a:pPr marL="0" indent="0">
              <a:buNone/>
            </a:pPr>
            <a:endParaRPr lang="en-US" sz="1100">
              <a:solidFill>
                <a:srgbClr val="0000CD"/>
              </a:solidFill>
              <a:latin typeface="Consolas"/>
              <a:ea typeface="Verdana"/>
              <a:cs typeface="Calibri" panose="020F0502020204030204"/>
            </a:endParaRPr>
          </a:p>
          <a:p>
            <a:pPr marL="0" indent="0">
              <a:buNone/>
            </a:pPr>
            <a:endParaRPr lang="en-US" sz="1100">
              <a:latin typeface="Verdana"/>
              <a:ea typeface="Verdana"/>
              <a:cs typeface="Calibri" panose="020F0502020204030204"/>
            </a:endParaRPr>
          </a:p>
        </p:txBody>
      </p:sp>
      <p:sp>
        <p:nvSpPr>
          <p:cNvPr id="4" name="Footer Placeholder 3">
            <a:extLst>
              <a:ext uri="{FF2B5EF4-FFF2-40B4-BE49-F238E27FC236}">
                <a16:creationId xmlns:a16="http://schemas.microsoft.com/office/drawing/2014/main" id="{E57E20D7-FD67-D5B0-F99E-75205E9A2EF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75F6A61-D2BC-A384-175B-EB31C0658E35}"/>
              </a:ext>
            </a:extLst>
          </p:cNvPr>
          <p:cNvSpPr>
            <a:spLocks noGrp="1"/>
          </p:cNvSpPr>
          <p:nvPr>
            <p:ph type="sldNum" sz="quarter" idx="12"/>
          </p:nvPr>
        </p:nvSpPr>
        <p:spPr/>
        <p:txBody>
          <a:bodyPr/>
          <a:lstStyle/>
          <a:p>
            <a:fld id="{D4C40640-FB97-403C-ACEE-868BB27D48AD}" type="slidenum">
              <a:rPr lang="en-IN" smtClean="0"/>
              <a:t>191</a:t>
            </a:fld>
            <a:endParaRPr lang="en-IN"/>
          </a:p>
        </p:txBody>
      </p:sp>
      <p:pic>
        <p:nvPicPr>
          <p:cNvPr id="6" name="Picture 6" descr="Text&#10;&#10;Description automatically generated">
            <a:extLst>
              <a:ext uri="{FF2B5EF4-FFF2-40B4-BE49-F238E27FC236}">
                <a16:creationId xmlns:a16="http://schemas.microsoft.com/office/drawing/2014/main" id="{12D62DA7-97F9-54F0-5B86-2F4D26E06958}"/>
              </a:ext>
            </a:extLst>
          </p:cNvPr>
          <p:cNvPicPr>
            <a:picLocks noChangeAspect="1"/>
          </p:cNvPicPr>
          <p:nvPr/>
        </p:nvPicPr>
        <p:blipFill>
          <a:blip r:embed="rId2"/>
          <a:stretch>
            <a:fillRect/>
          </a:stretch>
        </p:blipFill>
        <p:spPr>
          <a:xfrm>
            <a:off x="3404878" y="4513925"/>
            <a:ext cx="4698520" cy="1569329"/>
          </a:xfrm>
          <a:prstGeom prst="rect">
            <a:avLst/>
          </a:prstGeom>
        </p:spPr>
      </p:pic>
    </p:spTree>
    <p:extLst>
      <p:ext uri="{BB962C8B-B14F-4D97-AF65-F5344CB8AC3E}">
        <p14:creationId xmlns:p14="http://schemas.microsoft.com/office/powerpoint/2010/main" val="192362609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98B20-F555-2484-E9A9-C39D09C22D92}"/>
              </a:ext>
            </a:extLst>
          </p:cNvPr>
          <p:cNvSpPr>
            <a:spLocks noGrp="1"/>
          </p:cNvSpPr>
          <p:nvPr>
            <p:ph idx="1"/>
          </p:nvPr>
        </p:nvSpPr>
        <p:spPr>
          <a:xfrm>
            <a:off x="838200" y="675437"/>
            <a:ext cx="10515600" cy="5501526"/>
          </a:xfrm>
        </p:spPr>
        <p:txBody>
          <a:bodyPr vert="horz" lIns="91440" tIns="45720" rIns="91440" bIns="45720" rtlCol="0" anchor="t">
            <a:normAutofit/>
          </a:bodyPr>
          <a:lstStyle/>
          <a:p>
            <a:pPr marL="342900" indent="-342900">
              <a:buFont typeface="Wingdings" panose="020B0604020202020204" pitchFamily="34" charset="0"/>
              <a:buChar char="Ø"/>
            </a:pPr>
            <a:r>
              <a:rPr lang="en-US" sz="2400">
                <a:latin typeface="Segoe UI"/>
                <a:cs typeface="Segoe UI"/>
              </a:rPr>
              <a:t>Input Type Button</a:t>
            </a:r>
            <a:endParaRPr lang="en-US">
              <a:cs typeface="Calibri" panose="020F0502020204030204"/>
            </a:endParaRPr>
          </a:p>
          <a:p>
            <a:pPr>
              <a:buNone/>
            </a:pPr>
            <a:r>
              <a:rPr lang="en-US" sz="1600">
                <a:latin typeface="Verdana"/>
                <a:ea typeface="Verdana"/>
                <a:cs typeface="Calibri" panose="020F0502020204030204"/>
              </a:rPr>
              <a:t>It defines a </a:t>
            </a:r>
            <a:r>
              <a:rPr lang="en-US" sz="1600" b="1">
                <a:latin typeface="Verdana"/>
                <a:ea typeface="Verdana"/>
                <a:cs typeface="Calibri" panose="020F0502020204030204"/>
              </a:rPr>
              <a:t>button.</a:t>
            </a:r>
            <a:endParaRPr lang="en-US" sz="1600">
              <a:cs typeface="Calibri"/>
            </a:endParaRPr>
          </a:p>
          <a:p>
            <a:pPr>
              <a:buNone/>
            </a:pPr>
            <a:r>
              <a:rPr lang="en-US" sz="1600">
                <a:solidFill>
                  <a:srgbClr val="0000CD"/>
                </a:solidFill>
                <a:latin typeface="Consolas"/>
                <a:ea typeface="Verdana"/>
                <a:cs typeface="Calibri" panose="020F0502020204030204"/>
              </a:rPr>
              <a:t>&lt;</a:t>
            </a:r>
            <a:r>
              <a:rPr lang="en-US" sz="1600">
                <a:solidFill>
                  <a:srgbClr val="A52A2A"/>
                </a:solidFill>
                <a:latin typeface="Consolas"/>
                <a:ea typeface="Verdana"/>
                <a:cs typeface="Calibri" panose="020F0502020204030204"/>
              </a:rPr>
              <a:t>input</a:t>
            </a:r>
            <a:r>
              <a:rPr lang="en-US" sz="1600">
                <a:solidFill>
                  <a:srgbClr val="FF0000"/>
                </a:solidFill>
                <a:latin typeface="Consolas"/>
                <a:ea typeface="Verdana"/>
                <a:cs typeface="Calibri" panose="020F0502020204030204"/>
              </a:rPr>
              <a:t> type</a:t>
            </a:r>
            <a:r>
              <a:rPr lang="en-US" sz="1600">
                <a:solidFill>
                  <a:srgbClr val="0000CD"/>
                </a:solidFill>
                <a:latin typeface="Consolas"/>
                <a:ea typeface="Verdana"/>
                <a:cs typeface="Calibri" panose="020F0502020204030204"/>
              </a:rPr>
              <a:t>="button"</a:t>
            </a:r>
            <a:r>
              <a:rPr lang="en-US" sz="1600">
                <a:solidFill>
                  <a:srgbClr val="FF0000"/>
                </a:solidFill>
                <a:latin typeface="Consolas"/>
                <a:ea typeface="Verdana"/>
                <a:cs typeface="Calibri" panose="020F0502020204030204"/>
              </a:rPr>
              <a:t> onclick</a:t>
            </a:r>
            <a:r>
              <a:rPr lang="en-US" sz="1600">
                <a:solidFill>
                  <a:srgbClr val="0000CD"/>
                </a:solidFill>
                <a:latin typeface="Consolas"/>
                <a:ea typeface="Verdana"/>
                <a:cs typeface="Calibri" panose="020F0502020204030204"/>
              </a:rPr>
              <a:t>="alert('Hello World!')"</a:t>
            </a:r>
            <a:r>
              <a:rPr lang="en-US" sz="1600">
                <a:solidFill>
                  <a:srgbClr val="FF0000"/>
                </a:solidFill>
                <a:latin typeface="Consolas"/>
                <a:ea typeface="Verdana"/>
                <a:cs typeface="Calibri" panose="020F0502020204030204"/>
              </a:rPr>
              <a:t> value</a:t>
            </a:r>
            <a:r>
              <a:rPr lang="en-US" sz="1600">
                <a:solidFill>
                  <a:srgbClr val="0000CD"/>
                </a:solidFill>
                <a:latin typeface="Consolas"/>
                <a:ea typeface="Verdana"/>
                <a:cs typeface="Calibri" panose="020F0502020204030204"/>
              </a:rPr>
              <a:t>="Click Me!"&gt;</a:t>
            </a:r>
            <a:endParaRPr lang="en-US" sz="1600">
              <a:cs typeface="Calibri"/>
            </a:endParaRPr>
          </a:p>
          <a:p>
            <a:pPr>
              <a:buNone/>
            </a:pPr>
            <a:endParaRPr lang="en-US" sz="1100">
              <a:solidFill>
                <a:srgbClr val="0000CD"/>
              </a:solidFill>
              <a:latin typeface="Consolas"/>
              <a:ea typeface="Verdana"/>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578DF93F-4944-09E1-6DC6-7E991240498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BEA26CA-228F-D7A1-5AE4-07B9BEFE9597}"/>
              </a:ext>
            </a:extLst>
          </p:cNvPr>
          <p:cNvSpPr>
            <a:spLocks noGrp="1"/>
          </p:cNvSpPr>
          <p:nvPr>
            <p:ph type="sldNum" sz="quarter" idx="12"/>
          </p:nvPr>
        </p:nvSpPr>
        <p:spPr/>
        <p:txBody>
          <a:bodyPr/>
          <a:lstStyle/>
          <a:p>
            <a:fld id="{D4C40640-FB97-403C-ACEE-868BB27D48AD}" type="slidenum">
              <a:rPr lang="en-IN" smtClean="0"/>
              <a:t>192</a:t>
            </a:fld>
            <a:endParaRPr lang="en-IN"/>
          </a:p>
        </p:txBody>
      </p:sp>
      <p:pic>
        <p:nvPicPr>
          <p:cNvPr id="6" name="Picture 6">
            <a:extLst>
              <a:ext uri="{FF2B5EF4-FFF2-40B4-BE49-F238E27FC236}">
                <a16:creationId xmlns:a16="http://schemas.microsoft.com/office/drawing/2014/main" id="{6EE14BEC-CE49-C95A-DF33-DC3CA0112A23}"/>
              </a:ext>
            </a:extLst>
          </p:cNvPr>
          <p:cNvPicPr>
            <a:picLocks noChangeAspect="1"/>
          </p:cNvPicPr>
          <p:nvPr/>
        </p:nvPicPr>
        <p:blipFill>
          <a:blip r:embed="rId2"/>
          <a:stretch>
            <a:fillRect/>
          </a:stretch>
        </p:blipFill>
        <p:spPr>
          <a:xfrm>
            <a:off x="2912853" y="2039449"/>
            <a:ext cx="4583501" cy="766273"/>
          </a:xfrm>
          <a:prstGeom prst="rect">
            <a:avLst/>
          </a:prstGeom>
        </p:spPr>
      </p:pic>
      <p:sp>
        <p:nvSpPr>
          <p:cNvPr id="7" name="TextBox 6">
            <a:extLst>
              <a:ext uri="{FF2B5EF4-FFF2-40B4-BE49-F238E27FC236}">
                <a16:creationId xmlns:a16="http://schemas.microsoft.com/office/drawing/2014/main" id="{D0BDE34D-1BD6-DB0A-DAB7-EA14283E3F14}"/>
              </a:ext>
            </a:extLst>
          </p:cNvPr>
          <p:cNvSpPr txBox="1"/>
          <p:nvPr/>
        </p:nvSpPr>
        <p:spPr>
          <a:xfrm>
            <a:off x="842514" y="2524664"/>
            <a:ext cx="9414292"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endParaRPr lang="en-US">
              <a:latin typeface="Segoe UI"/>
              <a:cs typeface="Segoe UI"/>
            </a:endParaRPr>
          </a:p>
          <a:p>
            <a:pPr marL="285750" indent="-285750">
              <a:buFont typeface="Wingdings"/>
              <a:buChar char="Ø"/>
            </a:pPr>
            <a:endParaRPr lang="en-US">
              <a:latin typeface="Segoe UI"/>
              <a:cs typeface="Segoe UI"/>
            </a:endParaRPr>
          </a:p>
          <a:p>
            <a:pPr marL="285750" indent="-285750">
              <a:buFont typeface="Wingdings"/>
              <a:buChar char="Ø"/>
            </a:pPr>
            <a:r>
              <a:rPr lang="en-US" sz="2000">
                <a:latin typeface="Segoe UI"/>
                <a:cs typeface="Segoe UI"/>
              </a:rPr>
              <a:t>Input Type Color</a:t>
            </a:r>
            <a:endParaRPr lang="en-US" sz="2000">
              <a:cs typeface="Calibri"/>
            </a:endParaRPr>
          </a:p>
          <a:p>
            <a:endParaRPr lang="en-US">
              <a:latin typeface="Segoe UI"/>
              <a:ea typeface="Verdana"/>
              <a:cs typeface="Segoe UI"/>
            </a:endParaRPr>
          </a:p>
          <a:p>
            <a:r>
              <a:rPr lang="en-US">
                <a:latin typeface="Verdana"/>
                <a:ea typeface="Verdana"/>
              </a:rPr>
              <a:t>It is used for input fields that should contain a color.</a:t>
            </a:r>
          </a:p>
          <a:p>
            <a:r>
              <a:rPr lang="en-US">
                <a:latin typeface="Verdana"/>
                <a:ea typeface="Verdana"/>
              </a:rPr>
              <a:t>Depending on browser support, a color picker can show up in the input field.</a:t>
            </a:r>
          </a:p>
          <a:p>
            <a:endParaRPr lang="en-US">
              <a:solidFill>
                <a:srgbClr val="000000"/>
              </a:solidFill>
              <a:latin typeface="Verdana"/>
              <a:ea typeface="Verdana"/>
            </a:endParaRPr>
          </a:p>
          <a:p>
            <a:r>
              <a:rPr lang="en-US" sz="1600">
                <a:solidFill>
                  <a:srgbClr val="0000CD"/>
                </a:solidFill>
                <a:latin typeface="Consolas"/>
                <a:ea typeface="Verdana"/>
              </a:rPr>
              <a:t>&lt;</a:t>
            </a:r>
            <a:r>
              <a:rPr lang="en-US" sz="1600">
                <a:solidFill>
                  <a:srgbClr val="A52A2A"/>
                </a:solidFill>
                <a:latin typeface="Consolas"/>
                <a:ea typeface="Verdana"/>
              </a:rPr>
              <a:t>form</a:t>
            </a:r>
            <a:r>
              <a:rPr lang="en-US" sz="1600">
                <a:solidFill>
                  <a:srgbClr val="0000CD"/>
                </a:solidFill>
                <a:latin typeface="Consolas"/>
                <a:ea typeface="Verdana"/>
              </a:rPr>
              <a:t>&gt;</a:t>
            </a:r>
            <a:br>
              <a:rPr lang="en-US" sz="1600">
                <a:latin typeface="Consolas"/>
                <a:ea typeface="Verdana"/>
              </a:rPr>
            </a:br>
            <a:r>
              <a:rPr lang="en-US" sz="1600">
                <a:solidFill>
                  <a:srgbClr val="0000CD"/>
                </a:solidFill>
                <a:latin typeface="Consolas"/>
                <a:ea typeface="Verdana"/>
              </a:rPr>
              <a:t>  &lt;</a:t>
            </a:r>
            <a:r>
              <a:rPr lang="en-US" sz="1600">
                <a:solidFill>
                  <a:srgbClr val="A52A2A"/>
                </a:solidFill>
                <a:latin typeface="Consolas"/>
                <a:ea typeface="Verdana"/>
              </a:rPr>
              <a:t>label</a:t>
            </a:r>
            <a:r>
              <a:rPr lang="en-US" sz="1600">
                <a:solidFill>
                  <a:srgbClr val="FF0000"/>
                </a:solidFill>
                <a:latin typeface="Consolas"/>
                <a:ea typeface="Verdana"/>
              </a:rPr>
              <a:t> for</a:t>
            </a:r>
            <a:r>
              <a:rPr lang="en-US" sz="1600">
                <a:solidFill>
                  <a:srgbClr val="0000CD"/>
                </a:solidFill>
                <a:latin typeface="Consolas"/>
                <a:ea typeface="Verdana"/>
              </a:rPr>
              <a:t>="</a:t>
            </a:r>
            <a:r>
              <a:rPr lang="en-US" sz="1600" err="1">
                <a:solidFill>
                  <a:srgbClr val="0000CD"/>
                </a:solidFill>
                <a:latin typeface="Consolas"/>
                <a:ea typeface="Verdana"/>
              </a:rPr>
              <a:t>favcolor</a:t>
            </a:r>
            <a:r>
              <a:rPr lang="en-US" sz="1600">
                <a:solidFill>
                  <a:srgbClr val="0000CD"/>
                </a:solidFill>
                <a:latin typeface="Consolas"/>
                <a:ea typeface="Verdana"/>
              </a:rPr>
              <a:t>"&gt;</a:t>
            </a:r>
            <a:r>
              <a:rPr lang="en-US" sz="1600">
                <a:latin typeface="Consolas"/>
                <a:ea typeface="Verdana"/>
              </a:rPr>
              <a:t>Select your favorite color:</a:t>
            </a:r>
            <a:r>
              <a:rPr lang="en-US" sz="1600">
                <a:solidFill>
                  <a:srgbClr val="0000CD"/>
                </a:solidFill>
                <a:latin typeface="Consolas"/>
                <a:ea typeface="Verdana"/>
              </a:rPr>
              <a:t>&lt;</a:t>
            </a:r>
            <a:r>
              <a:rPr lang="en-US" sz="1600">
                <a:solidFill>
                  <a:srgbClr val="A52A2A"/>
                </a:solidFill>
                <a:latin typeface="Consolas"/>
                <a:ea typeface="Verdana"/>
              </a:rPr>
              <a:t>/label</a:t>
            </a:r>
            <a:r>
              <a:rPr lang="en-US" sz="1600">
                <a:solidFill>
                  <a:srgbClr val="0000CD"/>
                </a:solidFill>
                <a:latin typeface="Consolas"/>
                <a:ea typeface="Verdana"/>
              </a:rPr>
              <a:t>&gt;</a:t>
            </a:r>
            <a:br>
              <a:rPr lang="en-US" sz="1600">
                <a:latin typeface="Consolas"/>
                <a:ea typeface="Verdana"/>
              </a:rPr>
            </a:br>
            <a:r>
              <a:rPr lang="en-US" sz="1600">
                <a:solidFill>
                  <a:srgbClr val="0000CD"/>
                </a:solidFill>
                <a:latin typeface="Consolas"/>
                <a:ea typeface="Verdana"/>
              </a:rPr>
              <a:t>  &lt;</a:t>
            </a:r>
            <a:r>
              <a:rPr lang="en-US" sz="1600">
                <a:solidFill>
                  <a:srgbClr val="A52A2A"/>
                </a:solidFill>
                <a:latin typeface="Consolas"/>
                <a:ea typeface="Verdana"/>
              </a:rPr>
              <a:t>input</a:t>
            </a:r>
            <a:r>
              <a:rPr lang="en-US" sz="1600">
                <a:solidFill>
                  <a:srgbClr val="FF0000"/>
                </a:solidFill>
                <a:latin typeface="Consolas"/>
                <a:ea typeface="Verdana"/>
              </a:rPr>
              <a:t> type</a:t>
            </a:r>
            <a:r>
              <a:rPr lang="en-US" sz="1600">
                <a:solidFill>
                  <a:srgbClr val="0000CD"/>
                </a:solidFill>
                <a:latin typeface="Consolas"/>
                <a:ea typeface="Verdana"/>
              </a:rPr>
              <a:t>="color"</a:t>
            </a:r>
            <a:r>
              <a:rPr lang="en-US" sz="1600">
                <a:solidFill>
                  <a:srgbClr val="FF0000"/>
                </a:solidFill>
                <a:latin typeface="Consolas"/>
                <a:ea typeface="Verdana"/>
              </a:rPr>
              <a:t> id</a:t>
            </a:r>
            <a:r>
              <a:rPr lang="en-US" sz="1600">
                <a:solidFill>
                  <a:srgbClr val="0000CD"/>
                </a:solidFill>
                <a:latin typeface="Consolas"/>
                <a:ea typeface="Verdana"/>
              </a:rPr>
              <a:t>="</a:t>
            </a:r>
            <a:r>
              <a:rPr lang="en-US" sz="1600" err="1">
                <a:solidFill>
                  <a:srgbClr val="0000CD"/>
                </a:solidFill>
                <a:latin typeface="Consolas"/>
                <a:ea typeface="Verdana"/>
              </a:rPr>
              <a:t>favcolor</a:t>
            </a:r>
            <a:r>
              <a:rPr lang="en-US" sz="1600">
                <a:solidFill>
                  <a:srgbClr val="0000CD"/>
                </a:solidFill>
                <a:latin typeface="Consolas"/>
                <a:ea typeface="Verdana"/>
              </a:rPr>
              <a:t>"</a:t>
            </a:r>
            <a:r>
              <a:rPr lang="en-US" sz="1600">
                <a:solidFill>
                  <a:srgbClr val="FF0000"/>
                </a:solidFill>
                <a:latin typeface="Consolas"/>
                <a:ea typeface="Verdana"/>
              </a:rPr>
              <a:t> name</a:t>
            </a:r>
            <a:r>
              <a:rPr lang="en-US" sz="1600">
                <a:solidFill>
                  <a:srgbClr val="0000CD"/>
                </a:solidFill>
                <a:latin typeface="Consolas"/>
                <a:ea typeface="Verdana"/>
              </a:rPr>
              <a:t>="</a:t>
            </a:r>
            <a:r>
              <a:rPr lang="en-US" sz="1600" err="1">
                <a:solidFill>
                  <a:srgbClr val="0000CD"/>
                </a:solidFill>
                <a:latin typeface="Consolas"/>
                <a:ea typeface="Verdana"/>
              </a:rPr>
              <a:t>favcolor</a:t>
            </a:r>
            <a:r>
              <a:rPr lang="en-US" sz="1600">
                <a:solidFill>
                  <a:srgbClr val="0000CD"/>
                </a:solidFill>
                <a:latin typeface="Consolas"/>
                <a:ea typeface="Verdana"/>
              </a:rPr>
              <a:t>"&gt;</a:t>
            </a:r>
            <a:br>
              <a:rPr lang="en-US" sz="1600">
                <a:latin typeface="Consolas"/>
                <a:ea typeface="Verdana"/>
              </a:rPr>
            </a:br>
            <a:r>
              <a:rPr lang="en-US" sz="1600">
                <a:solidFill>
                  <a:srgbClr val="0000CD"/>
                </a:solidFill>
                <a:latin typeface="Consolas"/>
                <a:ea typeface="Verdana"/>
              </a:rPr>
              <a:t>&lt;</a:t>
            </a:r>
            <a:r>
              <a:rPr lang="en-US" sz="1600">
                <a:solidFill>
                  <a:srgbClr val="A52A2A"/>
                </a:solidFill>
                <a:latin typeface="Consolas"/>
                <a:ea typeface="Verdana"/>
              </a:rPr>
              <a:t>/form</a:t>
            </a:r>
            <a:r>
              <a:rPr lang="en-US" sz="1600">
                <a:solidFill>
                  <a:srgbClr val="0000CD"/>
                </a:solidFill>
                <a:latin typeface="Consolas"/>
                <a:ea typeface="Verdana"/>
              </a:rPr>
              <a:t>&gt;</a:t>
            </a:r>
          </a:p>
          <a:p>
            <a:endParaRPr lang="en-US" sz="1100">
              <a:solidFill>
                <a:srgbClr val="0000CD"/>
              </a:solidFill>
              <a:latin typeface="Consolas"/>
              <a:ea typeface="Verdana"/>
            </a:endParaRPr>
          </a:p>
          <a:p>
            <a:endParaRPr lang="en-US" sz="1100">
              <a:solidFill>
                <a:srgbClr val="0000CD"/>
              </a:solidFill>
              <a:latin typeface="Consolas"/>
              <a:ea typeface="Verdana"/>
            </a:endParaRPr>
          </a:p>
        </p:txBody>
      </p:sp>
      <p:pic>
        <p:nvPicPr>
          <p:cNvPr id="8" name="Picture 8">
            <a:extLst>
              <a:ext uri="{FF2B5EF4-FFF2-40B4-BE49-F238E27FC236}">
                <a16:creationId xmlns:a16="http://schemas.microsoft.com/office/drawing/2014/main" id="{6E22B678-5215-AA90-3AF8-D1D5C440DDD1}"/>
              </a:ext>
            </a:extLst>
          </p:cNvPr>
          <p:cNvPicPr>
            <a:picLocks noChangeAspect="1"/>
          </p:cNvPicPr>
          <p:nvPr/>
        </p:nvPicPr>
        <p:blipFill>
          <a:blip r:embed="rId3"/>
          <a:stretch>
            <a:fillRect/>
          </a:stretch>
        </p:blipFill>
        <p:spPr>
          <a:xfrm>
            <a:off x="3128513" y="5341851"/>
            <a:ext cx="6064370" cy="415620"/>
          </a:xfrm>
          <a:prstGeom prst="rect">
            <a:avLst/>
          </a:prstGeom>
        </p:spPr>
      </p:pic>
    </p:spTree>
    <p:extLst>
      <p:ext uri="{BB962C8B-B14F-4D97-AF65-F5344CB8AC3E}">
        <p14:creationId xmlns:p14="http://schemas.microsoft.com/office/powerpoint/2010/main" val="178420448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E455DE-A004-E4B0-CE36-A5DFE1F10DCF}"/>
              </a:ext>
            </a:extLst>
          </p:cNvPr>
          <p:cNvSpPr>
            <a:spLocks noGrp="1"/>
          </p:cNvSpPr>
          <p:nvPr>
            <p:ph idx="1"/>
          </p:nvPr>
        </p:nvSpPr>
        <p:spPr>
          <a:xfrm>
            <a:off x="838200" y="114720"/>
            <a:ext cx="10515600" cy="5789073"/>
          </a:xfrm>
        </p:spPr>
        <p:txBody>
          <a:bodyPr vert="horz" lIns="91440" tIns="45720" rIns="91440" bIns="45720" rtlCol="0" anchor="t">
            <a:normAutofit/>
          </a:bodyPr>
          <a:lstStyle/>
          <a:p>
            <a:pPr marL="342900" indent="-342900">
              <a:buFont typeface="Wingdings" panose="020B0604020202020204" pitchFamily="34" charset="0"/>
              <a:buChar char="Ø"/>
            </a:pPr>
            <a:r>
              <a:rPr lang="en-US" sz="2400">
                <a:latin typeface="Segoe UI"/>
                <a:cs typeface="Segoe UI"/>
              </a:rPr>
              <a:t>Input Type Date</a:t>
            </a:r>
            <a:endParaRPr lang="en-US">
              <a:cs typeface="Calibri" panose="020F0502020204030204"/>
            </a:endParaRPr>
          </a:p>
          <a:p>
            <a:pPr>
              <a:buNone/>
            </a:pPr>
            <a:r>
              <a:rPr lang="en-US" sz="2000">
                <a:latin typeface="Calibri"/>
                <a:ea typeface="Verdana"/>
                <a:cs typeface="Calibri" panose="020F0502020204030204"/>
              </a:rPr>
              <a:t>It is used for input fields that should contain a date.</a:t>
            </a:r>
            <a:endParaRPr lang="en-US" sz="2000">
              <a:latin typeface="Calibri"/>
              <a:cs typeface="Calibri"/>
            </a:endParaRPr>
          </a:p>
          <a:p>
            <a:pPr>
              <a:buNone/>
            </a:pPr>
            <a:r>
              <a:rPr lang="en-US" sz="2000">
                <a:latin typeface="Calibri"/>
                <a:ea typeface="Verdana"/>
                <a:cs typeface="Calibri" panose="020F0502020204030204"/>
              </a:rPr>
              <a:t>Depending on browser support, a date picker can show up in the input field.</a:t>
            </a:r>
            <a:endParaRPr lang="en-US" sz="2000">
              <a:latin typeface="Calibri"/>
              <a:cs typeface="Calibri"/>
            </a:endParaRPr>
          </a:p>
          <a:p>
            <a:pPr>
              <a:buNone/>
            </a:pPr>
            <a:r>
              <a:rPr lang="en-US" sz="2000">
                <a:solidFill>
                  <a:srgbClr val="0000CD"/>
                </a:solidFill>
                <a:latin typeface="Calibri"/>
                <a:cs typeface="Calibri" panose="020F0502020204030204"/>
              </a:rPr>
              <a:t>&lt;</a:t>
            </a:r>
            <a:r>
              <a:rPr lang="en-US" sz="2000">
                <a:solidFill>
                  <a:srgbClr val="A52A2A"/>
                </a:solidFill>
                <a:latin typeface="Calibri"/>
                <a:cs typeface="Calibri" panose="020F0502020204030204"/>
              </a:rPr>
              <a:t>form</a:t>
            </a:r>
            <a:r>
              <a:rPr lang="en-US" sz="2000">
                <a:solidFill>
                  <a:srgbClr val="0000CD"/>
                </a:solidFill>
                <a:latin typeface="Calibri"/>
                <a:cs typeface="Calibri" panose="020F0502020204030204"/>
              </a:rPr>
              <a:t>&gt;</a:t>
            </a:r>
            <a:br>
              <a:rPr lang="en-US" sz="2000">
                <a:latin typeface="Calibri"/>
                <a:cs typeface="Calibri" panose="020F0502020204030204"/>
              </a:rPr>
            </a:br>
            <a:r>
              <a:rPr lang="en-US" sz="2000">
                <a:solidFill>
                  <a:srgbClr val="0000CD"/>
                </a:solidFill>
                <a:latin typeface="Calibri"/>
                <a:cs typeface="Calibri" panose="020F0502020204030204"/>
              </a:rPr>
              <a:t>  &lt;</a:t>
            </a:r>
            <a:r>
              <a:rPr lang="en-US" sz="2000">
                <a:solidFill>
                  <a:srgbClr val="A52A2A"/>
                </a:solidFill>
                <a:latin typeface="Calibri"/>
                <a:cs typeface="Calibri" panose="020F0502020204030204"/>
              </a:rPr>
              <a:t>label</a:t>
            </a:r>
            <a:r>
              <a:rPr lang="en-US" sz="2000">
                <a:solidFill>
                  <a:srgbClr val="FF0000"/>
                </a:solidFill>
                <a:latin typeface="Calibri"/>
                <a:cs typeface="Calibri" panose="020F0502020204030204"/>
              </a:rPr>
              <a:t> for</a:t>
            </a:r>
            <a:r>
              <a:rPr lang="en-US" sz="2000">
                <a:solidFill>
                  <a:srgbClr val="0000CD"/>
                </a:solidFill>
                <a:latin typeface="Calibri"/>
                <a:cs typeface="Calibri" panose="020F0502020204030204"/>
              </a:rPr>
              <a:t>="birthday"&gt;</a:t>
            </a:r>
            <a:r>
              <a:rPr lang="en-US" sz="2000">
                <a:latin typeface="Calibri"/>
                <a:cs typeface="Calibri" panose="020F0502020204030204"/>
              </a:rPr>
              <a:t>Birthday:</a:t>
            </a:r>
            <a:r>
              <a:rPr lang="en-US" sz="2000">
                <a:solidFill>
                  <a:srgbClr val="0000CD"/>
                </a:solidFill>
                <a:latin typeface="Calibri"/>
                <a:cs typeface="Calibri" panose="020F0502020204030204"/>
              </a:rPr>
              <a:t>&lt;</a:t>
            </a:r>
            <a:r>
              <a:rPr lang="en-US" sz="2000">
                <a:solidFill>
                  <a:srgbClr val="A52A2A"/>
                </a:solidFill>
                <a:latin typeface="Calibri"/>
                <a:cs typeface="Calibri" panose="020F0502020204030204"/>
              </a:rPr>
              <a:t>/label</a:t>
            </a:r>
            <a:r>
              <a:rPr lang="en-US" sz="2000">
                <a:solidFill>
                  <a:srgbClr val="0000CD"/>
                </a:solidFill>
                <a:latin typeface="Calibri"/>
                <a:cs typeface="Calibri" panose="020F0502020204030204"/>
              </a:rPr>
              <a:t>&gt;</a:t>
            </a:r>
            <a:br>
              <a:rPr lang="en-US" sz="2000">
                <a:latin typeface="Calibri"/>
                <a:cs typeface="Calibri" panose="020F0502020204030204"/>
              </a:rPr>
            </a:br>
            <a:r>
              <a:rPr lang="en-US" sz="2000">
                <a:solidFill>
                  <a:srgbClr val="0000CD"/>
                </a:solidFill>
                <a:latin typeface="Calibri"/>
                <a:cs typeface="Calibri" panose="020F0502020204030204"/>
              </a:rPr>
              <a:t>  &lt;</a:t>
            </a:r>
            <a:r>
              <a:rPr lang="en-US" sz="2000">
                <a:solidFill>
                  <a:srgbClr val="A52A2A"/>
                </a:solidFill>
                <a:latin typeface="Calibri"/>
                <a:cs typeface="Calibri" panose="020F0502020204030204"/>
              </a:rPr>
              <a:t>input</a:t>
            </a:r>
            <a:r>
              <a:rPr lang="en-US" sz="2000">
                <a:solidFill>
                  <a:srgbClr val="FF0000"/>
                </a:solidFill>
                <a:latin typeface="Calibri"/>
                <a:cs typeface="Calibri" panose="020F0502020204030204"/>
              </a:rPr>
              <a:t> type</a:t>
            </a:r>
            <a:r>
              <a:rPr lang="en-US" sz="2000">
                <a:solidFill>
                  <a:srgbClr val="0000CD"/>
                </a:solidFill>
                <a:latin typeface="Calibri"/>
                <a:cs typeface="Calibri" panose="020F0502020204030204"/>
              </a:rPr>
              <a:t>="date"</a:t>
            </a:r>
            <a:r>
              <a:rPr lang="en-US" sz="2000">
                <a:solidFill>
                  <a:srgbClr val="FF0000"/>
                </a:solidFill>
                <a:latin typeface="Calibri"/>
                <a:cs typeface="Calibri" panose="020F0502020204030204"/>
              </a:rPr>
              <a:t> id</a:t>
            </a:r>
            <a:r>
              <a:rPr lang="en-US" sz="2000">
                <a:solidFill>
                  <a:srgbClr val="0000CD"/>
                </a:solidFill>
                <a:latin typeface="Calibri"/>
                <a:cs typeface="Calibri" panose="020F0502020204030204"/>
              </a:rPr>
              <a:t>="birthday"</a:t>
            </a:r>
            <a:r>
              <a:rPr lang="en-US" sz="2000">
                <a:solidFill>
                  <a:srgbClr val="FF0000"/>
                </a:solidFill>
                <a:latin typeface="Calibri"/>
                <a:cs typeface="Calibri" panose="020F0502020204030204"/>
              </a:rPr>
              <a:t> name</a:t>
            </a:r>
            <a:r>
              <a:rPr lang="en-US" sz="2000">
                <a:solidFill>
                  <a:srgbClr val="0000CD"/>
                </a:solidFill>
                <a:latin typeface="Calibri"/>
                <a:cs typeface="Calibri" panose="020F0502020204030204"/>
              </a:rPr>
              <a:t>="birthday"&gt;</a:t>
            </a:r>
            <a:br>
              <a:rPr lang="en-US" sz="2000">
                <a:latin typeface="Calibri"/>
                <a:cs typeface="Calibri" panose="020F0502020204030204"/>
              </a:rPr>
            </a:br>
            <a:r>
              <a:rPr lang="en-US" sz="2000">
                <a:solidFill>
                  <a:srgbClr val="0000CD"/>
                </a:solidFill>
                <a:latin typeface="Calibri"/>
                <a:cs typeface="Calibri" panose="020F0502020204030204"/>
              </a:rPr>
              <a:t>&lt;</a:t>
            </a:r>
            <a:r>
              <a:rPr lang="en-US" sz="2000">
                <a:solidFill>
                  <a:srgbClr val="A52A2A"/>
                </a:solidFill>
                <a:latin typeface="Calibri"/>
                <a:cs typeface="Calibri" panose="020F0502020204030204"/>
              </a:rPr>
              <a:t>/form</a:t>
            </a:r>
            <a:r>
              <a:rPr lang="en-US" sz="2000">
                <a:solidFill>
                  <a:srgbClr val="0000CD"/>
                </a:solidFill>
                <a:latin typeface="Calibri"/>
                <a:cs typeface="Calibri" panose="020F0502020204030204"/>
              </a:rPr>
              <a:t>&gt;</a:t>
            </a:r>
            <a:endParaRPr lang="en-US" sz="2000">
              <a:latin typeface="Calibri"/>
              <a:cs typeface="Calibri" panose="020F0502020204030204"/>
            </a:endParaRPr>
          </a:p>
          <a:p>
            <a:pPr>
              <a:buNone/>
            </a:pPr>
            <a:endParaRPr lang="en-US" sz="1100">
              <a:solidFill>
                <a:srgbClr val="0000CD"/>
              </a:solidFill>
              <a:latin typeface="Consolas"/>
              <a:cs typeface="Calibri" panose="020F0502020204030204"/>
            </a:endParaRPr>
          </a:p>
          <a:p>
            <a:pPr>
              <a:buNone/>
            </a:pPr>
            <a:endParaRPr lang="en-US" sz="1100">
              <a:solidFill>
                <a:srgbClr val="0000CD"/>
              </a:solidFill>
              <a:latin typeface="Consolas"/>
              <a:cs typeface="Calibri" panose="020F0502020204030204"/>
            </a:endParaRPr>
          </a:p>
          <a:p>
            <a:pPr>
              <a:buNone/>
            </a:pPr>
            <a:endParaRPr lang="en-US" sz="1100">
              <a:solidFill>
                <a:srgbClr val="0000CD"/>
              </a:solidFill>
              <a:latin typeface="Consola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57B4F160-8209-EFC8-79C4-3F6CCCFC43A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91BF462-FDDA-E7D2-043F-6282F88F1F14}"/>
              </a:ext>
            </a:extLst>
          </p:cNvPr>
          <p:cNvSpPr>
            <a:spLocks noGrp="1"/>
          </p:cNvSpPr>
          <p:nvPr>
            <p:ph type="sldNum" sz="quarter" idx="12"/>
          </p:nvPr>
        </p:nvSpPr>
        <p:spPr/>
        <p:txBody>
          <a:bodyPr/>
          <a:lstStyle/>
          <a:p>
            <a:fld id="{D4C40640-FB97-403C-ACEE-868BB27D48AD}" type="slidenum">
              <a:rPr lang="en-IN" smtClean="0"/>
              <a:t>193</a:t>
            </a:fld>
            <a:endParaRPr lang="en-IN"/>
          </a:p>
        </p:txBody>
      </p:sp>
      <p:pic>
        <p:nvPicPr>
          <p:cNvPr id="2" name="Picture 5">
            <a:extLst>
              <a:ext uri="{FF2B5EF4-FFF2-40B4-BE49-F238E27FC236}">
                <a16:creationId xmlns:a16="http://schemas.microsoft.com/office/drawing/2014/main" id="{0E95AFBA-8BB7-4820-11EB-95A3DC81DD98}"/>
              </a:ext>
            </a:extLst>
          </p:cNvPr>
          <p:cNvPicPr>
            <a:picLocks noChangeAspect="1"/>
          </p:cNvPicPr>
          <p:nvPr/>
        </p:nvPicPr>
        <p:blipFill>
          <a:blip r:embed="rId2"/>
          <a:stretch>
            <a:fillRect/>
          </a:stretch>
        </p:blipFill>
        <p:spPr>
          <a:xfrm>
            <a:off x="2150854" y="2655326"/>
            <a:ext cx="4986067" cy="555311"/>
          </a:xfrm>
          <a:prstGeom prst="rect">
            <a:avLst/>
          </a:prstGeom>
        </p:spPr>
      </p:pic>
      <p:sp>
        <p:nvSpPr>
          <p:cNvPr id="6" name="TextBox 5">
            <a:extLst>
              <a:ext uri="{FF2B5EF4-FFF2-40B4-BE49-F238E27FC236}">
                <a16:creationId xmlns:a16="http://schemas.microsoft.com/office/drawing/2014/main" id="{F8AF177B-CACA-0B5C-2AB7-1B11D4AB26B3}"/>
              </a:ext>
            </a:extLst>
          </p:cNvPr>
          <p:cNvSpPr txBox="1"/>
          <p:nvPr/>
        </p:nvSpPr>
        <p:spPr>
          <a:xfrm>
            <a:off x="842514" y="3200401"/>
            <a:ext cx="8005312"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a:latin typeface="Calibri"/>
                <a:cs typeface="Segoe UI"/>
              </a:rPr>
              <a:t>Input Type Datetime-local</a:t>
            </a:r>
          </a:p>
          <a:p>
            <a:r>
              <a:rPr lang="en-US" sz="2000">
                <a:latin typeface="Calibri"/>
                <a:ea typeface="Verdana"/>
                <a:cs typeface="Segoe UI"/>
              </a:rPr>
              <a:t>It specifies a date and time input field, with no time zone.</a:t>
            </a:r>
            <a:endParaRPr lang="en-US" sz="2000">
              <a:latin typeface="Calibri"/>
              <a:cs typeface="Calibri"/>
            </a:endParaRPr>
          </a:p>
          <a:p>
            <a:r>
              <a:rPr lang="en-US" sz="2000">
                <a:latin typeface="Calibri"/>
                <a:ea typeface="Verdana"/>
                <a:cs typeface="Segoe UI"/>
              </a:rPr>
              <a:t>Depending on browser support, a date picker can show up in the input field.</a:t>
            </a:r>
            <a:endParaRPr lang="en-US" sz="2000">
              <a:latin typeface="Calibri"/>
              <a:cs typeface="Calibri"/>
            </a:endParaRPr>
          </a:p>
          <a:p>
            <a:endParaRPr lang="en-US" sz="2000">
              <a:latin typeface="Calibri"/>
              <a:cs typeface="Segoe UI"/>
            </a:endParaRPr>
          </a:p>
          <a:p>
            <a:r>
              <a:rPr lang="en-US" sz="2000">
                <a:solidFill>
                  <a:srgbClr val="0000CD"/>
                </a:solidFill>
                <a:latin typeface="Calibri"/>
                <a:cs typeface="Segoe UI"/>
              </a:rPr>
              <a:t>&lt;</a:t>
            </a:r>
            <a:r>
              <a:rPr lang="en-US" sz="2000">
                <a:solidFill>
                  <a:srgbClr val="A52A2A"/>
                </a:solidFill>
                <a:latin typeface="Calibri"/>
                <a:cs typeface="Segoe UI"/>
              </a:rPr>
              <a:t>form</a:t>
            </a:r>
            <a:r>
              <a:rPr lang="en-US" sz="2000">
                <a:solidFill>
                  <a:srgbClr val="0000CD"/>
                </a:solidFill>
                <a:latin typeface="Calibri"/>
                <a:cs typeface="Segoe UI"/>
              </a:rPr>
              <a:t>&gt;</a:t>
            </a:r>
            <a:br>
              <a:rPr lang="en-US" sz="2000">
                <a:latin typeface="Calibri"/>
                <a:cs typeface="Segoe UI"/>
              </a:rPr>
            </a:br>
            <a:r>
              <a:rPr lang="en-US" sz="2000">
                <a:solidFill>
                  <a:srgbClr val="0000CD"/>
                </a:solidFill>
                <a:latin typeface="Calibri"/>
                <a:cs typeface="Segoe UI"/>
              </a:rPr>
              <a:t>  &lt;</a:t>
            </a:r>
            <a:r>
              <a:rPr lang="en-US" sz="2000">
                <a:solidFill>
                  <a:srgbClr val="A52A2A"/>
                </a:solidFill>
                <a:latin typeface="Calibri"/>
                <a:cs typeface="Segoe UI"/>
              </a:rPr>
              <a:t>label</a:t>
            </a:r>
            <a:r>
              <a:rPr lang="en-US" sz="2000">
                <a:solidFill>
                  <a:srgbClr val="FF0000"/>
                </a:solidFill>
                <a:latin typeface="Calibri"/>
                <a:cs typeface="Segoe UI"/>
              </a:rPr>
              <a:t> for</a:t>
            </a:r>
            <a:r>
              <a:rPr lang="en-US" sz="2000">
                <a:solidFill>
                  <a:srgbClr val="0000CD"/>
                </a:solidFill>
                <a:latin typeface="Calibri"/>
                <a:cs typeface="Segoe UI"/>
              </a:rPr>
              <a:t>="</a:t>
            </a:r>
            <a:r>
              <a:rPr lang="en-US" sz="2000" err="1">
                <a:solidFill>
                  <a:srgbClr val="0000CD"/>
                </a:solidFill>
                <a:latin typeface="Calibri"/>
                <a:cs typeface="Segoe UI"/>
              </a:rPr>
              <a:t>birthdaytime</a:t>
            </a:r>
            <a:r>
              <a:rPr lang="en-US" sz="2000">
                <a:solidFill>
                  <a:srgbClr val="0000CD"/>
                </a:solidFill>
                <a:latin typeface="Calibri"/>
                <a:cs typeface="Segoe UI"/>
              </a:rPr>
              <a:t>"&gt;</a:t>
            </a:r>
            <a:r>
              <a:rPr lang="en-US" sz="2000">
                <a:latin typeface="Calibri"/>
                <a:cs typeface="Segoe UI"/>
              </a:rPr>
              <a:t>Birthday (date and time):</a:t>
            </a:r>
            <a:r>
              <a:rPr lang="en-US" sz="2000">
                <a:solidFill>
                  <a:srgbClr val="0000CD"/>
                </a:solidFill>
                <a:latin typeface="Calibri"/>
                <a:cs typeface="Segoe UI"/>
              </a:rPr>
              <a:t>&lt;</a:t>
            </a:r>
            <a:r>
              <a:rPr lang="en-US" sz="2000">
                <a:solidFill>
                  <a:srgbClr val="A52A2A"/>
                </a:solidFill>
                <a:latin typeface="Calibri"/>
                <a:cs typeface="Segoe UI"/>
              </a:rPr>
              <a:t>/label</a:t>
            </a:r>
            <a:r>
              <a:rPr lang="en-US" sz="2000">
                <a:solidFill>
                  <a:srgbClr val="0000CD"/>
                </a:solidFill>
                <a:latin typeface="Calibri"/>
                <a:cs typeface="Segoe UI"/>
              </a:rPr>
              <a:t>&gt;</a:t>
            </a:r>
            <a:br>
              <a:rPr lang="en-US" sz="2000">
                <a:latin typeface="Calibri"/>
                <a:cs typeface="Segoe UI"/>
              </a:rPr>
            </a:br>
            <a:r>
              <a:rPr lang="en-US" sz="2000">
                <a:solidFill>
                  <a:srgbClr val="0000CD"/>
                </a:solidFill>
                <a:latin typeface="Calibri"/>
                <a:cs typeface="Segoe UI"/>
              </a:rPr>
              <a:t>  &lt;</a:t>
            </a:r>
            <a:r>
              <a:rPr lang="en-US" sz="2000">
                <a:solidFill>
                  <a:srgbClr val="A52A2A"/>
                </a:solidFill>
                <a:latin typeface="Calibri"/>
                <a:cs typeface="Segoe UI"/>
              </a:rPr>
              <a:t>input</a:t>
            </a:r>
            <a:r>
              <a:rPr lang="en-US" sz="2000">
                <a:solidFill>
                  <a:srgbClr val="FF0000"/>
                </a:solidFill>
                <a:latin typeface="Calibri"/>
                <a:cs typeface="Segoe UI"/>
              </a:rPr>
              <a:t> type</a:t>
            </a:r>
            <a:r>
              <a:rPr lang="en-US" sz="2000">
                <a:solidFill>
                  <a:srgbClr val="0000CD"/>
                </a:solidFill>
                <a:latin typeface="Calibri"/>
                <a:cs typeface="Segoe UI"/>
              </a:rPr>
              <a:t>="datetime-local"</a:t>
            </a:r>
            <a:r>
              <a:rPr lang="en-US" sz="2000">
                <a:solidFill>
                  <a:srgbClr val="FF0000"/>
                </a:solidFill>
                <a:latin typeface="Calibri"/>
                <a:cs typeface="Segoe UI"/>
              </a:rPr>
              <a:t> id</a:t>
            </a:r>
            <a:r>
              <a:rPr lang="en-US" sz="2000">
                <a:solidFill>
                  <a:srgbClr val="0000CD"/>
                </a:solidFill>
                <a:latin typeface="Calibri"/>
                <a:cs typeface="Segoe UI"/>
              </a:rPr>
              <a:t>="</a:t>
            </a:r>
            <a:r>
              <a:rPr lang="en-US" sz="2000" err="1">
                <a:solidFill>
                  <a:srgbClr val="0000CD"/>
                </a:solidFill>
                <a:latin typeface="Calibri"/>
                <a:cs typeface="Segoe UI"/>
              </a:rPr>
              <a:t>birthdaytime</a:t>
            </a:r>
            <a:r>
              <a:rPr lang="en-US" sz="2000">
                <a:solidFill>
                  <a:srgbClr val="0000CD"/>
                </a:solidFill>
                <a:latin typeface="Calibri"/>
                <a:cs typeface="Segoe UI"/>
              </a:rPr>
              <a:t>"</a:t>
            </a:r>
            <a:r>
              <a:rPr lang="en-US" sz="2000">
                <a:solidFill>
                  <a:srgbClr val="FF0000"/>
                </a:solidFill>
                <a:latin typeface="Calibri"/>
                <a:cs typeface="Segoe UI"/>
              </a:rPr>
              <a:t> name</a:t>
            </a:r>
            <a:r>
              <a:rPr lang="en-US" sz="2000">
                <a:solidFill>
                  <a:srgbClr val="0000CD"/>
                </a:solidFill>
                <a:latin typeface="Calibri"/>
                <a:cs typeface="Segoe UI"/>
              </a:rPr>
              <a:t>="</a:t>
            </a:r>
            <a:r>
              <a:rPr lang="en-US" sz="2000" err="1">
                <a:solidFill>
                  <a:srgbClr val="0000CD"/>
                </a:solidFill>
                <a:latin typeface="Calibri"/>
                <a:cs typeface="Segoe UI"/>
              </a:rPr>
              <a:t>birthdaytime</a:t>
            </a:r>
            <a:r>
              <a:rPr lang="en-US" sz="2000">
                <a:solidFill>
                  <a:srgbClr val="0000CD"/>
                </a:solidFill>
                <a:latin typeface="Calibri"/>
                <a:cs typeface="Segoe UI"/>
              </a:rPr>
              <a:t>"&gt;</a:t>
            </a:r>
            <a:br>
              <a:rPr lang="en-US" sz="2000">
                <a:latin typeface="Calibri"/>
                <a:cs typeface="Segoe UI"/>
              </a:rPr>
            </a:br>
            <a:r>
              <a:rPr lang="en-US" sz="2000">
                <a:solidFill>
                  <a:srgbClr val="0000CD"/>
                </a:solidFill>
                <a:latin typeface="Calibri"/>
                <a:cs typeface="Segoe UI"/>
              </a:rPr>
              <a:t>&lt;</a:t>
            </a:r>
            <a:r>
              <a:rPr lang="en-US" sz="2000">
                <a:solidFill>
                  <a:srgbClr val="A52A2A"/>
                </a:solidFill>
                <a:latin typeface="Calibri"/>
                <a:cs typeface="Segoe UI"/>
              </a:rPr>
              <a:t>/form</a:t>
            </a:r>
            <a:r>
              <a:rPr lang="en-US" sz="2000">
                <a:solidFill>
                  <a:srgbClr val="0000CD"/>
                </a:solidFill>
                <a:latin typeface="Calibri"/>
                <a:cs typeface="Segoe UI"/>
              </a:rPr>
              <a:t>&gt;</a:t>
            </a:r>
            <a:endParaRPr lang="en-US" sz="2000">
              <a:latin typeface="Calibri"/>
              <a:cs typeface="Calibri"/>
            </a:endParaRPr>
          </a:p>
          <a:p>
            <a:endParaRPr lang="en-US" sz="1100">
              <a:solidFill>
                <a:srgbClr val="0000CD"/>
              </a:solidFill>
              <a:latin typeface="Consolas"/>
              <a:cs typeface="Segoe UI"/>
            </a:endParaRPr>
          </a:p>
          <a:p>
            <a:endParaRPr lang="en-US" sz="1100">
              <a:solidFill>
                <a:srgbClr val="0000CD"/>
              </a:solidFill>
              <a:latin typeface="Consolas"/>
              <a:cs typeface="Segoe UI"/>
            </a:endParaRPr>
          </a:p>
          <a:p>
            <a:endParaRPr lang="en-US">
              <a:latin typeface="Segoe UI"/>
              <a:cs typeface="Segoe UI"/>
            </a:endParaRPr>
          </a:p>
          <a:p>
            <a:endParaRPr lang="en-US">
              <a:latin typeface="Segoe UI"/>
              <a:cs typeface="Segoe UI"/>
            </a:endParaRPr>
          </a:p>
        </p:txBody>
      </p:sp>
      <p:pic>
        <p:nvPicPr>
          <p:cNvPr id="7" name="Picture 7">
            <a:extLst>
              <a:ext uri="{FF2B5EF4-FFF2-40B4-BE49-F238E27FC236}">
                <a16:creationId xmlns:a16="http://schemas.microsoft.com/office/drawing/2014/main" id="{D2AB73CA-E29D-3221-47BC-5CEBC9D48016}"/>
              </a:ext>
            </a:extLst>
          </p:cNvPr>
          <p:cNvPicPr>
            <a:picLocks noChangeAspect="1"/>
          </p:cNvPicPr>
          <p:nvPr/>
        </p:nvPicPr>
        <p:blipFill>
          <a:blip r:embed="rId3"/>
          <a:stretch>
            <a:fillRect/>
          </a:stretch>
        </p:blipFill>
        <p:spPr>
          <a:xfrm>
            <a:off x="2150853" y="5908378"/>
            <a:ext cx="5518030" cy="734683"/>
          </a:xfrm>
          <a:prstGeom prst="rect">
            <a:avLst/>
          </a:prstGeom>
        </p:spPr>
      </p:pic>
    </p:spTree>
    <p:extLst>
      <p:ext uri="{BB962C8B-B14F-4D97-AF65-F5344CB8AC3E}">
        <p14:creationId xmlns:p14="http://schemas.microsoft.com/office/powerpoint/2010/main" val="131680025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8FA93-0C8C-C586-5038-E0C28F5D1AC2}"/>
              </a:ext>
            </a:extLst>
          </p:cNvPr>
          <p:cNvSpPr>
            <a:spLocks noGrp="1"/>
          </p:cNvSpPr>
          <p:nvPr>
            <p:ph idx="1"/>
          </p:nvPr>
        </p:nvSpPr>
        <p:spPr>
          <a:xfrm>
            <a:off x="838200" y="833588"/>
            <a:ext cx="10515600" cy="5343375"/>
          </a:xfrm>
        </p:spPr>
        <p:txBody>
          <a:bodyPr vert="horz" lIns="91440" tIns="45720" rIns="91440" bIns="45720" rtlCol="0" anchor="t">
            <a:normAutofit/>
          </a:bodyPr>
          <a:lstStyle/>
          <a:p>
            <a:pPr>
              <a:buFont typeface="Wingdings" panose="020B0604020202020204" pitchFamily="34" charset="0"/>
              <a:buChar char="Ø"/>
            </a:pPr>
            <a:r>
              <a:rPr lang="en-US" sz="2400">
                <a:latin typeface="Segoe UI"/>
                <a:cs typeface="Segoe UI"/>
              </a:rPr>
              <a:t>Input Type Email</a:t>
            </a:r>
            <a:endParaRPr lang="en-US">
              <a:cs typeface="Calibri" panose="020F0502020204030204"/>
            </a:endParaRPr>
          </a:p>
          <a:p>
            <a:pPr>
              <a:buNone/>
            </a:pPr>
            <a:r>
              <a:rPr lang="en-US" sz="1100">
                <a:latin typeface="Verdana"/>
                <a:ea typeface="Verdana"/>
                <a:cs typeface="Calibri" panose="020F0502020204030204"/>
              </a:rPr>
              <a:t>It is used for input fields that should contain an e-mail address.</a:t>
            </a:r>
            <a:endParaRPr lang="en-US"/>
          </a:p>
          <a:p>
            <a:pPr>
              <a:buNone/>
            </a:pPr>
            <a:r>
              <a:rPr lang="en-US" sz="1100">
                <a:latin typeface="Verdana"/>
                <a:ea typeface="Verdana"/>
                <a:cs typeface="Calibri" panose="020F0502020204030204"/>
              </a:rPr>
              <a:t>Depending on browser support, the e-mail address can be automatically validated when submitted.</a:t>
            </a:r>
            <a:endParaRPr lang="en-US"/>
          </a:p>
          <a:p>
            <a:pPr>
              <a:buNone/>
            </a:pPr>
            <a:r>
              <a:rPr lang="en-US" sz="1100">
                <a:latin typeface="Verdana"/>
                <a:ea typeface="Verdana"/>
                <a:cs typeface="Calibri" panose="020F0502020204030204"/>
              </a:rPr>
              <a:t>Some smartphones recognize the email type and add ".com" to the keyboard to match email input.</a:t>
            </a:r>
            <a:endParaRPr lang="en-US"/>
          </a:p>
          <a:p>
            <a:pPr>
              <a:buNone/>
            </a:pPr>
            <a:endParaRPr lang="en-US" sz="1800">
              <a:latin typeface="Segoe UI"/>
              <a:cs typeface="Segoe UI"/>
            </a:endParaRPr>
          </a:p>
          <a:p>
            <a:pPr>
              <a:buNone/>
            </a:pP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br>
              <a:rPr lang="en-US" sz="1100">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label</a:t>
            </a:r>
            <a:r>
              <a:rPr lang="en-US" sz="1100">
                <a:solidFill>
                  <a:srgbClr val="FF0000"/>
                </a:solidFill>
                <a:latin typeface="Consolas"/>
                <a:cs typeface="Calibri" panose="020F0502020204030204"/>
              </a:rPr>
              <a:t> for</a:t>
            </a:r>
            <a:r>
              <a:rPr lang="en-US" sz="1100">
                <a:solidFill>
                  <a:srgbClr val="0000CD"/>
                </a:solidFill>
                <a:latin typeface="Consolas"/>
                <a:cs typeface="Calibri" panose="020F0502020204030204"/>
              </a:rPr>
              <a:t>="email"&gt;</a:t>
            </a:r>
            <a:r>
              <a:rPr lang="en-US" sz="1100">
                <a:latin typeface="Consolas"/>
                <a:cs typeface="Calibri" panose="020F0502020204030204"/>
              </a:rPr>
              <a:t>Enter your email:</a:t>
            </a: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/label</a:t>
            </a:r>
            <a:r>
              <a:rPr lang="en-US" sz="1100">
                <a:solidFill>
                  <a:srgbClr val="0000CD"/>
                </a:solidFill>
                <a:latin typeface="Consolas"/>
                <a:cs typeface="Calibri" panose="020F0502020204030204"/>
              </a:rPr>
              <a:t>&gt;</a:t>
            </a:r>
            <a:br>
              <a:rPr lang="en-US" sz="1100">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input</a:t>
            </a:r>
            <a:r>
              <a:rPr lang="en-US" sz="1100">
                <a:solidFill>
                  <a:srgbClr val="FF0000"/>
                </a:solidFill>
                <a:latin typeface="Consolas"/>
                <a:cs typeface="Calibri" panose="020F0502020204030204"/>
              </a:rPr>
              <a:t> type</a:t>
            </a:r>
            <a:r>
              <a:rPr lang="en-US" sz="1100">
                <a:solidFill>
                  <a:srgbClr val="0000CD"/>
                </a:solidFill>
                <a:latin typeface="Consolas"/>
                <a:cs typeface="Calibri" panose="020F0502020204030204"/>
              </a:rPr>
              <a:t>="email"</a:t>
            </a:r>
            <a:r>
              <a:rPr lang="en-US" sz="1100">
                <a:solidFill>
                  <a:srgbClr val="FF0000"/>
                </a:solidFill>
                <a:latin typeface="Consolas"/>
                <a:cs typeface="Calibri" panose="020F0502020204030204"/>
              </a:rPr>
              <a:t> id</a:t>
            </a:r>
            <a:r>
              <a:rPr lang="en-US" sz="1100">
                <a:solidFill>
                  <a:srgbClr val="0000CD"/>
                </a:solidFill>
                <a:latin typeface="Consolas"/>
                <a:cs typeface="Calibri" panose="020F0502020204030204"/>
              </a:rPr>
              <a:t>="email"</a:t>
            </a:r>
            <a:r>
              <a:rPr lang="en-US" sz="1100">
                <a:solidFill>
                  <a:srgbClr val="FF0000"/>
                </a:solidFill>
                <a:latin typeface="Consolas"/>
                <a:cs typeface="Calibri" panose="020F0502020204030204"/>
              </a:rPr>
              <a:t> name</a:t>
            </a:r>
            <a:r>
              <a:rPr lang="en-US" sz="1100">
                <a:solidFill>
                  <a:srgbClr val="0000CD"/>
                </a:solidFill>
                <a:latin typeface="Consolas"/>
                <a:cs typeface="Calibri" panose="020F0502020204030204"/>
              </a:rPr>
              <a:t>="email"&gt;</a:t>
            </a:r>
            <a:br>
              <a:rPr lang="en-US" sz="1100">
                <a:latin typeface="Consolas"/>
                <a:cs typeface="Calibri" panose="020F0502020204030204"/>
              </a:rPr>
            </a:b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endParaRPr lang="en-US"/>
          </a:p>
          <a:p>
            <a:pPr>
              <a:buNone/>
            </a:pPr>
            <a:endParaRPr lang="en-US" sz="1100">
              <a:solidFill>
                <a:srgbClr val="0000CD"/>
              </a:solidFill>
              <a:latin typeface="Consolas"/>
              <a:cs typeface="Calibri" panose="020F0502020204030204"/>
            </a:endParaRPr>
          </a:p>
          <a:p>
            <a:pPr>
              <a:buNone/>
            </a:pPr>
            <a:endParaRPr lang="en-US" sz="1100">
              <a:solidFill>
                <a:srgbClr val="0000CD"/>
              </a:solidFill>
              <a:latin typeface="Consola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8C5DF50D-C756-CFFE-AFBA-286B775F4FF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6A5896F-D7AE-BA9E-4923-6DA7E3658797}"/>
              </a:ext>
            </a:extLst>
          </p:cNvPr>
          <p:cNvSpPr>
            <a:spLocks noGrp="1"/>
          </p:cNvSpPr>
          <p:nvPr>
            <p:ph type="sldNum" sz="quarter" idx="12"/>
          </p:nvPr>
        </p:nvSpPr>
        <p:spPr/>
        <p:txBody>
          <a:bodyPr/>
          <a:lstStyle/>
          <a:p>
            <a:fld id="{D4C40640-FB97-403C-ACEE-868BB27D48AD}" type="slidenum">
              <a:rPr lang="en-IN" smtClean="0"/>
              <a:t>194</a:t>
            </a:fld>
            <a:endParaRPr lang="en-IN"/>
          </a:p>
        </p:txBody>
      </p:sp>
      <p:pic>
        <p:nvPicPr>
          <p:cNvPr id="6" name="Picture 6">
            <a:extLst>
              <a:ext uri="{FF2B5EF4-FFF2-40B4-BE49-F238E27FC236}">
                <a16:creationId xmlns:a16="http://schemas.microsoft.com/office/drawing/2014/main" id="{6F82A2AD-AE6F-3582-7B04-EA9E2AB68323}"/>
              </a:ext>
            </a:extLst>
          </p:cNvPr>
          <p:cNvPicPr>
            <a:picLocks noChangeAspect="1"/>
          </p:cNvPicPr>
          <p:nvPr/>
        </p:nvPicPr>
        <p:blipFill>
          <a:blip r:embed="rId2"/>
          <a:stretch>
            <a:fillRect/>
          </a:stretch>
        </p:blipFill>
        <p:spPr>
          <a:xfrm>
            <a:off x="1859280" y="3383359"/>
            <a:ext cx="3972560" cy="304642"/>
          </a:xfrm>
          <a:prstGeom prst="rect">
            <a:avLst/>
          </a:prstGeom>
        </p:spPr>
      </p:pic>
    </p:spTree>
    <p:extLst>
      <p:ext uri="{BB962C8B-B14F-4D97-AF65-F5344CB8AC3E}">
        <p14:creationId xmlns:p14="http://schemas.microsoft.com/office/powerpoint/2010/main" val="167456890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D996E-F183-11AC-DB5E-66DF0619A870}"/>
              </a:ext>
            </a:extLst>
          </p:cNvPr>
          <p:cNvSpPr>
            <a:spLocks noGrp="1"/>
          </p:cNvSpPr>
          <p:nvPr>
            <p:ph idx="1"/>
          </p:nvPr>
        </p:nvSpPr>
        <p:spPr>
          <a:xfrm>
            <a:off x="838200" y="1470025"/>
            <a:ext cx="10505440" cy="4706938"/>
          </a:xfrm>
        </p:spPr>
        <p:txBody>
          <a:bodyPr vert="horz" lIns="91440" tIns="45720" rIns="91440" bIns="45720" rtlCol="0" anchor="t">
            <a:normAutofit/>
          </a:bodyPr>
          <a:lstStyle/>
          <a:p>
            <a:pPr>
              <a:buFont typeface="Wingdings" panose="020B0604020202020204" pitchFamily="34" charset="0"/>
              <a:buChar char="Ø"/>
            </a:pPr>
            <a:r>
              <a:rPr lang="en-US" sz="2400">
                <a:latin typeface="Segoe UI"/>
                <a:ea typeface="Verdana"/>
                <a:cs typeface="Segoe UI"/>
              </a:rPr>
              <a:t>Input Type Image</a:t>
            </a:r>
            <a:endParaRPr lang="en-US">
              <a:cs typeface="Calibri" panose="020F0502020204030204"/>
            </a:endParaRPr>
          </a:p>
          <a:p>
            <a:pPr>
              <a:buNone/>
            </a:pPr>
            <a:endParaRPr lang="en-US">
              <a:latin typeface="Calibri" panose="020F0502020204030204"/>
              <a:ea typeface="Verdana"/>
              <a:cs typeface="Calibri" panose="020F0502020204030204"/>
            </a:endParaRPr>
          </a:p>
          <a:p>
            <a:pPr>
              <a:buNone/>
            </a:pPr>
            <a:r>
              <a:rPr lang="en-US" sz="1100">
                <a:latin typeface="Verdana"/>
                <a:ea typeface="Verdana"/>
                <a:cs typeface="Calibri" panose="020F0502020204030204"/>
              </a:rPr>
              <a:t>It defines an image as a submit button.</a:t>
            </a:r>
            <a:endParaRPr lang="en-US">
              <a:cs typeface="Calibri"/>
            </a:endParaRPr>
          </a:p>
          <a:p>
            <a:pPr>
              <a:buNone/>
            </a:pPr>
            <a:r>
              <a:rPr lang="en-US" sz="1100">
                <a:latin typeface="Verdana"/>
                <a:ea typeface="Verdana"/>
                <a:cs typeface="Calibri" panose="020F0502020204030204"/>
              </a:rPr>
              <a:t>The path to the image is specified in the </a:t>
            </a:r>
            <a:r>
              <a:rPr lang="en-US" sz="1200" err="1">
                <a:solidFill>
                  <a:srgbClr val="DC143C"/>
                </a:solidFill>
                <a:latin typeface="Consolas"/>
                <a:cs typeface="Calibri" panose="020F0502020204030204"/>
              </a:rPr>
              <a:t>src</a:t>
            </a:r>
            <a:r>
              <a:rPr lang="en-US" sz="1100">
                <a:latin typeface="Verdana"/>
                <a:ea typeface="Verdana"/>
                <a:cs typeface="Calibri" panose="020F0502020204030204"/>
              </a:rPr>
              <a:t> attribute.</a:t>
            </a:r>
            <a:endParaRPr lang="en-US"/>
          </a:p>
          <a:p>
            <a:pPr>
              <a:buNone/>
            </a:pPr>
            <a:endParaRPr lang="en-US" sz="1800">
              <a:latin typeface="Segoe UI"/>
              <a:cs typeface="Segoe UI"/>
            </a:endParaRPr>
          </a:p>
          <a:p>
            <a:pPr>
              <a:buNone/>
            </a:pP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input</a:t>
            </a:r>
            <a:r>
              <a:rPr lang="en-US" sz="1100">
                <a:solidFill>
                  <a:srgbClr val="FF0000"/>
                </a:solidFill>
                <a:latin typeface="Consolas"/>
                <a:cs typeface="Calibri" panose="020F0502020204030204"/>
              </a:rPr>
              <a:t> type</a:t>
            </a:r>
            <a:r>
              <a:rPr lang="en-US" sz="1100">
                <a:solidFill>
                  <a:srgbClr val="0000CD"/>
                </a:solidFill>
                <a:latin typeface="Consolas"/>
                <a:cs typeface="Calibri" panose="020F0502020204030204"/>
              </a:rPr>
              <a:t>="image"</a:t>
            </a:r>
            <a:r>
              <a:rPr lang="en-US" sz="1100">
                <a:solidFill>
                  <a:srgbClr val="FF0000"/>
                </a:solidFill>
                <a:latin typeface="Consolas"/>
                <a:cs typeface="Calibri" panose="020F0502020204030204"/>
              </a:rPr>
              <a:t> </a:t>
            </a:r>
            <a:r>
              <a:rPr lang="en-US" sz="1100" err="1">
                <a:solidFill>
                  <a:srgbClr val="FF0000"/>
                </a:solidFill>
                <a:latin typeface="Consolas"/>
                <a:cs typeface="Calibri" panose="020F0502020204030204"/>
              </a:rPr>
              <a:t>src</a:t>
            </a:r>
            <a:r>
              <a:rPr lang="en-US" sz="1100">
                <a:solidFill>
                  <a:srgbClr val="0000CD"/>
                </a:solidFill>
                <a:latin typeface="Consolas"/>
                <a:cs typeface="Calibri" panose="020F0502020204030204"/>
              </a:rPr>
              <a:t>="img_submit.gif"</a:t>
            </a:r>
            <a:r>
              <a:rPr lang="en-US" sz="1100">
                <a:solidFill>
                  <a:srgbClr val="FF0000"/>
                </a:solidFill>
                <a:latin typeface="Consolas"/>
                <a:cs typeface="Calibri" panose="020F0502020204030204"/>
              </a:rPr>
              <a:t> alt</a:t>
            </a:r>
            <a:r>
              <a:rPr lang="en-US" sz="1100">
                <a:solidFill>
                  <a:srgbClr val="0000CD"/>
                </a:solidFill>
                <a:latin typeface="Consolas"/>
                <a:cs typeface="Calibri" panose="020F0502020204030204"/>
              </a:rPr>
              <a:t>="Submit"</a:t>
            </a:r>
            <a:r>
              <a:rPr lang="en-US" sz="1100">
                <a:solidFill>
                  <a:srgbClr val="FF0000"/>
                </a:solidFill>
                <a:latin typeface="Consolas"/>
                <a:cs typeface="Calibri" panose="020F0502020204030204"/>
              </a:rPr>
              <a:t> width</a:t>
            </a:r>
            <a:r>
              <a:rPr lang="en-US" sz="1100">
                <a:solidFill>
                  <a:srgbClr val="0000CD"/>
                </a:solidFill>
                <a:latin typeface="Consolas"/>
                <a:cs typeface="Calibri" panose="020F0502020204030204"/>
              </a:rPr>
              <a:t>="48"</a:t>
            </a:r>
            <a:r>
              <a:rPr lang="en-US" sz="1100">
                <a:solidFill>
                  <a:srgbClr val="FF0000"/>
                </a:solidFill>
                <a:latin typeface="Consolas"/>
                <a:cs typeface="Calibri" panose="020F0502020204030204"/>
              </a:rPr>
              <a:t> height</a:t>
            </a:r>
            <a:r>
              <a:rPr lang="en-US" sz="1100">
                <a:solidFill>
                  <a:srgbClr val="0000CD"/>
                </a:solidFill>
                <a:latin typeface="Consolas"/>
                <a:cs typeface="Calibri" panose="020F0502020204030204"/>
              </a:rPr>
              <a:t>="48"&gt;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endParaRPr lang="en-US"/>
          </a:p>
          <a:p>
            <a:pPr>
              <a:buNone/>
            </a:pPr>
            <a:endParaRPr lang="en-US" sz="1100">
              <a:solidFill>
                <a:srgbClr val="0000CD"/>
              </a:solidFill>
              <a:latin typeface="Consola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21778DED-DD21-44F2-5B39-1E7E98656A4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0BE4413-F0AB-ACB5-D961-3FDA0A6DE1B8}"/>
              </a:ext>
            </a:extLst>
          </p:cNvPr>
          <p:cNvSpPr>
            <a:spLocks noGrp="1"/>
          </p:cNvSpPr>
          <p:nvPr>
            <p:ph type="sldNum" sz="quarter" idx="12"/>
          </p:nvPr>
        </p:nvSpPr>
        <p:spPr/>
        <p:txBody>
          <a:bodyPr/>
          <a:lstStyle/>
          <a:p>
            <a:fld id="{D4C40640-FB97-403C-ACEE-868BB27D48AD}" type="slidenum">
              <a:rPr lang="en-IN" smtClean="0"/>
              <a:t>195</a:t>
            </a:fld>
            <a:endParaRPr lang="en-IN"/>
          </a:p>
        </p:txBody>
      </p:sp>
      <p:pic>
        <p:nvPicPr>
          <p:cNvPr id="6" name="Picture 6" descr="Graphical user interface, text, application&#10;&#10;Description automatically generated">
            <a:extLst>
              <a:ext uri="{FF2B5EF4-FFF2-40B4-BE49-F238E27FC236}">
                <a16:creationId xmlns:a16="http://schemas.microsoft.com/office/drawing/2014/main" id="{8D9B0CC6-5EC1-D827-FA1A-68A7018DEDCC}"/>
              </a:ext>
            </a:extLst>
          </p:cNvPr>
          <p:cNvPicPr>
            <a:picLocks noChangeAspect="1"/>
          </p:cNvPicPr>
          <p:nvPr/>
        </p:nvPicPr>
        <p:blipFill>
          <a:blip r:embed="rId2"/>
          <a:stretch>
            <a:fillRect/>
          </a:stretch>
        </p:blipFill>
        <p:spPr>
          <a:xfrm>
            <a:off x="2582175" y="4238428"/>
            <a:ext cx="4295953" cy="1256616"/>
          </a:xfrm>
          <a:prstGeom prst="rect">
            <a:avLst/>
          </a:prstGeom>
        </p:spPr>
      </p:pic>
    </p:spTree>
    <p:extLst>
      <p:ext uri="{BB962C8B-B14F-4D97-AF65-F5344CB8AC3E}">
        <p14:creationId xmlns:p14="http://schemas.microsoft.com/office/powerpoint/2010/main" val="39418566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6D52C-C74F-0154-62AE-5334D96F5200}"/>
              </a:ext>
            </a:extLst>
          </p:cNvPr>
          <p:cNvSpPr>
            <a:spLocks noGrp="1"/>
          </p:cNvSpPr>
          <p:nvPr>
            <p:ph idx="1"/>
          </p:nvPr>
        </p:nvSpPr>
        <p:spPr>
          <a:xfrm>
            <a:off x="838200" y="689814"/>
            <a:ext cx="10515600" cy="5487149"/>
          </a:xfrm>
        </p:spPr>
        <p:txBody>
          <a:bodyPr vert="horz" lIns="91440" tIns="45720" rIns="91440" bIns="45720" rtlCol="0" anchor="t">
            <a:normAutofit/>
          </a:bodyPr>
          <a:lstStyle/>
          <a:p>
            <a:pPr>
              <a:buNone/>
            </a:pPr>
            <a:r>
              <a:rPr lang="en-US" sz="2400">
                <a:latin typeface="Segoe UI"/>
                <a:cs typeface="Segoe UI"/>
              </a:rPr>
              <a:t>Input Type File</a:t>
            </a:r>
            <a:endParaRPr lang="en-US"/>
          </a:p>
          <a:p>
            <a:pPr>
              <a:buNone/>
            </a:pPr>
            <a:endParaRPr lang="en-US" sz="2400">
              <a:latin typeface="Segoe UI"/>
              <a:ea typeface="Verdana"/>
              <a:cs typeface="Segoe UI"/>
            </a:endParaRPr>
          </a:p>
          <a:p>
            <a:pPr>
              <a:buNone/>
            </a:pPr>
            <a:r>
              <a:rPr lang="en-US" sz="1100">
                <a:latin typeface="Verdana"/>
                <a:ea typeface="Verdana"/>
                <a:cs typeface="Calibri" panose="020F0502020204030204"/>
              </a:rPr>
              <a:t>It defines a file-select field and a "Browse" button for file uploads.</a:t>
            </a:r>
            <a:endParaRPr lang="en-US"/>
          </a:p>
          <a:p>
            <a:pPr>
              <a:buNone/>
            </a:pPr>
            <a:endParaRPr lang="en-US" sz="1800">
              <a:latin typeface="Segoe UI"/>
              <a:cs typeface="Segoe UI"/>
            </a:endParaRPr>
          </a:p>
          <a:p>
            <a:pPr>
              <a:buNone/>
            </a:pP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label</a:t>
            </a:r>
            <a:r>
              <a:rPr lang="en-US" sz="1100">
                <a:solidFill>
                  <a:srgbClr val="FF0000"/>
                </a:solidFill>
                <a:latin typeface="Consolas"/>
                <a:cs typeface="Calibri" panose="020F0502020204030204"/>
              </a:rPr>
              <a:t> for</a:t>
            </a:r>
            <a:r>
              <a:rPr lang="en-US" sz="1100">
                <a:solidFill>
                  <a:srgbClr val="0000CD"/>
                </a:solidFill>
                <a:latin typeface="Consolas"/>
                <a:cs typeface="Calibri" panose="020F0502020204030204"/>
              </a:rPr>
              <a:t>="</a:t>
            </a:r>
            <a:r>
              <a:rPr lang="en-US" sz="1100" err="1">
                <a:solidFill>
                  <a:srgbClr val="0000CD"/>
                </a:solidFill>
                <a:latin typeface="Consolas"/>
                <a:cs typeface="Calibri" panose="020F0502020204030204"/>
              </a:rPr>
              <a:t>myfile</a:t>
            </a:r>
            <a:r>
              <a:rPr lang="en-US" sz="1100">
                <a:solidFill>
                  <a:srgbClr val="0000CD"/>
                </a:solidFill>
                <a:latin typeface="Consolas"/>
                <a:cs typeface="Calibri" panose="020F0502020204030204"/>
              </a:rPr>
              <a:t>"&gt;</a:t>
            </a:r>
            <a:r>
              <a:rPr lang="en-US" sz="1100">
                <a:latin typeface="Consolas"/>
                <a:cs typeface="Calibri" panose="020F0502020204030204"/>
              </a:rPr>
              <a:t>Select a file:</a:t>
            </a: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/label</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input</a:t>
            </a:r>
            <a:r>
              <a:rPr lang="en-US" sz="1100">
                <a:solidFill>
                  <a:srgbClr val="FF0000"/>
                </a:solidFill>
                <a:latin typeface="Consolas"/>
                <a:cs typeface="Calibri" panose="020F0502020204030204"/>
              </a:rPr>
              <a:t> type</a:t>
            </a:r>
            <a:r>
              <a:rPr lang="en-US" sz="1100">
                <a:solidFill>
                  <a:srgbClr val="0000CD"/>
                </a:solidFill>
                <a:latin typeface="Consolas"/>
                <a:cs typeface="Calibri" panose="020F0502020204030204"/>
              </a:rPr>
              <a:t>="file"</a:t>
            </a:r>
            <a:r>
              <a:rPr lang="en-US" sz="1100">
                <a:solidFill>
                  <a:srgbClr val="FF0000"/>
                </a:solidFill>
                <a:latin typeface="Consolas"/>
                <a:cs typeface="Calibri" panose="020F0502020204030204"/>
              </a:rPr>
              <a:t> id</a:t>
            </a:r>
            <a:r>
              <a:rPr lang="en-US" sz="1100">
                <a:solidFill>
                  <a:srgbClr val="0000CD"/>
                </a:solidFill>
                <a:latin typeface="Consolas"/>
                <a:cs typeface="Calibri" panose="020F0502020204030204"/>
              </a:rPr>
              <a:t>="</a:t>
            </a:r>
            <a:r>
              <a:rPr lang="en-US" sz="1100" err="1">
                <a:solidFill>
                  <a:srgbClr val="0000CD"/>
                </a:solidFill>
                <a:latin typeface="Consolas"/>
                <a:cs typeface="Calibri" panose="020F0502020204030204"/>
              </a:rPr>
              <a:t>myfile</a:t>
            </a:r>
            <a:r>
              <a:rPr lang="en-US" sz="1100">
                <a:solidFill>
                  <a:srgbClr val="0000CD"/>
                </a:solidFill>
                <a:latin typeface="Consolas"/>
                <a:cs typeface="Calibri" panose="020F0502020204030204"/>
              </a:rPr>
              <a:t>"</a:t>
            </a:r>
            <a:r>
              <a:rPr lang="en-US" sz="1100">
                <a:solidFill>
                  <a:srgbClr val="FF0000"/>
                </a:solidFill>
                <a:latin typeface="Consolas"/>
                <a:cs typeface="Calibri" panose="020F0502020204030204"/>
              </a:rPr>
              <a:t> name</a:t>
            </a:r>
            <a:r>
              <a:rPr lang="en-US" sz="1100">
                <a:solidFill>
                  <a:srgbClr val="0000CD"/>
                </a:solidFill>
                <a:latin typeface="Consolas"/>
                <a:cs typeface="Calibri" panose="020F0502020204030204"/>
              </a:rPr>
              <a:t>="</a:t>
            </a:r>
            <a:r>
              <a:rPr lang="en-US" sz="1100" err="1">
                <a:solidFill>
                  <a:srgbClr val="0000CD"/>
                </a:solidFill>
                <a:latin typeface="Consolas"/>
                <a:cs typeface="Calibri" panose="020F0502020204030204"/>
              </a:rPr>
              <a:t>myfile</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endParaRPr lang="en-US"/>
          </a:p>
          <a:p>
            <a:pPr>
              <a:buNone/>
            </a:pPr>
            <a:endParaRPr lang="en-US" sz="1100">
              <a:solidFill>
                <a:srgbClr val="0000CD"/>
              </a:solidFill>
              <a:latin typeface="Consolas"/>
              <a:cs typeface="Calibri" panose="020F0502020204030204"/>
            </a:endParaRPr>
          </a:p>
          <a:p>
            <a:pPr>
              <a:buNone/>
            </a:pPr>
            <a:endParaRPr lang="en-US" sz="1100">
              <a:solidFill>
                <a:srgbClr val="0000CD"/>
              </a:solidFill>
              <a:latin typeface="Consola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0A48B069-B8C7-6B9F-4C55-DB6A7CFE709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8A43F77-E9E9-2FF4-B8A8-669167FA82B8}"/>
              </a:ext>
            </a:extLst>
          </p:cNvPr>
          <p:cNvSpPr>
            <a:spLocks noGrp="1"/>
          </p:cNvSpPr>
          <p:nvPr>
            <p:ph type="sldNum" sz="quarter" idx="12"/>
          </p:nvPr>
        </p:nvSpPr>
        <p:spPr/>
        <p:txBody>
          <a:bodyPr/>
          <a:lstStyle/>
          <a:p>
            <a:fld id="{D4C40640-FB97-403C-ACEE-868BB27D48AD}" type="slidenum">
              <a:rPr lang="en-IN" smtClean="0"/>
              <a:t>196</a:t>
            </a:fld>
            <a:endParaRPr lang="en-IN"/>
          </a:p>
        </p:txBody>
      </p:sp>
      <p:pic>
        <p:nvPicPr>
          <p:cNvPr id="6" name="Picture 6" descr="Graphical user interface, text, application&#10;&#10;Description automatically generated">
            <a:extLst>
              <a:ext uri="{FF2B5EF4-FFF2-40B4-BE49-F238E27FC236}">
                <a16:creationId xmlns:a16="http://schemas.microsoft.com/office/drawing/2014/main" id="{A606F7F1-E733-6F54-2A1A-029D95A2E66E}"/>
              </a:ext>
            </a:extLst>
          </p:cNvPr>
          <p:cNvPicPr>
            <a:picLocks noChangeAspect="1"/>
          </p:cNvPicPr>
          <p:nvPr/>
        </p:nvPicPr>
        <p:blipFill>
          <a:blip r:embed="rId2"/>
          <a:stretch>
            <a:fillRect/>
          </a:stretch>
        </p:blipFill>
        <p:spPr>
          <a:xfrm>
            <a:off x="2519362" y="3426663"/>
            <a:ext cx="3185124" cy="781050"/>
          </a:xfrm>
          <a:prstGeom prst="rect">
            <a:avLst/>
          </a:prstGeom>
        </p:spPr>
      </p:pic>
    </p:spTree>
    <p:extLst>
      <p:ext uri="{BB962C8B-B14F-4D97-AF65-F5344CB8AC3E}">
        <p14:creationId xmlns:p14="http://schemas.microsoft.com/office/powerpoint/2010/main" val="422395925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5B2695-79B7-CB1E-479E-B22F5D94D4CE}"/>
              </a:ext>
            </a:extLst>
          </p:cNvPr>
          <p:cNvSpPr>
            <a:spLocks noGrp="1"/>
          </p:cNvSpPr>
          <p:nvPr>
            <p:ph idx="1"/>
          </p:nvPr>
        </p:nvSpPr>
        <p:spPr>
          <a:xfrm>
            <a:off x="838200" y="617927"/>
            <a:ext cx="10515600" cy="5559036"/>
          </a:xfrm>
        </p:spPr>
        <p:txBody>
          <a:bodyPr vert="horz" lIns="91440" tIns="45720" rIns="91440" bIns="45720" rtlCol="0" anchor="t">
            <a:normAutofit/>
          </a:bodyPr>
          <a:lstStyle/>
          <a:p>
            <a:pPr>
              <a:buFont typeface="Wingdings" panose="020B0604020202020204" pitchFamily="34" charset="0"/>
              <a:buChar char="Ø"/>
            </a:pPr>
            <a:r>
              <a:rPr lang="en-US" sz="2400">
                <a:latin typeface="Segoe UI"/>
                <a:cs typeface="Segoe UI"/>
              </a:rPr>
              <a:t>Input Type Hidden</a:t>
            </a:r>
            <a:endParaRPr lang="en-US">
              <a:cs typeface="Calibri" panose="020F0502020204030204"/>
            </a:endParaRPr>
          </a:p>
          <a:p>
            <a:pPr>
              <a:buNone/>
            </a:pPr>
            <a:r>
              <a:rPr lang="en-US" sz="1100">
                <a:latin typeface="Verdana"/>
                <a:ea typeface="Verdana"/>
                <a:cs typeface="Calibri" panose="020F0502020204030204"/>
              </a:rPr>
              <a:t>It  defines a hidden input field (not visible to a user).</a:t>
            </a:r>
            <a:endParaRPr lang="en-US"/>
          </a:p>
          <a:p>
            <a:pPr>
              <a:buNone/>
            </a:pPr>
            <a:r>
              <a:rPr lang="en-US" sz="1100">
                <a:latin typeface="Verdana"/>
                <a:ea typeface="Verdana"/>
                <a:cs typeface="Calibri" panose="020F0502020204030204"/>
              </a:rPr>
              <a:t>A hidden field lets web developers include data that cannot be seen or modified by users when a form is submitted.</a:t>
            </a:r>
            <a:endParaRPr lang="en-US"/>
          </a:p>
          <a:p>
            <a:pPr>
              <a:buNone/>
            </a:pPr>
            <a:r>
              <a:rPr lang="en-US" sz="1100">
                <a:latin typeface="Verdana"/>
                <a:ea typeface="Verdana"/>
                <a:cs typeface="Calibri" panose="020F0502020204030204"/>
              </a:rPr>
              <a:t>A hidden field often stores what database record that needs to be updated when the form is submitted.</a:t>
            </a:r>
            <a:endParaRPr lang="en-US"/>
          </a:p>
          <a:p>
            <a:pPr marL="0" indent="0">
              <a:buNone/>
            </a:pP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label</a:t>
            </a:r>
            <a:r>
              <a:rPr lang="en-US" sz="1100">
                <a:solidFill>
                  <a:srgbClr val="FF0000"/>
                </a:solidFill>
                <a:latin typeface="Consolas"/>
                <a:cs typeface="Calibri" panose="020F0502020204030204"/>
              </a:rPr>
              <a:t> for</a:t>
            </a:r>
            <a:r>
              <a:rPr lang="en-US" sz="1100">
                <a:solidFill>
                  <a:srgbClr val="0000CD"/>
                </a:solidFill>
                <a:latin typeface="Consolas"/>
                <a:cs typeface="Calibri" panose="020F0502020204030204"/>
              </a:rPr>
              <a:t>="</a:t>
            </a:r>
            <a:r>
              <a:rPr lang="en-US" sz="1100" err="1">
                <a:solidFill>
                  <a:srgbClr val="0000CD"/>
                </a:solidFill>
                <a:latin typeface="Consolas"/>
                <a:cs typeface="Calibri" panose="020F0502020204030204"/>
              </a:rPr>
              <a:t>fname</a:t>
            </a:r>
            <a:r>
              <a:rPr lang="en-US" sz="1100">
                <a:solidFill>
                  <a:srgbClr val="0000CD"/>
                </a:solidFill>
                <a:latin typeface="Consolas"/>
                <a:cs typeface="Calibri" panose="020F0502020204030204"/>
              </a:rPr>
              <a:t>"&gt;</a:t>
            </a:r>
            <a:r>
              <a:rPr lang="en-US" sz="1100">
                <a:latin typeface="Consolas"/>
                <a:cs typeface="Calibri" panose="020F0502020204030204"/>
              </a:rPr>
              <a:t>First name:</a:t>
            </a: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/label</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input</a:t>
            </a:r>
            <a:r>
              <a:rPr lang="en-US" sz="1100">
                <a:solidFill>
                  <a:srgbClr val="FF0000"/>
                </a:solidFill>
                <a:latin typeface="Consolas"/>
                <a:cs typeface="Calibri" panose="020F0502020204030204"/>
              </a:rPr>
              <a:t> type</a:t>
            </a:r>
            <a:r>
              <a:rPr lang="en-US" sz="1100">
                <a:solidFill>
                  <a:srgbClr val="0000CD"/>
                </a:solidFill>
                <a:latin typeface="Consolas"/>
                <a:cs typeface="Calibri" panose="020F0502020204030204"/>
              </a:rPr>
              <a:t>="text"</a:t>
            </a:r>
            <a:r>
              <a:rPr lang="en-US" sz="1100">
                <a:solidFill>
                  <a:srgbClr val="FF0000"/>
                </a:solidFill>
                <a:latin typeface="Consolas"/>
                <a:cs typeface="Calibri" panose="020F0502020204030204"/>
              </a:rPr>
              <a:t> id</a:t>
            </a:r>
            <a:r>
              <a:rPr lang="en-US" sz="1100">
                <a:solidFill>
                  <a:srgbClr val="0000CD"/>
                </a:solidFill>
                <a:latin typeface="Consolas"/>
                <a:cs typeface="Calibri" panose="020F0502020204030204"/>
              </a:rPr>
              <a:t>="</a:t>
            </a:r>
            <a:r>
              <a:rPr lang="en-US" sz="1100" err="1">
                <a:solidFill>
                  <a:srgbClr val="0000CD"/>
                </a:solidFill>
                <a:latin typeface="Consolas"/>
                <a:cs typeface="Calibri" panose="020F0502020204030204"/>
              </a:rPr>
              <a:t>fname</a:t>
            </a:r>
            <a:r>
              <a:rPr lang="en-US" sz="1100">
                <a:solidFill>
                  <a:srgbClr val="0000CD"/>
                </a:solidFill>
                <a:latin typeface="Consolas"/>
                <a:cs typeface="Calibri" panose="020F0502020204030204"/>
              </a:rPr>
              <a:t>"</a:t>
            </a:r>
            <a:r>
              <a:rPr lang="en-US" sz="1100">
                <a:solidFill>
                  <a:srgbClr val="FF0000"/>
                </a:solidFill>
                <a:latin typeface="Consolas"/>
                <a:cs typeface="Calibri" panose="020F0502020204030204"/>
              </a:rPr>
              <a:t> name</a:t>
            </a:r>
            <a:r>
              <a:rPr lang="en-US" sz="1100">
                <a:solidFill>
                  <a:srgbClr val="0000CD"/>
                </a:solidFill>
                <a:latin typeface="Consolas"/>
                <a:cs typeface="Calibri" panose="020F0502020204030204"/>
              </a:rPr>
              <a:t>="</a:t>
            </a:r>
            <a:r>
              <a:rPr lang="en-US" sz="1100" err="1">
                <a:solidFill>
                  <a:srgbClr val="0000CD"/>
                </a:solidFill>
                <a:latin typeface="Consolas"/>
                <a:cs typeface="Calibri" panose="020F0502020204030204"/>
              </a:rPr>
              <a:t>fname</a:t>
            </a:r>
            <a:r>
              <a:rPr lang="en-US" sz="1100">
                <a:solidFill>
                  <a:srgbClr val="0000CD"/>
                </a:solidFill>
                <a:latin typeface="Consolas"/>
                <a:cs typeface="Calibri" panose="020F0502020204030204"/>
              </a:rPr>
              <a:t>"&gt;&lt;</a:t>
            </a:r>
            <a:r>
              <a:rPr lang="en-US" sz="1100" err="1">
                <a:solidFill>
                  <a:srgbClr val="A52A2A"/>
                </a:solidFill>
                <a:latin typeface="Consolas"/>
                <a:cs typeface="Calibri" panose="020F0502020204030204"/>
              </a:rPr>
              <a:t>br</a:t>
            </a:r>
            <a:r>
              <a:rPr lang="en-US" sz="1100">
                <a:solidFill>
                  <a:srgbClr val="0000CD"/>
                </a:solidFill>
                <a:latin typeface="Consolas"/>
                <a:cs typeface="Calibri" panose="020F0502020204030204"/>
              </a:rPr>
              <a:t>&gt;&lt;</a:t>
            </a:r>
            <a:r>
              <a:rPr lang="en-US" sz="1100" err="1">
                <a:solidFill>
                  <a:srgbClr val="A52A2A"/>
                </a:solidFill>
                <a:latin typeface="Consolas"/>
                <a:cs typeface="Calibri" panose="020F0502020204030204"/>
              </a:rPr>
              <a:t>br</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input</a:t>
            </a:r>
            <a:r>
              <a:rPr lang="en-US" sz="1100">
                <a:solidFill>
                  <a:srgbClr val="FF0000"/>
                </a:solidFill>
                <a:latin typeface="Consolas"/>
                <a:cs typeface="Calibri" panose="020F0502020204030204"/>
              </a:rPr>
              <a:t> type</a:t>
            </a:r>
            <a:r>
              <a:rPr lang="en-US" sz="1100">
                <a:solidFill>
                  <a:srgbClr val="0000CD"/>
                </a:solidFill>
                <a:latin typeface="Consolas"/>
                <a:cs typeface="Calibri" panose="020F0502020204030204"/>
              </a:rPr>
              <a:t>="hidden"</a:t>
            </a:r>
            <a:r>
              <a:rPr lang="en-US" sz="1100">
                <a:solidFill>
                  <a:srgbClr val="FF0000"/>
                </a:solidFill>
                <a:latin typeface="Consolas"/>
                <a:cs typeface="Calibri" panose="020F0502020204030204"/>
              </a:rPr>
              <a:t> id</a:t>
            </a:r>
            <a:r>
              <a:rPr lang="en-US" sz="1100">
                <a:solidFill>
                  <a:srgbClr val="0000CD"/>
                </a:solidFill>
                <a:latin typeface="Consolas"/>
                <a:cs typeface="Calibri" panose="020F0502020204030204"/>
              </a:rPr>
              <a:t>="</a:t>
            </a:r>
            <a:r>
              <a:rPr lang="en-US" sz="1100" err="1">
                <a:solidFill>
                  <a:srgbClr val="0000CD"/>
                </a:solidFill>
                <a:latin typeface="Consolas"/>
                <a:cs typeface="Calibri" panose="020F0502020204030204"/>
              </a:rPr>
              <a:t>custId</a:t>
            </a:r>
            <a:r>
              <a:rPr lang="en-US" sz="1100">
                <a:solidFill>
                  <a:srgbClr val="0000CD"/>
                </a:solidFill>
                <a:latin typeface="Consolas"/>
                <a:cs typeface="Calibri" panose="020F0502020204030204"/>
              </a:rPr>
              <a:t>"</a:t>
            </a:r>
            <a:r>
              <a:rPr lang="en-US" sz="1100">
                <a:solidFill>
                  <a:srgbClr val="FF0000"/>
                </a:solidFill>
                <a:latin typeface="Consolas"/>
                <a:cs typeface="Calibri" panose="020F0502020204030204"/>
              </a:rPr>
              <a:t> name</a:t>
            </a:r>
            <a:r>
              <a:rPr lang="en-US" sz="1100">
                <a:solidFill>
                  <a:srgbClr val="0000CD"/>
                </a:solidFill>
                <a:latin typeface="Consolas"/>
                <a:cs typeface="Calibri" panose="020F0502020204030204"/>
              </a:rPr>
              <a:t>="</a:t>
            </a:r>
            <a:r>
              <a:rPr lang="en-US" sz="1100" err="1">
                <a:solidFill>
                  <a:srgbClr val="0000CD"/>
                </a:solidFill>
                <a:latin typeface="Consolas"/>
                <a:cs typeface="Calibri" panose="020F0502020204030204"/>
              </a:rPr>
              <a:t>custId</a:t>
            </a:r>
            <a:r>
              <a:rPr lang="en-US" sz="1100">
                <a:solidFill>
                  <a:srgbClr val="0000CD"/>
                </a:solidFill>
                <a:latin typeface="Consolas"/>
                <a:cs typeface="Calibri" panose="020F0502020204030204"/>
              </a:rPr>
              <a:t>"</a:t>
            </a:r>
            <a:r>
              <a:rPr lang="en-US" sz="1100">
                <a:solidFill>
                  <a:srgbClr val="FF0000"/>
                </a:solidFill>
                <a:latin typeface="Consolas"/>
                <a:cs typeface="Calibri" panose="020F0502020204030204"/>
              </a:rPr>
              <a:t> value</a:t>
            </a:r>
            <a:r>
              <a:rPr lang="en-US" sz="1100">
                <a:solidFill>
                  <a:srgbClr val="0000CD"/>
                </a:solidFill>
                <a:latin typeface="Consolas"/>
                <a:cs typeface="Calibri" panose="020F0502020204030204"/>
              </a:rPr>
              <a:t>="3487"&gt;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input</a:t>
            </a:r>
            <a:r>
              <a:rPr lang="en-US" sz="1100">
                <a:solidFill>
                  <a:srgbClr val="FF0000"/>
                </a:solidFill>
                <a:latin typeface="Consolas"/>
                <a:cs typeface="Calibri" panose="020F0502020204030204"/>
              </a:rPr>
              <a:t> type</a:t>
            </a:r>
            <a:r>
              <a:rPr lang="en-US" sz="1100">
                <a:solidFill>
                  <a:srgbClr val="0000CD"/>
                </a:solidFill>
                <a:latin typeface="Consolas"/>
                <a:cs typeface="Calibri" panose="020F0502020204030204"/>
              </a:rPr>
              <a:t>="submit"</a:t>
            </a:r>
            <a:r>
              <a:rPr lang="en-US" sz="1100">
                <a:solidFill>
                  <a:srgbClr val="FF0000"/>
                </a:solidFill>
                <a:latin typeface="Consolas"/>
                <a:cs typeface="Calibri" panose="020F0502020204030204"/>
              </a:rPr>
              <a:t> value</a:t>
            </a:r>
            <a:r>
              <a:rPr lang="en-US" sz="1100">
                <a:solidFill>
                  <a:srgbClr val="0000CD"/>
                </a:solidFill>
                <a:latin typeface="Consolas"/>
                <a:cs typeface="Calibri" panose="020F0502020204030204"/>
              </a:rPr>
              <a:t>="Submit"&gt;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endParaRPr lang="en-US">
              <a:solidFill>
                <a:srgbClr val="000000"/>
              </a:solidFill>
              <a:latin typeface="Calibri" panose="020F0502020204030204"/>
              <a:cs typeface="Calibri"/>
            </a:endParaRPr>
          </a:p>
          <a:p>
            <a:pPr marL="0" indent="0">
              <a:buNone/>
            </a:pPr>
            <a:endParaRPr lang="en-US" sz="1100">
              <a:solidFill>
                <a:srgbClr val="0000CD"/>
              </a:solidFill>
              <a:latin typeface="Consolas"/>
              <a:cs typeface="Calibri"/>
            </a:endParaRPr>
          </a:p>
          <a:p>
            <a:pPr marL="0" indent="0">
              <a:buNone/>
            </a:pPr>
            <a:endParaRPr lang="en-US" sz="1100">
              <a:solidFill>
                <a:srgbClr val="0000CD"/>
              </a:solidFill>
              <a:latin typeface="Consolas"/>
              <a:cs typeface="Calibri"/>
            </a:endParaRPr>
          </a:p>
        </p:txBody>
      </p:sp>
      <p:sp>
        <p:nvSpPr>
          <p:cNvPr id="4" name="Footer Placeholder 3">
            <a:extLst>
              <a:ext uri="{FF2B5EF4-FFF2-40B4-BE49-F238E27FC236}">
                <a16:creationId xmlns:a16="http://schemas.microsoft.com/office/drawing/2014/main" id="{C8BBB0C0-9827-781A-D740-CCD1E0D3A49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1D9898E-702B-87E8-1B1D-6D717379F0C4}"/>
              </a:ext>
            </a:extLst>
          </p:cNvPr>
          <p:cNvSpPr>
            <a:spLocks noGrp="1"/>
          </p:cNvSpPr>
          <p:nvPr>
            <p:ph type="sldNum" sz="quarter" idx="12"/>
          </p:nvPr>
        </p:nvSpPr>
        <p:spPr/>
        <p:txBody>
          <a:bodyPr/>
          <a:lstStyle/>
          <a:p>
            <a:fld id="{D4C40640-FB97-403C-ACEE-868BB27D48AD}" type="slidenum">
              <a:rPr lang="en-IN" smtClean="0"/>
              <a:t>197</a:t>
            </a:fld>
            <a:endParaRPr lang="en-IN"/>
          </a:p>
        </p:txBody>
      </p:sp>
      <p:pic>
        <p:nvPicPr>
          <p:cNvPr id="6" name="Picture 6" descr="Graphical user interface, application&#10;&#10;Description automatically generated">
            <a:extLst>
              <a:ext uri="{FF2B5EF4-FFF2-40B4-BE49-F238E27FC236}">
                <a16:creationId xmlns:a16="http://schemas.microsoft.com/office/drawing/2014/main" id="{9AC8EEC8-859B-37CE-197E-B7F39F6A7CFF}"/>
              </a:ext>
            </a:extLst>
          </p:cNvPr>
          <p:cNvPicPr>
            <a:picLocks noChangeAspect="1"/>
          </p:cNvPicPr>
          <p:nvPr/>
        </p:nvPicPr>
        <p:blipFill>
          <a:blip r:embed="rId2"/>
          <a:stretch>
            <a:fillRect/>
          </a:stretch>
        </p:blipFill>
        <p:spPr>
          <a:xfrm>
            <a:off x="2524665" y="3473637"/>
            <a:ext cx="5460520" cy="1132802"/>
          </a:xfrm>
          <a:prstGeom prst="rect">
            <a:avLst/>
          </a:prstGeom>
        </p:spPr>
      </p:pic>
    </p:spTree>
    <p:extLst>
      <p:ext uri="{BB962C8B-B14F-4D97-AF65-F5344CB8AC3E}">
        <p14:creationId xmlns:p14="http://schemas.microsoft.com/office/powerpoint/2010/main" val="120799767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51EE4-48A1-A6A1-6EED-4B171EC72CB7}"/>
              </a:ext>
            </a:extLst>
          </p:cNvPr>
          <p:cNvSpPr>
            <a:spLocks noGrp="1"/>
          </p:cNvSpPr>
          <p:nvPr>
            <p:ph idx="1"/>
          </p:nvPr>
        </p:nvSpPr>
        <p:spPr>
          <a:xfrm>
            <a:off x="838200" y="747324"/>
            <a:ext cx="10515600" cy="5429639"/>
          </a:xfrm>
        </p:spPr>
        <p:txBody>
          <a:bodyPr vert="horz" lIns="91440" tIns="45720" rIns="91440" bIns="45720" rtlCol="0" anchor="t">
            <a:normAutofit/>
          </a:bodyPr>
          <a:lstStyle/>
          <a:p>
            <a:pPr>
              <a:buFont typeface="Wingdings" panose="020B0604020202020204" pitchFamily="34" charset="0"/>
              <a:buChar char="Ø"/>
            </a:pPr>
            <a:r>
              <a:rPr lang="en-US" sz="2400">
                <a:latin typeface="Segoe UI"/>
                <a:cs typeface="Segoe UI"/>
              </a:rPr>
              <a:t>Input Type Range</a:t>
            </a:r>
            <a:endParaRPr lang="en-US">
              <a:latin typeface="Calibri" panose="020F0502020204030204"/>
              <a:cs typeface="Calibri"/>
            </a:endParaRPr>
          </a:p>
          <a:p>
            <a:pPr marL="0" indent="0">
              <a:buNone/>
            </a:pPr>
            <a:r>
              <a:rPr lang="en-US" sz="1100">
                <a:latin typeface="Verdana"/>
                <a:ea typeface="Verdana"/>
                <a:cs typeface="Calibri" panose="020F0502020204030204"/>
              </a:rPr>
              <a:t>It defines a control for entering a number whose exact value is not important (like a slider control). Default range is 0 to 100. However, you can set restrictions on what numbers are accepted with the </a:t>
            </a:r>
            <a:r>
              <a:rPr lang="en-US" sz="1200">
                <a:solidFill>
                  <a:srgbClr val="DC143C"/>
                </a:solidFill>
                <a:latin typeface="Consolas"/>
                <a:cs typeface="Calibri" panose="020F0502020204030204"/>
              </a:rPr>
              <a:t>min</a:t>
            </a:r>
            <a:r>
              <a:rPr lang="en-US" sz="1100">
                <a:latin typeface="Verdana"/>
                <a:ea typeface="Verdana"/>
                <a:cs typeface="Calibri" panose="020F0502020204030204"/>
              </a:rPr>
              <a:t>, </a:t>
            </a:r>
            <a:r>
              <a:rPr lang="en-US" sz="1200">
                <a:solidFill>
                  <a:srgbClr val="DC143C"/>
                </a:solidFill>
                <a:latin typeface="Consolas"/>
                <a:cs typeface="Calibri" panose="020F0502020204030204"/>
              </a:rPr>
              <a:t>max</a:t>
            </a:r>
            <a:r>
              <a:rPr lang="en-US" sz="1100">
                <a:latin typeface="Verdana"/>
                <a:ea typeface="Verdana"/>
                <a:cs typeface="Calibri" panose="020F0502020204030204"/>
              </a:rPr>
              <a:t>, and </a:t>
            </a:r>
            <a:r>
              <a:rPr lang="en-US" sz="1200">
                <a:solidFill>
                  <a:srgbClr val="DC143C"/>
                </a:solidFill>
                <a:latin typeface="Consolas"/>
                <a:cs typeface="Calibri" panose="020F0502020204030204"/>
              </a:rPr>
              <a:t>step</a:t>
            </a:r>
            <a:r>
              <a:rPr lang="en-US" sz="1100">
                <a:latin typeface="Verdana"/>
                <a:ea typeface="Verdana"/>
                <a:cs typeface="Calibri" panose="020F0502020204030204"/>
              </a:rPr>
              <a:t> attributes:</a:t>
            </a:r>
            <a:endParaRPr lang="en-US">
              <a:cs typeface="Calibri"/>
            </a:endParaRPr>
          </a:p>
          <a:p>
            <a:pPr>
              <a:buNone/>
            </a:pPr>
            <a:endParaRPr lang="en-US" sz="1800">
              <a:latin typeface="Segoe UI"/>
              <a:cs typeface="Segoe UI"/>
            </a:endParaRPr>
          </a:p>
          <a:p>
            <a:pPr>
              <a:buNone/>
            </a:pP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label</a:t>
            </a:r>
            <a:r>
              <a:rPr lang="en-US" sz="1100">
                <a:solidFill>
                  <a:srgbClr val="FF0000"/>
                </a:solidFill>
                <a:latin typeface="Consolas"/>
                <a:cs typeface="Calibri" panose="020F0502020204030204"/>
              </a:rPr>
              <a:t> for</a:t>
            </a:r>
            <a:r>
              <a:rPr lang="en-US" sz="1100">
                <a:solidFill>
                  <a:srgbClr val="0000CD"/>
                </a:solidFill>
                <a:latin typeface="Consolas"/>
                <a:cs typeface="Calibri" panose="020F0502020204030204"/>
              </a:rPr>
              <a:t>="vol"&gt;</a:t>
            </a:r>
            <a:r>
              <a:rPr lang="en-US" sz="1100">
                <a:latin typeface="Consolas"/>
                <a:cs typeface="Calibri" panose="020F0502020204030204"/>
              </a:rPr>
              <a:t>Volume (between 0 and 50):</a:t>
            </a: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/label</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input</a:t>
            </a:r>
            <a:r>
              <a:rPr lang="en-US" sz="1100">
                <a:solidFill>
                  <a:srgbClr val="FF0000"/>
                </a:solidFill>
                <a:latin typeface="Consolas"/>
                <a:cs typeface="Calibri" panose="020F0502020204030204"/>
              </a:rPr>
              <a:t> type</a:t>
            </a:r>
            <a:r>
              <a:rPr lang="en-US" sz="1100">
                <a:solidFill>
                  <a:srgbClr val="0000CD"/>
                </a:solidFill>
                <a:latin typeface="Consolas"/>
                <a:cs typeface="Calibri" panose="020F0502020204030204"/>
              </a:rPr>
              <a:t>="range"</a:t>
            </a:r>
            <a:r>
              <a:rPr lang="en-US" sz="1100">
                <a:solidFill>
                  <a:srgbClr val="FF0000"/>
                </a:solidFill>
                <a:latin typeface="Consolas"/>
                <a:cs typeface="Calibri" panose="020F0502020204030204"/>
              </a:rPr>
              <a:t> id</a:t>
            </a:r>
            <a:r>
              <a:rPr lang="en-US" sz="1100">
                <a:solidFill>
                  <a:srgbClr val="0000CD"/>
                </a:solidFill>
                <a:latin typeface="Consolas"/>
                <a:cs typeface="Calibri" panose="020F0502020204030204"/>
              </a:rPr>
              <a:t>="vol"</a:t>
            </a:r>
            <a:r>
              <a:rPr lang="en-US" sz="1100">
                <a:solidFill>
                  <a:srgbClr val="FF0000"/>
                </a:solidFill>
                <a:latin typeface="Consolas"/>
                <a:cs typeface="Calibri" panose="020F0502020204030204"/>
              </a:rPr>
              <a:t> name</a:t>
            </a:r>
            <a:r>
              <a:rPr lang="en-US" sz="1100">
                <a:solidFill>
                  <a:srgbClr val="0000CD"/>
                </a:solidFill>
                <a:latin typeface="Consolas"/>
                <a:cs typeface="Calibri" panose="020F0502020204030204"/>
              </a:rPr>
              <a:t>="vol"</a:t>
            </a:r>
            <a:r>
              <a:rPr lang="en-US" sz="1100">
                <a:solidFill>
                  <a:srgbClr val="FF0000"/>
                </a:solidFill>
                <a:latin typeface="Consolas"/>
                <a:cs typeface="Calibri" panose="020F0502020204030204"/>
              </a:rPr>
              <a:t> min</a:t>
            </a:r>
            <a:r>
              <a:rPr lang="en-US" sz="1100">
                <a:solidFill>
                  <a:srgbClr val="0000CD"/>
                </a:solidFill>
                <a:latin typeface="Consolas"/>
                <a:cs typeface="Calibri" panose="020F0502020204030204"/>
              </a:rPr>
              <a:t>="0"</a:t>
            </a:r>
            <a:r>
              <a:rPr lang="en-US" sz="1100">
                <a:solidFill>
                  <a:srgbClr val="FF0000"/>
                </a:solidFill>
                <a:latin typeface="Consolas"/>
                <a:cs typeface="Calibri" panose="020F0502020204030204"/>
              </a:rPr>
              <a:t> max</a:t>
            </a:r>
            <a:r>
              <a:rPr lang="en-US" sz="1100">
                <a:solidFill>
                  <a:srgbClr val="0000CD"/>
                </a:solidFill>
                <a:latin typeface="Consolas"/>
                <a:cs typeface="Calibri" panose="020F0502020204030204"/>
              </a:rPr>
              <a:t>="50"&gt;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endParaRPr lang="en-US"/>
          </a:p>
          <a:p>
            <a:pPr>
              <a:buNone/>
            </a:pPr>
            <a:endParaRPr lang="en-US" sz="1100">
              <a:solidFill>
                <a:srgbClr val="0000CD"/>
              </a:solidFill>
              <a:latin typeface="Consola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29259095-295F-521F-788A-6E53A08FBE5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194A11F-EAA6-B53E-7F94-4BD0CE1DBE00}"/>
              </a:ext>
            </a:extLst>
          </p:cNvPr>
          <p:cNvSpPr>
            <a:spLocks noGrp="1"/>
          </p:cNvSpPr>
          <p:nvPr>
            <p:ph type="sldNum" sz="quarter" idx="12"/>
          </p:nvPr>
        </p:nvSpPr>
        <p:spPr/>
        <p:txBody>
          <a:bodyPr/>
          <a:lstStyle/>
          <a:p>
            <a:fld id="{D4C40640-FB97-403C-ACEE-868BB27D48AD}" type="slidenum">
              <a:rPr lang="en-IN" smtClean="0"/>
              <a:t>198</a:t>
            </a:fld>
            <a:endParaRPr lang="en-IN"/>
          </a:p>
        </p:txBody>
      </p:sp>
      <p:pic>
        <p:nvPicPr>
          <p:cNvPr id="6" name="Picture 6">
            <a:extLst>
              <a:ext uri="{FF2B5EF4-FFF2-40B4-BE49-F238E27FC236}">
                <a16:creationId xmlns:a16="http://schemas.microsoft.com/office/drawing/2014/main" id="{8D2154C3-6D28-6D4B-4975-25E7953CAF92}"/>
              </a:ext>
            </a:extLst>
          </p:cNvPr>
          <p:cNvPicPr>
            <a:picLocks noChangeAspect="1"/>
          </p:cNvPicPr>
          <p:nvPr/>
        </p:nvPicPr>
        <p:blipFill>
          <a:blip r:embed="rId2"/>
          <a:stretch>
            <a:fillRect/>
          </a:stretch>
        </p:blipFill>
        <p:spPr>
          <a:xfrm>
            <a:off x="1762664" y="3234993"/>
            <a:ext cx="8954218" cy="991864"/>
          </a:xfrm>
          <a:prstGeom prst="rect">
            <a:avLst/>
          </a:prstGeom>
        </p:spPr>
      </p:pic>
    </p:spTree>
    <p:extLst>
      <p:ext uri="{BB962C8B-B14F-4D97-AF65-F5344CB8AC3E}">
        <p14:creationId xmlns:p14="http://schemas.microsoft.com/office/powerpoint/2010/main" val="138472499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B957E-2517-F98D-7248-AE031E5ECE6C}"/>
              </a:ext>
            </a:extLst>
          </p:cNvPr>
          <p:cNvSpPr>
            <a:spLocks noGrp="1"/>
          </p:cNvSpPr>
          <p:nvPr>
            <p:ph idx="1"/>
          </p:nvPr>
        </p:nvSpPr>
        <p:spPr/>
        <p:txBody>
          <a:bodyPr vert="horz" lIns="91440" tIns="45720" rIns="91440" bIns="45720" rtlCol="0" anchor="t">
            <a:normAutofit/>
          </a:bodyPr>
          <a:lstStyle/>
          <a:p>
            <a:pPr marL="342900" indent="-342900">
              <a:buFont typeface="Wingdings" panose="020B0604020202020204" pitchFamily="34" charset="0"/>
              <a:buChar char="Ø"/>
            </a:pPr>
            <a:r>
              <a:rPr lang="en-US" sz="2400">
                <a:latin typeface="Segoe UI"/>
                <a:cs typeface="Segoe UI"/>
              </a:rPr>
              <a:t>Input Type Search</a:t>
            </a:r>
            <a:endParaRPr lang="en-US">
              <a:latin typeface="Calibri" panose="020F0502020204030204"/>
              <a:ea typeface="Verdana"/>
              <a:cs typeface="Calibri" panose="020F0502020204030204"/>
            </a:endParaRPr>
          </a:p>
          <a:p>
            <a:pPr marL="0" indent="0">
              <a:buNone/>
            </a:pPr>
            <a:r>
              <a:rPr lang="en-US" sz="1100">
                <a:latin typeface="Verdana"/>
                <a:ea typeface="Verdana"/>
              </a:rPr>
              <a:t>It is used for search fields (a search field behaves like a regular text field).</a:t>
            </a:r>
            <a:endParaRPr lang="en-US">
              <a:cs typeface="Calibri" panose="020F0502020204030204"/>
            </a:endParaRPr>
          </a:p>
          <a:p>
            <a:pPr marL="0" indent="0">
              <a:buNone/>
            </a:pPr>
            <a:endParaRPr lang="en-US" sz="1800">
              <a:latin typeface="Segoe UI"/>
              <a:cs typeface="Segoe UI"/>
            </a:endParaRPr>
          </a:p>
          <a:p>
            <a:pPr marL="0" indent="0">
              <a:buNone/>
            </a:pPr>
            <a:r>
              <a:rPr lang="en-US" sz="1100">
                <a:solidFill>
                  <a:srgbClr val="0000CD"/>
                </a:solidFill>
                <a:latin typeface="Consolas"/>
              </a:rPr>
              <a:t>&lt;</a:t>
            </a:r>
            <a:r>
              <a:rPr lang="en-US" sz="1100">
                <a:solidFill>
                  <a:srgbClr val="A52A2A"/>
                </a:solidFill>
                <a:latin typeface="Consolas"/>
              </a:rPr>
              <a:t>form</a:t>
            </a:r>
            <a:r>
              <a:rPr lang="en-US" sz="1100">
                <a:solidFill>
                  <a:srgbClr val="0000CD"/>
                </a:solidFill>
                <a:latin typeface="Consolas"/>
              </a:rPr>
              <a:t>&gt;</a:t>
            </a:r>
            <a:br>
              <a:rPr lang="en-US" sz="1100">
                <a:solidFill>
                  <a:srgbClr val="0000CD"/>
                </a:solidFill>
                <a:latin typeface="Consolas"/>
              </a:rPr>
            </a:br>
            <a:r>
              <a:rPr lang="en-US" sz="1100">
                <a:solidFill>
                  <a:srgbClr val="0000CD"/>
                </a:solidFill>
                <a:latin typeface="Consolas"/>
              </a:rPr>
              <a:t>  &lt;</a:t>
            </a:r>
            <a:r>
              <a:rPr lang="en-US" sz="1100">
                <a:solidFill>
                  <a:srgbClr val="A52A2A"/>
                </a:solidFill>
                <a:latin typeface="Consolas"/>
              </a:rPr>
              <a:t>label</a:t>
            </a:r>
            <a:r>
              <a:rPr lang="en-US" sz="1100">
                <a:solidFill>
                  <a:srgbClr val="FF0000"/>
                </a:solidFill>
                <a:latin typeface="Consolas"/>
              </a:rPr>
              <a:t> for</a:t>
            </a:r>
            <a:r>
              <a:rPr lang="en-US" sz="1100">
                <a:solidFill>
                  <a:srgbClr val="0000CD"/>
                </a:solidFill>
                <a:latin typeface="Consolas"/>
              </a:rPr>
              <a:t>="</a:t>
            </a:r>
            <a:r>
              <a:rPr lang="en-US" sz="1100" err="1">
                <a:solidFill>
                  <a:srgbClr val="0000CD"/>
                </a:solidFill>
                <a:latin typeface="Consolas"/>
              </a:rPr>
              <a:t>gsearch</a:t>
            </a:r>
            <a:r>
              <a:rPr lang="en-US" sz="1100">
                <a:solidFill>
                  <a:srgbClr val="0000CD"/>
                </a:solidFill>
                <a:latin typeface="Consolas"/>
              </a:rPr>
              <a:t>"&gt;</a:t>
            </a:r>
            <a:r>
              <a:rPr lang="en-US" sz="1100">
                <a:latin typeface="Consolas"/>
              </a:rPr>
              <a:t>Search Google:</a:t>
            </a:r>
            <a:r>
              <a:rPr lang="en-US" sz="1100">
                <a:solidFill>
                  <a:srgbClr val="0000CD"/>
                </a:solidFill>
                <a:latin typeface="Consolas"/>
              </a:rPr>
              <a:t>&lt;</a:t>
            </a:r>
            <a:r>
              <a:rPr lang="en-US" sz="1100">
                <a:solidFill>
                  <a:srgbClr val="A52A2A"/>
                </a:solidFill>
                <a:latin typeface="Consolas"/>
              </a:rPr>
              <a:t>/label</a:t>
            </a:r>
            <a:r>
              <a:rPr lang="en-US" sz="1100">
                <a:solidFill>
                  <a:srgbClr val="0000CD"/>
                </a:solidFill>
                <a:latin typeface="Consolas"/>
              </a:rPr>
              <a:t>&gt;</a:t>
            </a:r>
            <a:br>
              <a:rPr lang="en-US" sz="1100">
                <a:solidFill>
                  <a:srgbClr val="0000CD"/>
                </a:solidFill>
                <a:latin typeface="Consolas"/>
              </a:rPr>
            </a:br>
            <a:r>
              <a:rPr lang="en-US" sz="1100">
                <a:solidFill>
                  <a:srgbClr val="0000CD"/>
                </a:solidFill>
                <a:latin typeface="Consolas"/>
              </a:rPr>
              <a:t>  &lt;</a:t>
            </a:r>
            <a:r>
              <a:rPr lang="en-US" sz="1100">
                <a:solidFill>
                  <a:srgbClr val="A52A2A"/>
                </a:solidFill>
                <a:latin typeface="Consolas"/>
              </a:rPr>
              <a:t>input</a:t>
            </a:r>
            <a:r>
              <a:rPr lang="en-US" sz="1100">
                <a:solidFill>
                  <a:srgbClr val="FF0000"/>
                </a:solidFill>
                <a:latin typeface="Consolas"/>
              </a:rPr>
              <a:t> type</a:t>
            </a:r>
            <a:r>
              <a:rPr lang="en-US" sz="1100">
                <a:solidFill>
                  <a:srgbClr val="0000CD"/>
                </a:solidFill>
                <a:latin typeface="Consolas"/>
              </a:rPr>
              <a:t>="search"</a:t>
            </a:r>
            <a:r>
              <a:rPr lang="en-US" sz="1100">
                <a:solidFill>
                  <a:srgbClr val="FF0000"/>
                </a:solidFill>
                <a:latin typeface="Consolas"/>
              </a:rPr>
              <a:t> id</a:t>
            </a:r>
            <a:r>
              <a:rPr lang="en-US" sz="1100">
                <a:solidFill>
                  <a:srgbClr val="0000CD"/>
                </a:solidFill>
                <a:latin typeface="Consolas"/>
              </a:rPr>
              <a:t>="</a:t>
            </a:r>
            <a:r>
              <a:rPr lang="en-US" sz="1100" err="1">
                <a:solidFill>
                  <a:srgbClr val="0000CD"/>
                </a:solidFill>
                <a:latin typeface="Consolas"/>
              </a:rPr>
              <a:t>gsearch</a:t>
            </a:r>
            <a:r>
              <a:rPr lang="en-US" sz="1100">
                <a:solidFill>
                  <a:srgbClr val="0000CD"/>
                </a:solidFill>
                <a:latin typeface="Consolas"/>
              </a:rPr>
              <a:t>"</a:t>
            </a:r>
            <a:r>
              <a:rPr lang="en-US" sz="1100">
                <a:solidFill>
                  <a:srgbClr val="FF0000"/>
                </a:solidFill>
                <a:latin typeface="Consolas"/>
              </a:rPr>
              <a:t> name</a:t>
            </a:r>
            <a:r>
              <a:rPr lang="en-US" sz="1100">
                <a:solidFill>
                  <a:srgbClr val="0000CD"/>
                </a:solidFill>
                <a:latin typeface="Consolas"/>
              </a:rPr>
              <a:t>="</a:t>
            </a:r>
            <a:r>
              <a:rPr lang="en-US" sz="1100" err="1">
                <a:solidFill>
                  <a:srgbClr val="0000CD"/>
                </a:solidFill>
                <a:latin typeface="Consolas"/>
              </a:rPr>
              <a:t>gsearch</a:t>
            </a:r>
            <a:r>
              <a:rPr lang="en-US" sz="1100">
                <a:solidFill>
                  <a:srgbClr val="0000CD"/>
                </a:solidFill>
                <a:latin typeface="Consolas"/>
              </a:rPr>
              <a:t>"&gt;</a:t>
            </a:r>
            <a:br>
              <a:rPr lang="en-US" sz="1100">
                <a:solidFill>
                  <a:srgbClr val="0000CD"/>
                </a:solidFill>
                <a:latin typeface="Consolas"/>
              </a:rPr>
            </a:br>
            <a:r>
              <a:rPr lang="en-US" sz="1100">
                <a:solidFill>
                  <a:srgbClr val="0000CD"/>
                </a:solidFill>
                <a:latin typeface="Consolas"/>
              </a:rPr>
              <a:t>&lt;</a:t>
            </a:r>
            <a:r>
              <a:rPr lang="en-US" sz="1100">
                <a:solidFill>
                  <a:srgbClr val="A52A2A"/>
                </a:solidFill>
                <a:latin typeface="Consolas"/>
              </a:rPr>
              <a:t>/form</a:t>
            </a:r>
            <a:r>
              <a:rPr lang="en-US" sz="1100">
                <a:solidFill>
                  <a:srgbClr val="0000CD"/>
                </a:solidFill>
                <a:latin typeface="Consolas"/>
              </a:rPr>
              <a:t>&gt;</a:t>
            </a:r>
            <a:endParaRPr lang="en-US">
              <a:cs typeface="Calibri"/>
            </a:endParaRPr>
          </a:p>
          <a:p>
            <a:pPr marL="0" indent="0">
              <a:buNone/>
            </a:pPr>
            <a:endParaRPr lang="en-US">
              <a:cs typeface="Calibri"/>
            </a:endParaRPr>
          </a:p>
        </p:txBody>
      </p:sp>
      <p:sp>
        <p:nvSpPr>
          <p:cNvPr id="4" name="Footer Placeholder 3">
            <a:extLst>
              <a:ext uri="{FF2B5EF4-FFF2-40B4-BE49-F238E27FC236}">
                <a16:creationId xmlns:a16="http://schemas.microsoft.com/office/drawing/2014/main" id="{B3C74B8A-0E90-9777-8AD2-82EF7F448F5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9C52C70-B6DD-8319-1051-F3F33BFF89D6}"/>
              </a:ext>
            </a:extLst>
          </p:cNvPr>
          <p:cNvSpPr>
            <a:spLocks noGrp="1"/>
          </p:cNvSpPr>
          <p:nvPr>
            <p:ph type="sldNum" sz="quarter" idx="12"/>
          </p:nvPr>
        </p:nvSpPr>
        <p:spPr/>
        <p:txBody>
          <a:bodyPr/>
          <a:lstStyle/>
          <a:p>
            <a:fld id="{D4C40640-FB97-403C-ACEE-868BB27D48AD}" type="slidenum">
              <a:rPr lang="en-IN" smtClean="0"/>
              <a:t>199</a:t>
            </a:fld>
            <a:endParaRPr lang="en-IN"/>
          </a:p>
        </p:txBody>
      </p:sp>
      <p:pic>
        <p:nvPicPr>
          <p:cNvPr id="6" name="Picture 6" descr="A picture containing table&#10;&#10;Description automatically generated">
            <a:extLst>
              <a:ext uri="{FF2B5EF4-FFF2-40B4-BE49-F238E27FC236}">
                <a16:creationId xmlns:a16="http://schemas.microsoft.com/office/drawing/2014/main" id="{30488120-CDDE-823E-02CD-5C2ADFA7E493}"/>
              </a:ext>
            </a:extLst>
          </p:cNvPr>
          <p:cNvPicPr>
            <a:picLocks noChangeAspect="1"/>
          </p:cNvPicPr>
          <p:nvPr/>
        </p:nvPicPr>
        <p:blipFill>
          <a:blip r:embed="rId2"/>
          <a:stretch>
            <a:fillRect/>
          </a:stretch>
        </p:blipFill>
        <p:spPr>
          <a:xfrm>
            <a:off x="2524665" y="4141256"/>
            <a:ext cx="4497237" cy="631451"/>
          </a:xfrm>
          <a:prstGeom prst="rect">
            <a:avLst/>
          </a:prstGeom>
        </p:spPr>
      </p:pic>
    </p:spTree>
    <p:extLst>
      <p:ext uri="{BB962C8B-B14F-4D97-AF65-F5344CB8AC3E}">
        <p14:creationId xmlns:p14="http://schemas.microsoft.com/office/powerpoint/2010/main" val="87074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1ED2300-0254-0792-8666-4ABDD553128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br>
              <a:rPr lang="en-US" sz="2000" kern="1200">
                <a:solidFill>
                  <a:srgbClr val="FFFFFF"/>
                </a:solidFill>
                <a:latin typeface="+mj-lt"/>
                <a:ea typeface="+mj-ea"/>
                <a:cs typeface="+mj-cs"/>
              </a:rPr>
            </a:br>
            <a:r>
              <a:rPr lang="en-US" sz="2000" kern="1200">
                <a:solidFill>
                  <a:srgbClr val="FFFFFF"/>
                </a:solidFill>
                <a:latin typeface="+mj-lt"/>
                <a:ea typeface="+mj-ea"/>
                <a:cs typeface="+mj-cs"/>
              </a:rPr>
              <a:t>INTRODUCTION</a:t>
            </a:r>
          </a:p>
          <a:p>
            <a:pPr algn="ctr"/>
            <a:endParaRPr lang="en-US" sz="2000" kern="1200">
              <a:solidFill>
                <a:srgbClr val="FFFFFF"/>
              </a:solidFill>
              <a:latin typeface="+mj-lt"/>
              <a:ea typeface="+mj-ea"/>
              <a:cs typeface="+mj-cs"/>
            </a:endParaRPr>
          </a:p>
          <a:p>
            <a:pPr algn="ctr"/>
            <a:endParaRPr lang="en-US" sz="2000" kern="1200">
              <a:solidFill>
                <a:srgbClr val="FFFFFF"/>
              </a:solidFill>
              <a:latin typeface="+mj-lt"/>
              <a:ea typeface="+mj-ea"/>
              <a:cs typeface="+mj-cs"/>
            </a:endParaRPr>
          </a:p>
        </p:txBody>
      </p:sp>
      <p:pic>
        <p:nvPicPr>
          <p:cNvPr id="7" name="Picture 7">
            <a:extLst>
              <a:ext uri="{FF2B5EF4-FFF2-40B4-BE49-F238E27FC236}">
                <a16:creationId xmlns:a16="http://schemas.microsoft.com/office/drawing/2014/main" id="{7402925A-76A4-4ECC-DDA8-9062F1792A3C}"/>
              </a:ext>
            </a:extLst>
          </p:cNvPr>
          <p:cNvPicPr>
            <a:picLocks noChangeAspect="1"/>
          </p:cNvPicPr>
          <p:nvPr/>
        </p:nvPicPr>
        <p:blipFill>
          <a:blip r:embed="rId2"/>
          <a:stretch>
            <a:fillRect/>
          </a:stretch>
        </p:blipFill>
        <p:spPr>
          <a:xfrm>
            <a:off x="3722298" y="1545772"/>
            <a:ext cx="8913482" cy="4683217"/>
          </a:xfrm>
          <a:prstGeom prst="rect">
            <a:avLst/>
          </a:prstGeom>
        </p:spPr>
      </p:pic>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endParaRPr lang="en-US" kern="1200" dirty="0">
              <a:solidFill>
                <a:srgbClr val="898989"/>
              </a:solidFill>
              <a:latin typeface="+mn-lt"/>
              <a:ea typeface="+mn-ea"/>
              <a:cs typeface="+mn-cs"/>
            </a:endParaRPr>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D4C40640-FB97-403C-ACEE-868BB27D48AD}" type="slidenum">
              <a:rPr lang="en-US">
                <a:solidFill>
                  <a:srgbClr val="898989"/>
                </a:solidFill>
              </a:rPr>
              <a:pPr>
                <a:spcAft>
                  <a:spcPts val="600"/>
                </a:spcAft>
              </a:pPr>
              <a:t>2</a:t>
            </a:fld>
            <a:endParaRPr lang="en-US">
              <a:solidFill>
                <a:srgbClr val="898989"/>
              </a:solidFill>
            </a:endParaRPr>
          </a:p>
        </p:txBody>
      </p:sp>
    </p:spTree>
    <p:extLst>
      <p:ext uri="{BB962C8B-B14F-4D97-AF65-F5344CB8AC3E}">
        <p14:creationId xmlns:p14="http://schemas.microsoft.com/office/powerpoint/2010/main" val="165297830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978D4-9808-9A8F-E7B8-2B1B568170DF}"/>
              </a:ext>
            </a:extLst>
          </p:cNvPr>
          <p:cNvSpPr>
            <a:spLocks noGrp="1"/>
          </p:cNvSpPr>
          <p:nvPr>
            <p:ph idx="1"/>
          </p:nvPr>
        </p:nvSpPr>
        <p:spPr>
          <a:xfrm>
            <a:off x="838200" y="632305"/>
            <a:ext cx="10515600" cy="5544658"/>
          </a:xfrm>
        </p:spPr>
        <p:txBody>
          <a:bodyPr vert="horz" lIns="91440" tIns="45720" rIns="91440" bIns="45720" rtlCol="0" anchor="t">
            <a:normAutofit/>
          </a:bodyPr>
          <a:lstStyle/>
          <a:p>
            <a:pPr marL="0" indent="0">
              <a:buNone/>
            </a:pPr>
            <a:endParaRPr lang="en-US" sz="1600">
              <a:cs typeface="Calibri"/>
            </a:endParaRPr>
          </a:p>
          <a:p>
            <a:endParaRPr lang="en-US" sz="2400">
              <a:latin typeface="Segoe UI"/>
              <a:cs typeface="Segoe UI"/>
            </a:endParaRPr>
          </a:p>
          <a:p>
            <a:endParaRPr lang="en-US" sz="2400">
              <a:latin typeface="Segoe UI"/>
              <a:cs typeface="Segoe UI"/>
            </a:endParaRPr>
          </a:p>
          <a:p>
            <a:r>
              <a:rPr lang="en-US" sz="2400">
                <a:latin typeface="Segoe UI"/>
                <a:cs typeface="Segoe UI"/>
              </a:rPr>
              <a:t>Text Alignment</a:t>
            </a:r>
            <a:endParaRPr lang="en-US" sz="1600">
              <a:cs typeface="Calibri"/>
            </a:endParaRPr>
          </a:p>
          <a:p>
            <a:endParaRPr lang="en-US" sz="2400">
              <a:latin typeface="Segoe UI"/>
              <a:ea typeface="Verdana"/>
              <a:cs typeface="Segoe UI"/>
            </a:endParaRPr>
          </a:p>
          <a:p>
            <a:r>
              <a:rPr lang="en-US" sz="1600">
                <a:latin typeface="Verdana"/>
                <a:ea typeface="Verdana"/>
                <a:cs typeface="Calibri"/>
              </a:rPr>
              <a:t>The CSS </a:t>
            </a:r>
            <a:r>
              <a:rPr lang="en-US" sz="1600">
                <a:solidFill>
                  <a:srgbClr val="DC143C"/>
                </a:solidFill>
                <a:latin typeface="Consolas"/>
                <a:cs typeface="Calibri"/>
              </a:rPr>
              <a:t>text-align</a:t>
            </a:r>
            <a:r>
              <a:rPr lang="en-US" sz="1600">
                <a:latin typeface="Verdana"/>
                <a:ea typeface="Verdana"/>
                <a:cs typeface="Calibri"/>
              </a:rPr>
              <a:t> property defines the horizontal text alignment for an HTML element:</a:t>
            </a:r>
            <a:endParaRPr lang="en-US" sz="1600">
              <a:cs typeface="Calibri"/>
            </a:endParaRPr>
          </a:p>
          <a:p>
            <a:r>
              <a:rPr lang="en-US" sz="1600">
                <a:cs typeface="Calibri"/>
              </a:rPr>
              <a:t>Example:</a:t>
            </a:r>
          </a:p>
          <a:p>
            <a:pPr marL="0" indent="0">
              <a:buNone/>
            </a:pPr>
            <a:r>
              <a:rPr lang="en-US" sz="1600">
                <a:solidFill>
                  <a:srgbClr val="0000CD"/>
                </a:solidFill>
                <a:latin typeface="Consolas"/>
                <a:cs typeface="Calibri"/>
              </a:rPr>
              <a:t>   </a:t>
            </a:r>
            <a:r>
              <a:rPr lang="en-US" sz="1600">
                <a:latin typeface="Consolas"/>
                <a:cs typeface="Calibri"/>
              </a:rPr>
              <a:t>&lt;h1</a:t>
            </a:r>
            <a:r>
              <a:rPr lang="en-US" sz="1600">
                <a:solidFill>
                  <a:srgbClr val="FF0000"/>
                </a:solidFill>
                <a:latin typeface="Consolas"/>
                <a:cs typeface="Calibri"/>
              </a:rPr>
              <a:t> style</a:t>
            </a:r>
            <a:r>
              <a:rPr lang="en-US" sz="1600">
                <a:solidFill>
                  <a:srgbClr val="0000CD"/>
                </a:solidFill>
                <a:latin typeface="Consolas"/>
                <a:cs typeface="Calibri"/>
              </a:rPr>
              <a:t>="</a:t>
            </a:r>
            <a:r>
              <a:rPr lang="en-US" sz="1600" err="1">
                <a:solidFill>
                  <a:srgbClr val="0000CD"/>
                </a:solidFill>
                <a:latin typeface="Consolas"/>
                <a:cs typeface="Calibri"/>
              </a:rPr>
              <a:t>text-align:center</a:t>
            </a:r>
            <a:r>
              <a:rPr lang="en-US" sz="1600">
                <a:solidFill>
                  <a:srgbClr val="0000CD"/>
                </a:solidFill>
                <a:latin typeface="Consolas"/>
                <a:cs typeface="Calibri"/>
              </a:rPr>
              <a:t>;"</a:t>
            </a:r>
            <a:r>
              <a:rPr lang="en-US" sz="1600">
                <a:latin typeface="Consolas"/>
                <a:cs typeface="Calibri"/>
              </a:rPr>
              <a:t>&gt;Centered Heading&lt;/h1&gt;</a:t>
            </a:r>
            <a:br>
              <a:rPr lang="en-US" sz="1600">
                <a:latin typeface="Consolas"/>
                <a:cs typeface="Calibri"/>
              </a:rPr>
            </a:br>
            <a:r>
              <a:rPr lang="en-US" sz="1600">
                <a:solidFill>
                  <a:srgbClr val="0000CD"/>
                </a:solidFill>
                <a:latin typeface="Consolas"/>
                <a:cs typeface="Calibri"/>
              </a:rPr>
              <a:t>   </a:t>
            </a:r>
            <a:r>
              <a:rPr lang="en-US" sz="1600">
                <a:latin typeface="Consolas"/>
                <a:cs typeface="Calibri"/>
              </a:rPr>
              <a:t>&lt;p </a:t>
            </a:r>
            <a:r>
              <a:rPr lang="en-US" sz="1600">
                <a:solidFill>
                  <a:srgbClr val="FF0000"/>
                </a:solidFill>
                <a:latin typeface="Consolas"/>
                <a:cs typeface="Calibri"/>
              </a:rPr>
              <a:t>style</a:t>
            </a:r>
            <a:r>
              <a:rPr lang="en-US" sz="1600">
                <a:solidFill>
                  <a:srgbClr val="0000CD"/>
                </a:solidFill>
                <a:latin typeface="Consolas"/>
                <a:cs typeface="Calibri"/>
              </a:rPr>
              <a:t>="</a:t>
            </a:r>
            <a:r>
              <a:rPr lang="en-US" sz="1600" err="1">
                <a:solidFill>
                  <a:srgbClr val="0000CD"/>
                </a:solidFill>
                <a:latin typeface="Consolas"/>
                <a:cs typeface="Calibri"/>
              </a:rPr>
              <a:t>text-align:center</a:t>
            </a:r>
            <a:r>
              <a:rPr lang="en-US" sz="1600">
                <a:solidFill>
                  <a:srgbClr val="0000CD"/>
                </a:solidFill>
                <a:latin typeface="Consolas"/>
                <a:cs typeface="Calibri"/>
              </a:rPr>
              <a:t>;"</a:t>
            </a:r>
            <a:r>
              <a:rPr lang="en-US" sz="1600">
                <a:latin typeface="Consolas"/>
                <a:cs typeface="Calibri"/>
              </a:rPr>
              <a:t>&gt;Centered paragraph.&lt;/p&gt;</a:t>
            </a:r>
            <a:endParaRPr lang="en-US" sz="1600">
              <a:cs typeface="Calibri"/>
            </a:endParaRPr>
          </a:p>
          <a:p>
            <a:pPr marL="0" indent="0">
              <a:buNone/>
            </a:pPr>
            <a:endParaRPr lang="en-US" sz="1600">
              <a:cs typeface="Calibri"/>
            </a:endParaRPr>
          </a:p>
        </p:txBody>
      </p:sp>
      <p:sp>
        <p:nvSpPr>
          <p:cNvPr id="4" name="Footer Placeholder 3">
            <a:extLst>
              <a:ext uri="{FF2B5EF4-FFF2-40B4-BE49-F238E27FC236}">
                <a16:creationId xmlns:a16="http://schemas.microsoft.com/office/drawing/2014/main" id="{0558C62F-08F9-30B4-93D6-0402668DAC9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8EB6E7C-6926-0209-3AE2-21562F2B7A65}"/>
              </a:ext>
            </a:extLst>
          </p:cNvPr>
          <p:cNvSpPr>
            <a:spLocks noGrp="1"/>
          </p:cNvSpPr>
          <p:nvPr>
            <p:ph type="sldNum" sz="quarter" idx="12"/>
          </p:nvPr>
        </p:nvSpPr>
        <p:spPr/>
        <p:txBody>
          <a:bodyPr/>
          <a:lstStyle/>
          <a:p>
            <a:fld id="{D4C40640-FB97-403C-ACEE-868BB27D48AD}" type="slidenum">
              <a:rPr lang="en-IN" smtClean="0"/>
              <a:t>20</a:t>
            </a:fld>
            <a:endParaRPr lang="en-IN"/>
          </a:p>
        </p:txBody>
      </p:sp>
    </p:spTree>
    <p:extLst>
      <p:ext uri="{BB962C8B-B14F-4D97-AF65-F5344CB8AC3E}">
        <p14:creationId xmlns:p14="http://schemas.microsoft.com/office/powerpoint/2010/main" val="364328312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6B00B-51E5-6D36-E461-424F1A0CFDD1}"/>
              </a:ext>
            </a:extLst>
          </p:cNvPr>
          <p:cNvSpPr>
            <a:spLocks noGrp="1"/>
          </p:cNvSpPr>
          <p:nvPr>
            <p:ph idx="1"/>
          </p:nvPr>
        </p:nvSpPr>
        <p:spPr>
          <a:xfrm>
            <a:off x="838200" y="862342"/>
            <a:ext cx="10515600" cy="5314621"/>
          </a:xfrm>
        </p:spPr>
        <p:txBody>
          <a:bodyPr vert="horz" lIns="91440" tIns="45720" rIns="91440" bIns="45720" rtlCol="0" anchor="t">
            <a:normAutofit/>
          </a:bodyPr>
          <a:lstStyle/>
          <a:p>
            <a:pPr marL="342900" indent="-342900">
              <a:buFont typeface="Wingdings" panose="020B0604020202020204" pitchFamily="34" charset="0"/>
              <a:buChar char="Ø"/>
            </a:pPr>
            <a:r>
              <a:rPr lang="en-US" sz="2400">
                <a:latin typeface="Segoe UI"/>
                <a:cs typeface="Segoe UI"/>
              </a:rPr>
              <a:t>Input Type </a:t>
            </a:r>
            <a:r>
              <a:rPr lang="en-US" sz="2400" err="1">
                <a:latin typeface="Segoe UI"/>
                <a:cs typeface="Segoe UI"/>
              </a:rPr>
              <a:t>Url</a:t>
            </a:r>
            <a:endParaRPr lang="en-US" err="1">
              <a:cs typeface="Calibri" panose="020F0502020204030204"/>
            </a:endParaRPr>
          </a:p>
          <a:p>
            <a:pPr>
              <a:buNone/>
            </a:pPr>
            <a:r>
              <a:rPr lang="en-US" sz="1100">
                <a:latin typeface="Verdana"/>
                <a:ea typeface="Verdana"/>
                <a:cs typeface="Calibri" panose="020F0502020204030204"/>
              </a:rPr>
              <a:t>It is used for input fields that should contain a URL address.</a:t>
            </a:r>
            <a:endParaRPr lang="en-US"/>
          </a:p>
          <a:p>
            <a:pPr>
              <a:buNone/>
            </a:pPr>
            <a:r>
              <a:rPr lang="en-US" sz="1100">
                <a:latin typeface="Verdana"/>
                <a:ea typeface="Verdana"/>
                <a:cs typeface="Calibri" panose="020F0502020204030204"/>
              </a:rPr>
              <a:t>Depending on browser support, the </a:t>
            </a:r>
            <a:r>
              <a:rPr lang="en-US" sz="1100" err="1">
                <a:latin typeface="Verdana"/>
                <a:ea typeface="Verdana"/>
                <a:cs typeface="Calibri" panose="020F0502020204030204"/>
              </a:rPr>
              <a:t>url</a:t>
            </a:r>
            <a:r>
              <a:rPr lang="en-US" sz="1100">
                <a:latin typeface="Verdana"/>
                <a:ea typeface="Verdana"/>
                <a:cs typeface="Calibri" panose="020F0502020204030204"/>
              </a:rPr>
              <a:t> field can be automatically validated when submitted.</a:t>
            </a:r>
            <a:endParaRPr lang="en-US"/>
          </a:p>
          <a:p>
            <a:pPr>
              <a:buNone/>
            </a:pPr>
            <a:r>
              <a:rPr lang="en-US" sz="1100">
                <a:latin typeface="Verdana"/>
                <a:ea typeface="Verdana"/>
                <a:cs typeface="Calibri" panose="020F0502020204030204"/>
              </a:rPr>
              <a:t>Some smartphones recognize the </a:t>
            </a:r>
            <a:r>
              <a:rPr lang="en-US" sz="1100" err="1">
                <a:latin typeface="Verdana"/>
                <a:ea typeface="Verdana"/>
                <a:cs typeface="Calibri" panose="020F0502020204030204"/>
              </a:rPr>
              <a:t>url</a:t>
            </a:r>
            <a:r>
              <a:rPr lang="en-US" sz="1100">
                <a:latin typeface="Verdana"/>
                <a:ea typeface="Verdana"/>
                <a:cs typeface="Calibri" panose="020F0502020204030204"/>
              </a:rPr>
              <a:t> type, and adds ".com" to the keyboard to match </a:t>
            </a:r>
            <a:r>
              <a:rPr lang="en-US" sz="1100" err="1">
                <a:latin typeface="Verdana"/>
                <a:ea typeface="Verdana"/>
                <a:cs typeface="Calibri" panose="020F0502020204030204"/>
              </a:rPr>
              <a:t>url</a:t>
            </a:r>
            <a:r>
              <a:rPr lang="en-US" sz="1100">
                <a:latin typeface="Verdana"/>
                <a:ea typeface="Verdana"/>
                <a:cs typeface="Calibri" panose="020F0502020204030204"/>
              </a:rPr>
              <a:t> input.</a:t>
            </a:r>
            <a:endParaRPr lang="en-US"/>
          </a:p>
          <a:p>
            <a:pPr>
              <a:buNone/>
            </a:pPr>
            <a:endParaRPr lang="en-US" sz="1800">
              <a:latin typeface="Segoe UI"/>
              <a:cs typeface="Segoe UI"/>
            </a:endParaRPr>
          </a:p>
          <a:p>
            <a:pPr>
              <a:buNone/>
            </a:pP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label</a:t>
            </a:r>
            <a:r>
              <a:rPr lang="en-US" sz="1100">
                <a:solidFill>
                  <a:srgbClr val="FF0000"/>
                </a:solidFill>
                <a:latin typeface="Consolas"/>
                <a:cs typeface="Calibri" panose="020F0502020204030204"/>
              </a:rPr>
              <a:t> for</a:t>
            </a:r>
            <a:r>
              <a:rPr lang="en-US" sz="1100">
                <a:solidFill>
                  <a:srgbClr val="0000CD"/>
                </a:solidFill>
                <a:latin typeface="Consolas"/>
                <a:cs typeface="Calibri" panose="020F0502020204030204"/>
              </a:rPr>
              <a:t>="homepage"&gt;</a:t>
            </a:r>
            <a:r>
              <a:rPr lang="en-US" sz="1100">
                <a:latin typeface="Consolas"/>
                <a:cs typeface="Calibri" panose="020F0502020204030204"/>
              </a:rPr>
              <a:t>Add your homepage:</a:t>
            </a: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/label</a:t>
            </a:r>
            <a:r>
              <a:rPr lang="en-US" sz="1100">
                <a:solidFill>
                  <a:srgbClr val="0000CD"/>
                </a:solidFill>
                <a:latin typeface="Consolas"/>
                <a:cs typeface="Calibri" panose="020F0502020204030204"/>
              </a:rPr>
              <a:t>&gt;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  &lt;</a:t>
            </a:r>
            <a:r>
              <a:rPr lang="en-US" sz="1100">
                <a:solidFill>
                  <a:srgbClr val="A52A2A"/>
                </a:solidFill>
                <a:latin typeface="Consolas"/>
                <a:cs typeface="Calibri" panose="020F0502020204030204"/>
              </a:rPr>
              <a:t>input</a:t>
            </a:r>
            <a:r>
              <a:rPr lang="en-US" sz="1100">
                <a:solidFill>
                  <a:srgbClr val="FF0000"/>
                </a:solidFill>
                <a:latin typeface="Consolas"/>
                <a:cs typeface="Calibri" panose="020F0502020204030204"/>
              </a:rPr>
              <a:t> type</a:t>
            </a:r>
            <a:r>
              <a:rPr lang="en-US" sz="1100">
                <a:solidFill>
                  <a:srgbClr val="0000CD"/>
                </a:solidFill>
                <a:latin typeface="Consolas"/>
                <a:cs typeface="Calibri" panose="020F0502020204030204"/>
              </a:rPr>
              <a:t>="</a:t>
            </a:r>
            <a:r>
              <a:rPr lang="en-US" sz="1100" err="1">
                <a:solidFill>
                  <a:srgbClr val="0000CD"/>
                </a:solidFill>
                <a:latin typeface="Consolas"/>
                <a:cs typeface="Calibri" panose="020F0502020204030204"/>
              </a:rPr>
              <a:t>url</a:t>
            </a:r>
            <a:r>
              <a:rPr lang="en-US" sz="1100">
                <a:solidFill>
                  <a:srgbClr val="0000CD"/>
                </a:solidFill>
                <a:latin typeface="Consolas"/>
                <a:cs typeface="Calibri" panose="020F0502020204030204"/>
              </a:rPr>
              <a:t>"</a:t>
            </a:r>
            <a:r>
              <a:rPr lang="en-US" sz="1100">
                <a:solidFill>
                  <a:srgbClr val="FF0000"/>
                </a:solidFill>
                <a:latin typeface="Consolas"/>
                <a:cs typeface="Calibri" panose="020F0502020204030204"/>
              </a:rPr>
              <a:t> id</a:t>
            </a:r>
            <a:r>
              <a:rPr lang="en-US" sz="1100">
                <a:solidFill>
                  <a:srgbClr val="0000CD"/>
                </a:solidFill>
                <a:latin typeface="Consolas"/>
                <a:cs typeface="Calibri" panose="020F0502020204030204"/>
              </a:rPr>
              <a:t>="homepage"</a:t>
            </a:r>
            <a:r>
              <a:rPr lang="en-US" sz="1100">
                <a:solidFill>
                  <a:srgbClr val="FF0000"/>
                </a:solidFill>
                <a:latin typeface="Consolas"/>
                <a:cs typeface="Calibri" panose="020F0502020204030204"/>
              </a:rPr>
              <a:t> name</a:t>
            </a:r>
            <a:r>
              <a:rPr lang="en-US" sz="1100">
                <a:solidFill>
                  <a:srgbClr val="0000CD"/>
                </a:solidFill>
                <a:latin typeface="Consolas"/>
                <a:cs typeface="Calibri" panose="020F0502020204030204"/>
              </a:rPr>
              <a:t>="homepage"&gt;</a:t>
            </a:r>
            <a:br>
              <a:rPr lang="en-US" sz="1100">
                <a:solidFill>
                  <a:srgbClr val="0000CD"/>
                </a:solidFill>
                <a:latin typeface="Consolas"/>
                <a:cs typeface="Calibri" panose="020F0502020204030204"/>
              </a:rPr>
            </a:br>
            <a:r>
              <a:rPr lang="en-US" sz="1100">
                <a:solidFill>
                  <a:srgbClr val="0000CD"/>
                </a:solidFill>
                <a:latin typeface="Consolas"/>
                <a:cs typeface="Calibri" panose="020F0502020204030204"/>
              </a:rPr>
              <a:t>&lt;</a:t>
            </a:r>
            <a:r>
              <a:rPr lang="en-US" sz="1100">
                <a:solidFill>
                  <a:srgbClr val="A52A2A"/>
                </a:solidFill>
                <a:latin typeface="Consolas"/>
                <a:cs typeface="Calibri" panose="020F0502020204030204"/>
              </a:rPr>
              <a:t>/form</a:t>
            </a:r>
            <a:r>
              <a:rPr lang="en-US" sz="1100">
                <a:solidFill>
                  <a:srgbClr val="0000CD"/>
                </a:solidFill>
                <a:latin typeface="Consolas"/>
                <a:cs typeface="Calibri" panose="020F0502020204030204"/>
              </a:rPr>
              <a:t>&gt;</a:t>
            </a:r>
            <a:endParaRPr lang="en-US"/>
          </a:p>
          <a:p>
            <a:pPr>
              <a:buNone/>
            </a:pPr>
            <a:endParaRPr lang="en-US" sz="1100">
              <a:solidFill>
                <a:srgbClr val="0000CD"/>
              </a:solidFill>
              <a:latin typeface="Consolas"/>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0A940D6F-CA09-5C9C-4F8B-A80FB7CE068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1ECF76F-3589-E2FF-554C-3D90A5A1FFCF}"/>
              </a:ext>
            </a:extLst>
          </p:cNvPr>
          <p:cNvSpPr>
            <a:spLocks noGrp="1"/>
          </p:cNvSpPr>
          <p:nvPr>
            <p:ph type="sldNum" sz="quarter" idx="12"/>
          </p:nvPr>
        </p:nvSpPr>
        <p:spPr/>
        <p:txBody>
          <a:bodyPr/>
          <a:lstStyle/>
          <a:p>
            <a:fld id="{D4C40640-FB97-403C-ACEE-868BB27D48AD}" type="slidenum">
              <a:rPr lang="en-IN" smtClean="0"/>
              <a:t>200</a:t>
            </a:fld>
            <a:endParaRPr lang="en-IN"/>
          </a:p>
        </p:txBody>
      </p:sp>
      <p:pic>
        <p:nvPicPr>
          <p:cNvPr id="6" name="Picture 6">
            <a:extLst>
              <a:ext uri="{FF2B5EF4-FFF2-40B4-BE49-F238E27FC236}">
                <a16:creationId xmlns:a16="http://schemas.microsoft.com/office/drawing/2014/main" id="{D754CF85-6681-5A41-8254-2C6E9BEAC341}"/>
              </a:ext>
            </a:extLst>
          </p:cNvPr>
          <p:cNvPicPr>
            <a:picLocks noChangeAspect="1"/>
          </p:cNvPicPr>
          <p:nvPr/>
        </p:nvPicPr>
        <p:blipFill>
          <a:blip r:embed="rId2"/>
          <a:stretch>
            <a:fillRect/>
          </a:stretch>
        </p:blipFill>
        <p:spPr>
          <a:xfrm>
            <a:off x="1935193" y="3751580"/>
            <a:ext cx="4511615" cy="792575"/>
          </a:xfrm>
          <a:prstGeom prst="rect">
            <a:avLst/>
          </a:prstGeom>
        </p:spPr>
      </p:pic>
    </p:spTree>
    <p:extLst>
      <p:ext uri="{BB962C8B-B14F-4D97-AF65-F5344CB8AC3E}">
        <p14:creationId xmlns:p14="http://schemas.microsoft.com/office/powerpoint/2010/main" val="4741902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8A0246-49C2-C013-F62B-296C1088028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9753047-E996-3185-C529-035DA4EDC7A6}"/>
              </a:ext>
            </a:extLst>
          </p:cNvPr>
          <p:cNvSpPr>
            <a:spLocks noGrp="1"/>
          </p:cNvSpPr>
          <p:nvPr>
            <p:ph type="sldNum" sz="quarter" idx="12"/>
          </p:nvPr>
        </p:nvSpPr>
        <p:spPr/>
        <p:txBody>
          <a:bodyPr/>
          <a:lstStyle/>
          <a:p>
            <a:fld id="{D4C40640-FB97-403C-ACEE-868BB27D48AD}" type="slidenum">
              <a:rPr lang="en-IN" smtClean="0"/>
              <a:t>201</a:t>
            </a:fld>
            <a:endParaRPr lang="en-IN"/>
          </a:p>
        </p:txBody>
      </p:sp>
      <p:sp>
        <p:nvSpPr>
          <p:cNvPr id="6" name="TextBox 5">
            <a:extLst>
              <a:ext uri="{FF2B5EF4-FFF2-40B4-BE49-F238E27FC236}">
                <a16:creationId xmlns:a16="http://schemas.microsoft.com/office/drawing/2014/main" id="{29F28C96-C2B0-45CF-E706-E0416813AFCA}"/>
              </a:ext>
            </a:extLst>
          </p:cNvPr>
          <p:cNvSpPr txBox="1"/>
          <p:nvPr/>
        </p:nvSpPr>
        <p:spPr>
          <a:xfrm>
            <a:off x="842513" y="382438"/>
            <a:ext cx="82209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latin typeface="Segoe UI"/>
              <a:cs typeface="Segoe UI"/>
            </a:endParaRPr>
          </a:p>
        </p:txBody>
      </p:sp>
      <p:sp>
        <p:nvSpPr>
          <p:cNvPr id="7" name="TextBox 6">
            <a:extLst>
              <a:ext uri="{FF2B5EF4-FFF2-40B4-BE49-F238E27FC236}">
                <a16:creationId xmlns:a16="http://schemas.microsoft.com/office/drawing/2014/main" id="{77B9E9FC-F2FE-83BA-EB48-90F04B9B233A}"/>
              </a:ext>
            </a:extLst>
          </p:cNvPr>
          <p:cNvSpPr txBox="1"/>
          <p:nvPr/>
        </p:nvSpPr>
        <p:spPr>
          <a:xfrm>
            <a:off x="842513" y="267418"/>
            <a:ext cx="6811992"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b="1">
                <a:latin typeface="Calibri"/>
                <a:cs typeface="Segoe UI"/>
              </a:rPr>
              <a:t>HTML Input form Attributes</a:t>
            </a:r>
          </a:p>
        </p:txBody>
      </p:sp>
      <p:sp>
        <p:nvSpPr>
          <p:cNvPr id="8" name="TextBox 7">
            <a:extLst>
              <a:ext uri="{FF2B5EF4-FFF2-40B4-BE49-F238E27FC236}">
                <a16:creationId xmlns:a16="http://schemas.microsoft.com/office/drawing/2014/main" id="{6A965AF9-AAE5-C9EB-5702-192D26F3AD92}"/>
              </a:ext>
            </a:extLst>
          </p:cNvPr>
          <p:cNvSpPr txBox="1"/>
          <p:nvPr/>
        </p:nvSpPr>
        <p:spPr>
          <a:xfrm>
            <a:off x="842513" y="108692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a:cs typeface="Segoe UI"/>
              </a:rPr>
              <a:t>The form Attribute</a:t>
            </a:r>
          </a:p>
        </p:txBody>
      </p:sp>
      <p:sp>
        <p:nvSpPr>
          <p:cNvPr id="9" name="TextBox 8">
            <a:extLst>
              <a:ext uri="{FF2B5EF4-FFF2-40B4-BE49-F238E27FC236}">
                <a16:creationId xmlns:a16="http://schemas.microsoft.com/office/drawing/2014/main" id="{4C6CA355-4D90-D625-EEF5-3C7CAFC19835}"/>
              </a:ext>
            </a:extLst>
          </p:cNvPr>
          <p:cNvSpPr txBox="1"/>
          <p:nvPr/>
        </p:nvSpPr>
        <p:spPr>
          <a:xfrm>
            <a:off x="842514" y="1863306"/>
            <a:ext cx="10751388"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Verdana"/>
                <a:cs typeface="Calibri"/>
              </a:rPr>
              <a:t>The input</a:t>
            </a:r>
            <a:r>
              <a:rPr lang="en-US" sz="2000">
                <a:solidFill>
                  <a:srgbClr val="0070C0"/>
                </a:solidFill>
                <a:latin typeface="Calibri"/>
                <a:ea typeface="Verdana"/>
                <a:cs typeface="Calibri"/>
              </a:rPr>
              <a:t> form</a:t>
            </a:r>
            <a:r>
              <a:rPr lang="en-US" sz="2000">
                <a:latin typeface="Calibri"/>
                <a:ea typeface="Verdana"/>
                <a:cs typeface="Calibri"/>
              </a:rPr>
              <a:t> attribute specifies the form the </a:t>
            </a:r>
            <a:r>
              <a:rPr lang="en-US" sz="2000">
                <a:solidFill>
                  <a:srgbClr val="0070C0"/>
                </a:solidFill>
                <a:latin typeface="Calibri"/>
                <a:ea typeface="Verdana"/>
                <a:cs typeface="Calibri"/>
              </a:rPr>
              <a:t>&lt;input&gt; </a:t>
            </a:r>
            <a:r>
              <a:rPr lang="en-US" sz="2000">
                <a:latin typeface="Calibri"/>
                <a:ea typeface="Verdana"/>
                <a:cs typeface="Calibri"/>
              </a:rPr>
              <a:t>element belongs to.</a:t>
            </a:r>
          </a:p>
          <a:p>
            <a:r>
              <a:rPr lang="en-US" sz="2000">
                <a:latin typeface="Calibri"/>
                <a:ea typeface="Verdana"/>
                <a:cs typeface="Calibri"/>
              </a:rPr>
              <a:t>The value of this attribute must be equal to the id attribute of the </a:t>
            </a:r>
            <a:r>
              <a:rPr lang="en-US" sz="2000">
                <a:solidFill>
                  <a:srgbClr val="0070C0"/>
                </a:solidFill>
                <a:latin typeface="Calibri"/>
                <a:ea typeface="Verdana"/>
                <a:cs typeface="Calibri"/>
              </a:rPr>
              <a:t>&lt;form&gt;</a:t>
            </a:r>
            <a:r>
              <a:rPr lang="en-US" sz="2000">
                <a:latin typeface="Calibri"/>
                <a:ea typeface="Verdana"/>
                <a:cs typeface="Calibri"/>
              </a:rPr>
              <a:t> element it belongs to.</a:t>
            </a:r>
          </a:p>
          <a:p>
            <a:endParaRPr lang="en-US" sz="2000">
              <a:latin typeface="Calibri"/>
              <a:ea typeface="Verdana"/>
              <a:cs typeface="Calibri"/>
            </a:endParaRPr>
          </a:p>
          <a:p>
            <a:r>
              <a:rPr lang="en-US" sz="2000">
                <a:solidFill>
                  <a:srgbClr val="000000"/>
                </a:solidFill>
                <a:latin typeface="Calibri"/>
                <a:ea typeface="Verdana"/>
                <a:cs typeface="Calibri"/>
              </a:rPr>
              <a:t>Example:</a:t>
            </a:r>
          </a:p>
          <a:p>
            <a:r>
              <a:rPr lang="en-US" sz="2000">
                <a:solidFill>
                  <a:srgbClr val="000000"/>
                </a:solidFill>
                <a:latin typeface="Calibri"/>
                <a:ea typeface="Verdana"/>
                <a:cs typeface="Calibri"/>
              </a:rPr>
              <a:t>An input field located outside of the HTML form (but still a part of the form):</a:t>
            </a:r>
            <a:endParaRPr lang="en-US" sz="2000">
              <a:latin typeface="Calibri"/>
              <a:cs typeface="Calibri"/>
            </a:endParaRPr>
          </a:p>
          <a:p>
            <a:endParaRPr lang="en-US" sz="2000">
              <a:solidFill>
                <a:srgbClr val="000000"/>
              </a:solidFill>
              <a:latin typeface="Calibri"/>
              <a:ea typeface="Verdana"/>
              <a:cs typeface="Calibri"/>
            </a:endParaRPr>
          </a:p>
          <a:p>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form</a:t>
            </a:r>
            <a:r>
              <a:rPr lang="en-US" sz="2000">
                <a:solidFill>
                  <a:srgbClr val="FF0000"/>
                </a:solidFill>
                <a:latin typeface="Calibri"/>
                <a:ea typeface="Verdana"/>
                <a:cs typeface="Calibri"/>
              </a:rPr>
              <a:t> action</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action_page.php</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id</a:t>
            </a:r>
            <a:r>
              <a:rPr lang="en-US" sz="2000">
                <a:solidFill>
                  <a:srgbClr val="0000CD"/>
                </a:solidFill>
                <a:latin typeface="Calibri"/>
                <a:ea typeface="Verdana"/>
                <a:cs typeface="Calibri"/>
              </a:rPr>
              <a:t>="form1"&gt;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label</a:t>
            </a:r>
            <a:r>
              <a:rPr lang="en-US" sz="2000">
                <a:solidFill>
                  <a:srgbClr val="FF0000"/>
                </a:solidFill>
                <a:latin typeface="Calibri"/>
                <a:ea typeface="Verdana"/>
                <a:cs typeface="Calibri"/>
              </a:rPr>
              <a:t> for</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"&gt;</a:t>
            </a:r>
            <a:r>
              <a:rPr lang="en-US" sz="2000">
                <a:latin typeface="Calibri"/>
                <a:ea typeface="Verdana"/>
                <a:cs typeface="Calibri"/>
              </a:rPr>
              <a:t>First name:</a:t>
            </a: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/label</a:t>
            </a:r>
            <a:r>
              <a:rPr lang="en-US" sz="2000">
                <a:solidFill>
                  <a:srgbClr val="0000CD"/>
                </a:solidFill>
                <a:latin typeface="Calibri"/>
                <a:ea typeface="Verdana"/>
                <a:cs typeface="Calibri"/>
              </a:rPr>
              <a: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="text"</a:t>
            </a:r>
            <a:r>
              <a:rPr lang="en-US" sz="2000">
                <a:solidFill>
                  <a:srgbClr val="FF0000"/>
                </a:solidFill>
                <a:latin typeface="Calibri"/>
                <a:ea typeface="Verdana"/>
                <a:cs typeface="Calibri"/>
              </a:rPr>
              <a:t> id</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name</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="submit"</a:t>
            </a:r>
            <a:r>
              <a:rPr lang="en-US" sz="2000">
                <a:solidFill>
                  <a:srgbClr val="FF0000"/>
                </a:solidFill>
                <a:latin typeface="Calibri"/>
                <a:ea typeface="Verdana"/>
                <a:cs typeface="Calibri"/>
              </a:rPr>
              <a:t> value</a:t>
            </a:r>
            <a:r>
              <a:rPr lang="en-US" sz="2000">
                <a:solidFill>
                  <a:srgbClr val="0000CD"/>
                </a:solidFill>
                <a:latin typeface="Calibri"/>
                <a:ea typeface="Verdana"/>
                <a:cs typeface="Calibri"/>
              </a:rPr>
              <a:t>="Submit"&gt;</a:t>
            </a:r>
            <a:br>
              <a:rPr lang="en-US" sz="2000">
                <a:latin typeface="Calibri"/>
                <a:ea typeface="Verdana"/>
                <a:cs typeface="Calibri"/>
              </a:rPr>
            </a:b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/form</a:t>
            </a:r>
            <a:r>
              <a:rPr lang="en-US" sz="2000">
                <a:solidFill>
                  <a:srgbClr val="0000CD"/>
                </a:solidFill>
                <a:latin typeface="Calibri"/>
                <a:ea typeface="Verdana"/>
                <a:cs typeface="Calibri"/>
              </a:rPr>
              <a:t>&gt;</a:t>
            </a:r>
            <a:br>
              <a:rPr lang="en-US" sz="2000">
                <a:latin typeface="Calibri"/>
                <a:ea typeface="Verdana"/>
                <a:cs typeface="Calibri"/>
              </a:rPr>
            </a:br>
            <a:br>
              <a:rPr lang="en-US" sz="2000">
                <a:latin typeface="Calibri"/>
                <a:ea typeface="Verdana"/>
                <a:cs typeface="Calibri"/>
              </a:rPr>
            </a:b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label</a:t>
            </a:r>
            <a:r>
              <a:rPr lang="en-US" sz="2000">
                <a:solidFill>
                  <a:srgbClr val="FF0000"/>
                </a:solidFill>
                <a:latin typeface="Calibri"/>
                <a:ea typeface="Verdana"/>
                <a:cs typeface="Calibri"/>
              </a:rPr>
              <a:t> for</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lname</a:t>
            </a:r>
            <a:r>
              <a:rPr lang="en-US" sz="2000">
                <a:solidFill>
                  <a:srgbClr val="0000CD"/>
                </a:solidFill>
                <a:latin typeface="Calibri"/>
                <a:ea typeface="Verdana"/>
                <a:cs typeface="Calibri"/>
              </a:rPr>
              <a:t>"&gt;</a:t>
            </a:r>
            <a:r>
              <a:rPr lang="en-US" sz="2000">
                <a:latin typeface="Calibri"/>
                <a:ea typeface="Verdana"/>
                <a:cs typeface="Calibri"/>
              </a:rPr>
              <a:t>Last name:</a:t>
            </a: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/label</a:t>
            </a:r>
            <a:r>
              <a:rPr lang="en-US" sz="2000">
                <a:solidFill>
                  <a:srgbClr val="0000CD"/>
                </a:solidFill>
                <a:latin typeface="Calibri"/>
                <a:ea typeface="Verdana"/>
                <a:cs typeface="Calibri"/>
              </a:rPr>
              <a:t>&gt;</a:t>
            </a:r>
            <a:br>
              <a:rPr lang="en-US" sz="2000">
                <a:latin typeface="Calibri"/>
                <a:ea typeface="Verdana"/>
                <a:cs typeface="Calibri"/>
              </a:rPr>
            </a:b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="text"</a:t>
            </a:r>
            <a:r>
              <a:rPr lang="en-US" sz="2000">
                <a:solidFill>
                  <a:srgbClr val="FF0000"/>
                </a:solidFill>
                <a:latin typeface="Calibri"/>
                <a:ea typeface="Verdana"/>
                <a:cs typeface="Calibri"/>
              </a:rPr>
              <a:t> id</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lname</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name</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lname</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form</a:t>
            </a:r>
            <a:r>
              <a:rPr lang="en-US" sz="2000">
                <a:solidFill>
                  <a:srgbClr val="0000CD"/>
                </a:solidFill>
                <a:latin typeface="Calibri"/>
                <a:ea typeface="Verdana"/>
                <a:cs typeface="Calibri"/>
              </a:rPr>
              <a:t>="form1"&gt;</a:t>
            </a:r>
            <a:endParaRPr lang="en-US" sz="2000">
              <a:latin typeface="Calibri"/>
              <a:cs typeface="Calibri"/>
            </a:endParaRPr>
          </a:p>
        </p:txBody>
      </p:sp>
    </p:spTree>
    <p:extLst>
      <p:ext uri="{BB962C8B-B14F-4D97-AF65-F5344CB8AC3E}">
        <p14:creationId xmlns:p14="http://schemas.microsoft.com/office/powerpoint/2010/main" val="225670834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Graphical user interface, text, application, email&#10;&#10;Description automatically generated">
            <a:extLst>
              <a:ext uri="{FF2B5EF4-FFF2-40B4-BE49-F238E27FC236}">
                <a16:creationId xmlns:a16="http://schemas.microsoft.com/office/drawing/2014/main" id="{CA9DA553-ED44-4AAB-BC59-EDA1456E43E8}"/>
              </a:ext>
            </a:extLst>
          </p:cNvPr>
          <p:cNvPicPr>
            <a:picLocks noChangeAspect="1"/>
          </p:cNvPicPr>
          <p:nvPr/>
        </p:nvPicPr>
        <p:blipFill>
          <a:blip r:embed="rId2"/>
          <a:stretch>
            <a:fillRect/>
          </a:stretch>
        </p:blipFill>
        <p:spPr>
          <a:xfrm>
            <a:off x="660814" y="643466"/>
            <a:ext cx="10870372" cy="5571067"/>
          </a:xfrm>
          <a:prstGeom prst="rect">
            <a:avLst/>
          </a:prstGeom>
        </p:spPr>
      </p:pic>
      <p:sp>
        <p:nvSpPr>
          <p:cNvPr id="4" name="Footer Placeholder 3">
            <a:extLst>
              <a:ext uri="{FF2B5EF4-FFF2-40B4-BE49-F238E27FC236}">
                <a16:creationId xmlns:a16="http://schemas.microsoft.com/office/drawing/2014/main" id="{C8C2CE99-A6B8-B9B1-AA63-68F76510777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5" name="Slide Number Placeholder 4">
            <a:extLst>
              <a:ext uri="{FF2B5EF4-FFF2-40B4-BE49-F238E27FC236}">
                <a16:creationId xmlns:a16="http://schemas.microsoft.com/office/drawing/2014/main" id="{1083111E-BD32-6562-D2D1-A27BA1B4C6A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4C40640-FB97-403C-ACEE-868BB27D48AD}" type="slidenum">
              <a:rPr lang="en-US" smtClean="0"/>
              <a:pPr>
                <a:spcAft>
                  <a:spcPts val="600"/>
                </a:spcAft>
              </a:pPr>
              <a:t>202</a:t>
            </a:fld>
            <a:endParaRPr lang="en-US"/>
          </a:p>
        </p:txBody>
      </p:sp>
    </p:spTree>
    <p:extLst>
      <p:ext uri="{BB962C8B-B14F-4D97-AF65-F5344CB8AC3E}">
        <p14:creationId xmlns:p14="http://schemas.microsoft.com/office/powerpoint/2010/main" val="23510646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8A0246-49C2-C013-F62B-296C1088028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9753047-E996-3185-C529-035DA4EDC7A6}"/>
              </a:ext>
            </a:extLst>
          </p:cNvPr>
          <p:cNvSpPr>
            <a:spLocks noGrp="1"/>
          </p:cNvSpPr>
          <p:nvPr>
            <p:ph type="sldNum" sz="quarter" idx="12"/>
          </p:nvPr>
        </p:nvSpPr>
        <p:spPr/>
        <p:txBody>
          <a:bodyPr/>
          <a:lstStyle/>
          <a:p>
            <a:fld id="{D4C40640-FB97-403C-ACEE-868BB27D48AD}" type="slidenum">
              <a:rPr lang="en-IN" smtClean="0"/>
              <a:t>203</a:t>
            </a:fld>
            <a:endParaRPr lang="en-IN"/>
          </a:p>
        </p:txBody>
      </p:sp>
      <p:sp>
        <p:nvSpPr>
          <p:cNvPr id="6" name="TextBox 5">
            <a:extLst>
              <a:ext uri="{FF2B5EF4-FFF2-40B4-BE49-F238E27FC236}">
                <a16:creationId xmlns:a16="http://schemas.microsoft.com/office/drawing/2014/main" id="{29F28C96-C2B0-45CF-E706-E0416813AFCA}"/>
              </a:ext>
            </a:extLst>
          </p:cNvPr>
          <p:cNvSpPr txBox="1"/>
          <p:nvPr/>
        </p:nvSpPr>
        <p:spPr>
          <a:xfrm>
            <a:off x="842513" y="382438"/>
            <a:ext cx="82209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latin typeface="Segoe UI"/>
              <a:cs typeface="Segoe UI"/>
            </a:endParaRPr>
          </a:p>
        </p:txBody>
      </p:sp>
      <p:sp>
        <p:nvSpPr>
          <p:cNvPr id="7" name="TextBox 6">
            <a:extLst>
              <a:ext uri="{FF2B5EF4-FFF2-40B4-BE49-F238E27FC236}">
                <a16:creationId xmlns:a16="http://schemas.microsoft.com/office/drawing/2014/main" id="{77B9E9FC-F2FE-83BA-EB48-90F04B9B233A}"/>
              </a:ext>
            </a:extLst>
          </p:cNvPr>
          <p:cNvSpPr txBox="1"/>
          <p:nvPr/>
        </p:nvSpPr>
        <p:spPr>
          <a:xfrm>
            <a:off x="842513" y="166776"/>
            <a:ext cx="681199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a:cs typeface="Segoe UI"/>
              </a:rPr>
              <a:t>The </a:t>
            </a:r>
            <a:r>
              <a:rPr lang="en-US" sz="2400" b="1" err="1">
                <a:latin typeface="Calibri"/>
                <a:cs typeface="Segoe UI"/>
              </a:rPr>
              <a:t>formaction</a:t>
            </a:r>
            <a:r>
              <a:rPr lang="en-US" sz="2400" b="1">
                <a:latin typeface="Calibri"/>
                <a:cs typeface="Segoe UI"/>
              </a:rPr>
              <a:t> Attribute</a:t>
            </a:r>
            <a:endParaRPr lang="en-US" b="1">
              <a:latin typeface="Calibri"/>
            </a:endParaRPr>
          </a:p>
          <a:p>
            <a:endParaRPr lang="en-US" sz="3400" b="1">
              <a:latin typeface="Calibri"/>
              <a:cs typeface="Segoe UI"/>
            </a:endParaRPr>
          </a:p>
        </p:txBody>
      </p:sp>
      <p:sp>
        <p:nvSpPr>
          <p:cNvPr id="2" name="TextBox 1">
            <a:extLst>
              <a:ext uri="{FF2B5EF4-FFF2-40B4-BE49-F238E27FC236}">
                <a16:creationId xmlns:a16="http://schemas.microsoft.com/office/drawing/2014/main" id="{B23DA710-1FE3-23FC-9B8B-70B9B669C60D}"/>
              </a:ext>
            </a:extLst>
          </p:cNvPr>
          <p:cNvSpPr txBox="1"/>
          <p:nvPr/>
        </p:nvSpPr>
        <p:spPr>
          <a:xfrm>
            <a:off x="842513" y="943155"/>
            <a:ext cx="1046384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Verdana"/>
                <a:cs typeface="Calibri"/>
              </a:rPr>
              <a:t>The input </a:t>
            </a:r>
            <a:r>
              <a:rPr lang="en-US" sz="2000" err="1"/>
              <a:t>formaction</a:t>
            </a:r>
            <a:r>
              <a:rPr lang="en-US" sz="2000">
                <a:latin typeface="Calibri"/>
                <a:ea typeface="Verdana"/>
                <a:cs typeface="Calibri"/>
              </a:rPr>
              <a:t> attribute specifies the URL of the file that will process the input when the form is submitted.</a:t>
            </a:r>
          </a:p>
          <a:p>
            <a:endParaRPr lang="en-US" sz="2000">
              <a:latin typeface="Calibri"/>
              <a:ea typeface="Verdana"/>
              <a:cs typeface="Calibri"/>
            </a:endParaRPr>
          </a:p>
          <a:p>
            <a:r>
              <a:rPr lang="en-US" sz="2000">
                <a:latin typeface="Calibri"/>
                <a:ea typeface="Verdana"/>
                <a:cs typeface="Calibri"/>
              </a:rPr>
              <a:t> This attribute overrides the </a:t>
            </a:r>
            <a:r>
              <a:rPr lang="en-US" sz="2000">
                <a:solidFill>
                  <a:srgbClr val="DC143C"/>
                </a:solidFill>
                <a:latin typeface="Calibri"/>
                <a:ea typeface="Verdana"/>
                <a:cs typeface="Calibri"/>
              </a:rPr>
              <a:t>action</a:t>
            </a:r>
            <a:r>
              <a:rPr lang="en-US" sz="2000">
                <a:latin typeface="Calibri"/>
                <a:ea typeface="Verdana"/>
                <a:cs typeface="Calibri"/>
              </a:rPr>
              <a:t> attribute of the </a:t>
            </a:r>
            <a:r>
              <a:rPr lang="en-US" sz="2000">
                <a:solidFill>
                  <a:srgbClr val="DC143C"/>
                </a:solidFill>
                <a:latin typeface="Calibri"/>
                <a:ea typeface="Verdana"/>
                <a:cs typeface="Calibri"/>
              </a:rPr>
              <a:t>&lt;form&gt;</a:t>
            </a:r>
            <a:r>
              <a:rPr lang="en-US" sz="2000">
                <a:latin typeface="Calibri"/>
                <a:ea typeface="Verdana"/>
                <a:cs typeface="Calibri"/>
              </a:rPr>
              <a:t> element.</a:t>
            </a:r>
            <a:endParaRPr lang="en-US" sz="2000">
              <a:latin typeface="Calibri"/>
              <a:cs typeface="Calibri"/>
            </a:endParaRPr>
          </a:p>
          <a:p>
            <a:r>
              <a:rPr lang="en-US" sz="2000">
                <a:latin typeface="Calibri"/>
                <a:ea typeface="Verdana"/>
                <a:cs typeface="Calibri"/>
              </a:rPr>
              <a:t>The </a:t>
            </a:r>
            <a:r>
              <a:rPr lang="en-US" sz="2000" err="1">
                <a:solidFill>
                  <a:srgbClr val="DC143C"/>
                </a:solidFill>
                <a:latin typeface="Calibri"/>
                <a:ea typeface="Verdana"/>
                <a:cs typeface="Calibri"/>
              </a:rPr>
              <a:t>formaction</a:t>
            </a:r>
            <a:r>
              <a:rPr lang="en-US" sz="2000">
                <a:latin typeface="Calibri"/>
                <a:ea typeface="Verdana"/>
                <a:cs typeface="Calibri"/>
              </a:rPr>
              <a:t> attribute works with the following input types: submit and image.</a:t>
            </a:r>
            <a:endParaRPr lang="en-US" sz="2000">
              <a:latin typeface="Calibri"/>
              <a:cs typeface="Calibri"/>
            </a:endParaRPr>
          </a:p>
          <a:p>
            <a:endParaRPr lang="en-US" sz="2000">
              <a:latin typeface="Calibri"/>
              <a:ea typeface="Verdana"/>
              <a:cs typeface="Calibri"/>
            </a:endParaRPr>
          </a:p>
          <a:p>
            <a:r>
              <a:rPr lang="en-US" sz="2000">
                <a:latin typeface="Calibri"/>
                <a:ea typeface="Verdana"/>
                <a:cs typeface="Segoe UI"/>
              </a:rPr>
              <a:t>Example</a:t>
            </a:r>
            <a:endParaRPr lang="en-US" sz="2000">
              <a:latin typeface="Calibri"/>
              <a:cs typeface="Calibri"/>
            </a:endParaRPr>
          </a:p>
          <a:p>
            <a:endParaRPr lang="en-US" sz="2000">
              <a:latin typeface="Calibri"/>
              <a:ea typeface="Verdana"/>
              <a:cs typeface="Segoe UI"/>
            </a:endParaRPr>
          </a:p>
          <a:p>
            <a:r>
              <a:rPr lang="en-US" sz="2000">
                <a:latin typeface="Calibri"/>
                <a:ea typeface="Verdana"/>
                <a:cs typeface="Calibri"/>
              </a:rPr>
              <a:t>An HTML form with two submit buttons, with different actions:</a:t>
            </a:r>
            <a:endParaRPr lang="en-US" sz="2000">
              <a:latin typeface="Calibri"/>
              <a:cs typeface="Calibri"/>
            </a:endParaRPr>
          </a:p>
          <a:p>
            <a:endParaRPr lang="en-US" sz="2000">
              <a:solidFill>
                <a:srgbClr val="000000"/>
              </a:solidFill>
              <a:latin typeface="Calibri"/>
              <a:ea typeface="Verdana"/>
              <a:cs typeface="Calibri"/>
            </a:endParaRPr>
          </a:p>
          <a:p>
            <a:r>
              <a:rPr lang="en-US" sz="2000">
                <a:solidFill>
                  <a:srgbClr val="0000CD"/>
                </a:solidFill>
                <a:latin typeface="Calibri"/>
                <a:ea typeface="Verdana"/>
                <a:cs typeface="Calibri"/>
              </a:rPr>
              <a:t>&lt;</a:t>
            </a:r>
            <a:r>
              <a:rPr lang="en-US" sz="2000">
                <a:solidFill>
                  <a:srgbClr val="A52A2A"/>
                </a:solidFill>
                <a:latin typeface="Calibri"/>
                <a:ea typeface="Verdana"/>
                <a:cs typeface="Calibri"/>
              </a:rPr>
              <a:t>form</a:t>
            </a:r>
            <a:r>
              <a:rPr lang="en-US" sz="2000">
                <a:solidFill>
                  <a:srgbClr val="FF0000"/>
                </a:solidFill>
                <a:latin typeface="Calibri"/>
                <a:ea typeface="Verdana"/>
                <a:cs typeface="Calibri"/>
              </a:rPr>
              <a:t> action</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action_page.php</a:t>
            </a:r>
            <a:r>
              <a:rPr lang="en-US" sz="2000">
                <a:solidFill>
                  <a:srgbClr val="0000CD"/>
                </a:solidFill>
                <a:latin typeface="Calibri"/>
                <a:ea typeface="Verdana"/>
                <a:cs typeface="Calibri"/>
              </a:rPr>
              <a:t>"&gt;</a:t>
            </a:r>
            <a:br>
              <a:rPr lang="en-US" sz="2000">
                <a:latin typeface="Calibri"/>
                <a:ea typeface="Verdana"/>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label</a:t>
            </a:r>
            <a:r>
              <a:rPr lang="en-US" sz="2000">
                <a:solidFill>
                  <a:srgbClr val="FF0000"/>
                </a:solidFill>
                <a:latin typeface="Calibri"/>
                <a:ea typeface="Verdana"/>
                <a:cs typeface="Calibri"/>
              </a:rPr>
              <a:t> for</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"&gt;</a:t>
            </a:r>
            <a:r>
              <a:rPr lang="en-US" sz="2000">
                <a:latin typeface="Calibri"/>
                <a:ea typeface="Verdana"/>
                <a:cs typeface="Calibri"/>
              </a:rPr>
              <a:t>First name:</a:t>
            </a: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/label</a:t>
            </a:r>
            <a:r>
              <a:rPr lang="en-US" sz="2000">
                <a:solidFill>
                  <a:srgbClr val="0000CD"/>
                </a:solidFill>
                <a:latin typeface="Calibri"/>
                <a:ea typeface="Verdana"/>
                <a:cs typeface="Calibri"/>
              </a:rPr>
              <a:t>&gt;</a:t>
            </a:r>
            <a:br>
              <a:rPr lang="en-US" sz="2000">
                <a:latin typeface="Calibri"/>
                <a:ea typeface="Verdana"/>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="text"</a:t>
            </a:r>
            <a:r>
              <a:rPr lang="en-US" sz="2000">
                <a:solidFill>
                  <a:srgbClr val="FF0000"/>
                </a:solidFill>
                <a:latin typeface="Calibri"/>
                <a:ea typeface="Verdana"/>
                <a:cs typeface="Calibri"/>
              </a:rPr>
              <a:t> id</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name</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a:t>
            </a:r>
            <a:br>
              <a:rPr lang="en-US" sz="2000">
                <a:latin typeface="Calibri"/>
                <a:ea typeface="Verdana"/>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label</a:t>
            </a:r>
            <a:r>
              <a:rPr lang="en-US" sz="2000">
                <a:solidFill>
                  <a:srgbClr val="FF0000"/>
                </a:solidFill>
                <a:latin typeface="Calibri"/>
                <a:ea typeface="Verdana"/>
                <a:cs typeface="Calibri"/>
              </a:rPr>
              <a:t> for</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lname</a:t>
            </a:r>
            <a:r>
              <a:rPr lang="en-US" sz="2000">
                <a:solidFill>
                  <a:srgbClr val="0000CD"/>
                </a:solidFill>
                <a:latin typeface="Calibri"/>
                <a:ea typeface="Verdana"/>
                <a:cs typeface="Calibri"/>
              </a:rPr>
              <a:t>"&gt;</a:t>
            </a:r>
            <a:r>
              <a:rPr lang="en-US" sz="2000">
                <a:latin typeface="Calibri"/>
                <a:ea typeface="Verdana"/>
                <a:cs typeface="Calibri"/>
              </a:rPr>
              <a:t>Last name:</a:t>
            </a: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/label</a:t>
            </a:r>
            <a:r>
              <a:rPr lang="en-US" sz="2000">
                <a:solidFill>
                  <a:srgbClr val="0000CD"/>
                </a:solidFill>
                <a:latin typeface="Calibri"/>
                <a:ea typeface="Verdana"/>
                <a:cs typeface="Calibri"/>
              </a:rPr>
              <a:t>&gt;</a:t>
            </a:r>
            <a:br>
              <a:rPr lang="en-US" sz="2000">
                <a:latin typeface="Calibri"/>
                <a:ea typeface="Verdana"/>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="text"</a:t>
            </a:r>
            <a:r>
              <a:rPr lang="en-US" sz="2000">
                <a:solidFill>
                  <a:srgbClr val="FF0000"/>
                </a:solidFill>
                <a:latin typeface="Calibri"/>
                <a:ea typeface="Verdana"/>
                <a:cs typeface="Calibri"/>
              </a:rPr>
              <a:t> id</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lname</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name</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lname</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a:t>
            </a:r>
            <a:br>
              <a:rPr lang="en-US" sz="2000">
                <a:latin typeface="Calibri"/>
                <a:ea typeface="Verdana"/>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="submit"</a:t>
            </a:r>
            <a:r>
              <a:rPr lang="en-US" sz="2000">
                <a:solidFill>
                  <a:srgbClr val="FF0000"/>
                </a:solidFill>
                <a:latin typeface="Calibri"/>
                <a:ea typeface="Verdana"/>
                <a:cs typeface="Calibri"/>
              </a:rPr>
              <a:t> value</a:t>
            </a:r>
            <a:r>
              <a:rPr lang="en-US" sz="2000">
                <a:solidFill>
                  <a:srgbClr val="0000CD"/>
                </a:solidFill>
                <a:latin typeface="Calibri"/>
                <a:ea typeface="Verdana"/>
                <a:cs typeface="Calibri"/>
              </a:rPr>
              <a:t>="Submit"&gt;</a:t>
            </a:r>
            <a:br>
              <a:rPr lang="en-US" sz="2000">
                <a:latin typeface="Calibri"/>
                <a:ea typeface="Verdana"/>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="submit"</a:t>
            </a:r>
            <a:r>
              <a:rPr lang="en-US" sz="2000">
                <a:solidFill>
                  <a:srgbClr val="FF0000"/>
                </a:solidFill>
                <a:latin typeface="Calibri"/>
                <a:ea typeface="Verdana"/>
                <a:cs typeface="Calibri"/>
              </a:rPr>
              <a:t> </a:t>
            </a:r>
            <a:r>
              <a:rPr lang="en-US" sz="2000" err="1">
                <a:solidFill>
                  <a:srgbClr val="FF0000"/>
                </a:solidFill>
                <a:latin typeface="Calibri"/>
                <a:ea typeface="Verdana"/>
                <a:cs typeface="Calibri"/>
              </a:rPr>
              <a:t>formaction</a:t>
            </a:r>
            <a:r>
              <a:rPr lang="en-US" sz="2000">
                <a:solidFill>
                  <a:srgbClr val="0000CD"/>
                </a:solidFill>
                <a:latin typeface="Calibri"/>
                <a:ea typeface="Verdana"/>
                <a:cs typeface="Calibri"/>
              </a:rPr>
              <a:t>="/action_page2.php"</a:t>
            </a:r>
            <a:r>
              <a:rPr lang="en-US" sz="2000">
                <a:solidFill>
                  <a:srgbClr val="FF0000"/>
                </a:solidFill>
                <a:latin typeface="Calibri"/>
                <a:ea typeface="Verdana"/>
                <a:cs typeface="Calibri"/>
              </a:rPr>
              <a:t> value</a:t>
            </a:r>
            <a:r>
              <a:rPr lang="en-US" sz="2000">
                <a:solidFill>
                  <a:srgbClr val="0000CD"/>
                </a:solidFill>
                <a:latin typeface="Calibri"/>
                <a:ea typeface="Verdana"/>
                <a:cs typeface="Calibri"/>
              </a:rPr>
              <a:t>="Submit as Admin"&gt;</a:t>
            </a:r>
            <a:br>
              <a:rPr lang="en-US" sz="2000">
                <a:latin typeface="Calibri"/>
                <a:ea typeface="Verdana"/>
              </a:rPr>
            </a:b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/form</a:t>
            </a:r>
            <a:r>
              <a:rPr lang="en-US" sz="2000">
                <a:solidFill>
                  <a:srgbClr val="0000CD"/>
                </a:solidFill>
                <a:latin typeface="Calibri"/>
                <a:ea typeface="Verdana"/>
                <a:cs typeface="Calibri"/>
              </a:rPr>
              <a:t>&gt;</a:t>
            </a:r>
            <a:endParaRPr lang="en-US" sz="2000">
              <a:latin typeface="Calibri"/>
              <a:cs typeface="Calibri"/>
            </a:endParaRPr>
          </a:p>
          <a:p>
            <a:endParaRPr lang="en-US">
              <a:latin typeface="Verdana"/>
              <a:ea typeface="Verdana"/>
            </a:endParaRPr>
          </a:p>
        </p:txBody>
      </p:sp>
    </p:spTree>
    <p:extLst>
      <p:ext uri="{BB962C8B-B14F-4D97-AF65-F5344CB8AC3E}">
        <p14:creationId xmlns:p14="http://schemas.microsoft.com/office/powerpoint/2010/main" val="192915306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0">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 email&#10;&#10;Description automatically generated">
            <a:extLst>
              <a:ext uri="{FF2B5EF4-FFF2-40B4-BE49-F238E27FC236}">
                <a16:creationId xmlns:a16="http://schemas.microsoft.com/office/drawing/2014/main" id="{5499A72C-D698-0CDB-6B26-5211D2155A02}"/>
              </a:ext>
            </a:extLst>
          </p:cNvPr>
          <p:cNvPicPr>
            <a:picLocks noChangeAspect="1"/>
          </p:cNvPicPr>
          <p:nvPr/>
        </p:nvPicPr>
        <p:blipFill>
          <a:blip r:embed="rId2"/>
          <a:stretch>
            <a:fillRect/>
          </a:stretch>
        </p:blipFill>
        <p:spPr>
          <a:xfrm>
            <a:off x="6421035" y="1477095"/>
            <a:ext cx="5129784" cy="3760036"/>
          </a:xfrm>
          <a:prstGeom prst="rect">
            <a:avLst/>
          </a:prstGeom>
        </p:spPr>
      </p:pic>
      <p:sp>
        <p:nvSpPr>
          <p:cNvPr id="4" name="Footer Placeholder 3">
            <a:extLst>
              <a:ext uri="{FF2B5EF4-FFF2-40B4-BE49-F238E27FC236}">
                <a16:creationId xmlns:a16="http://schemas.microsoft.com/office/drawing/2014/main" id="{9ABA2016-73C5-6BB8-1BD6-DAFA8A42B6E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Confidential and Proprietary. ©2023 UST Inc</a:t>
            </a:r>
          </a:p>
        </p:txBody>
      </p:sp>
      <p:sp>
        <p:nvSpPr>
          <p:cNvPr id="16" name="Rectangle 14">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text&#10;&#10;Description automatically generated">
            <a:extLst>
              <a:ext uri="{FF2B5EF4-FFF2-40B4-BE49-F238E27FC236}">
                <a16:creationId xmlns:a16="http://schemas.microsoft.com/office/drawing/2014/main" id="{8A77CE85-E9EC-F7C4-30AD-A3AE69BA4EBE}"/>
              </a:ext>
            </a:extLst>
          </p:cNvPr>
          <p:cNvPicPr>
            <a:picLocks noChangeAspect="1"/>
          </p:cNvPicPr>
          <p:nvPr/>
        </p:nvPicPr>
        <p:blipFill>
          <a:blip r:embed="rId3"/>
          <a:stretch>
            <a:fillRect/>
          </a:stretch>
        </p:blipFill>
        <p:spPr>
          <a:xfrm>
            <a:off x="641180" y="1478985"/>
            <a:ext cx="5129784" cy="3598105"/>
          </a:xfrm>
          <a:prstGeom prst="rect">
            <a:avLst/>
          </a:prstGeom>
        </p:spPr>
      </p:pic>
      <p:sp>
        <p:nvSpPr>
          <p:cNvPr id="5" name="Slide Number Placeholder 4">
            <a:extLst>
              <a:ext uri="{FF2B5EF4-FFF2-40B4-BE49-F238E27FC236}">
                <a16:creationId xmlns:a16="http://schemas.microsoft.com/office/drawing/2014/main" id="{B7FA4A9A-615D-182B-B913-BBD7B744F20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4C40640-FB97-403C-ACEE-868BB27D48AD}" type="slidenum">
              <a:rPr lang="en-US">
                <a:solidFill>
                  <a:srgbClr val="FFFFFF"/>
                </a:solidFill>
              </a:rPr>
              <a:pPr>
                <a:spcAft>
                  <a:spcPts val="600"/>
                </a:spcAft>
              </a:pPr>
              <a:t>204</a:t>
            </a:fld>
            <a:endParaRPr lang="en-US">
              <a:solidFill>
                <a:srgbClr val="FFFFFF"/>
              </a:solidFill>
            </a:endParaRPr>
          </a:p>
        </p:txBody>
      </p:sp>
    </p:spTree>
    <p:extLst>
      <p:ext uri="{BB962C8B-B14F-4D97-AF65-F5344CB8AC3E}">
        <p14:creationId xmlns:p14="http://schemas.microsoft.com/office/powerpoint/2010/main" val="110235718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B7856A4-111C-3A00-C970-F1F8E7198B8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DA11D5F-B4B6-E225-1CC5-16ECF056FFBA}"/>
              </a:ext>
            </a:extLst>
          </p:cNvPr>
          <p:cNvSpPr>
            <a:spLocks noGrp="1"/>
          </p:cNvSpPr>
          <p:nvPr>
            <p:ph type="sldNum" sz="quarter" idx="12"/>
          </p:nvPr>
        </p:nvSpPr>
        <p:spPr/>
        <p:txBody>
          <a:bodyPr/>
          <a:lstStyle/>
          <a:p>
            <a:fld id="{D4C40640-FB97-403C-ACEE-868BB27D48AD}" type="slidenum">
              <a:rPr lang="en-IN" smtClean="0"/>
              <a:t>205</a:t>
            </a:fld>
            <a:endParaRPr lang="en-IN"/>
          </a:p>
        </p:txBody>
      </p:sp>
      <p:sp>
        <p:nvSpPr>
          <p:cNvPr id="6" name="TextBox 5">
            <a:extLst>
              <a:ext uri="{FF2B5EF4-FFF2-40B4-BE49-F238E27FC236}">
                <a16:creationId xmlns:a16="http://schemas.microsoft.com/office/drawing/2014/main" id="{E12976DC-85F0-72CE-9780-9D42A022BF6B}"/>
              </a:ext>
            </a:extLst>
          </p:cNvPr>
          <p:cNvSpPr txBox="1"/>
          <p:nvPr/>
        </p:nvSpPr>
        <p:spPr>
          <a:xfrm>
            <a:off x="856891" y="-5751"/>
            <a:ext cx="48854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a:cs typeface="Segoe UI"/>
              </a:rPr>
              <a:t>The </a:t>
            </a:r>
            <a:r>
              <a:rPr lang="en-US" sz="2400" b="1" err="1">
                <a:latin typeface="Calibri"/>
                <a:cs typeface="Segoe UI"/>
              </a:rPr>
              <a:t>formenctype</a:t>
            </a:r>
            <a:r>
              <a:rPr lang="en-US" sz="2400" b="1">
                <a:latin typeface="Calibri"/>
                <a:cs typeface="Segoe UI"/>
              </a:rPr>
              <a:t> Attribute</a:t>
            </a:r>
          </a:p>
        </p:txBody>
      </p:sp>
      <p:sp>
        <p:nvSpPr>
          <p:cNvPr id="7" name="TextBox 6">
            <a:extLst>
              <a:ext uri="{FF2B5EF4-FFF2-40B4-BE49-F238E27FC236}">
                <a16:creationId xmlns:a16="http://schemas.microsoft.com/office/drawing/2014/main" id="{B22F8E73-B679-0E00-827C-A6B6193D1EC0}"/>
              </a:ext>
            </a:extLst>
          </p:cNvPr>
          <p:cNvSpPr txBox="1"/>
          <p:nvPr/>
        </p:nvSpPr>
        <p:spPr>
          <a:xfrm>
            <a:off x="785004" y="756249"/>
            <a:ext cx="10032520" cy="61093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Verdana"/>
                <a:cs typeface="Calibri"/>
              </a:rPr>
              <a:t>The input </a:t>
            </a:r>
            <a:r>
              <a:rPr lang="en-US" sz="2000" err="1"/>
              <a:t>formenctype</a:t>
            </a:r>
            <a:r>
              <a:rPr lang="en-US" sz="2000">
                <a:latin typeface="Calibri"/>
                <a:ea typeface="Verdana"/>
                <a:cs typeface="Calibri"/>
              </a:rPr>
              <a:t> attribute specifies how the form-data should be encoded when submitted (only for forms with method="post").</a:t>
            </a:r>
          </a:p>
          <a:p>
            <a:endParaRPr lang="en-US" sz="2000">
              <a:latin typeface="Calibri"/>
              <a:ea typeface="Verdana"/>
              <a:cs typeface="Calibri"/>
            </a:endParaRPr>
          </a:p>
          <a:p>
            <a:r>
              <a:rPr lang="en-US" sz="2000">
                <a:latin typeface="Calibri"/>
                <a:ea typeface="Verdana"/>
                <a:cs typeface="Calibri"/>
              </a:rPr>
              <a:t>This attribute overrides the </a:t>
            </a:r>
            <a:r>
              <a:rPr lang="en-US" sz="2000" err="1">
                <a:latin typeface="Calibri"/>
                <a:ea typeface="Verdana"/>
                <a:cs typeface="Calibri"/>
              </a:rPr>
              <a:t>enctype</a:t>
            </a:r>
            <a:r>
              <a:rPr lang="en-US" sz="2000">
                <a:latin typeface="Calibri"/>
                <a:ea typeface="Verdana"/>
                <a:cs typeface="Calibri"/>
              </a:rPr>
              <a:t> attribute of the </a:t>
            </a:r>
            <a:r>
              <a:rPr lang="en-US" sz="2000">
                <a:solidFill>
                  <a:srgbClr val="DC143C"/>
                </a:solidFill>
                <a:latin typeface="Calibri"/>
                <a:ea typeface="Verdana"/>
                <a:cs typeface="Calibri"/>
              </a:rPr>
              <a:t>&lt;form&gt;</a:t>
            </a:r>
            <a:r>
              <a:rPr lang="en-US" sz="2000">
                <a:latin typeface="Calibri"/>
                <a:ea typeface="Verdana"/>
                <a:cs typeface="Calibri"/>
              </a:rPr>
              <a:t> element.</a:t>
            </a:r>
            <a:endParaRPr lang="en-US" sz="2000">
              <a:latin typeface="Calibri"/>
              <a:cs typeface="Calibri"/>
            </a:endParaRPr>
          </a:p>
          <a:p>
            <a:r>
              <a:rPr lang="en-US" sz="2000">
                <a:latin typeface="Calibri"/>
                <a:ea typeface="Verdana"/>
                <a:cs typeface="Calibri"/>
              </a:rPr>
              <a:t>The </a:t>
            </a:r>
            <a:r>
              <a:rPr lang="en-US" sz="2000" err="1">
                <a:solidFill>
                  <a:srgbClr val="DC143C"/>
                </a:solidFill>
                <a:latin typeface="Calibri"/>
                <a:ea typeface="Verdana"/>
                <a:cs typeface="Calibri"/>
              </a:rPr>
              <a:t>formenctype</a:t>
            </a:r>
            <a:r>
              <a:rPr lang="en-US" sz="2000">
                <a:latin typeface="Calibri"/>
                <a:ea typeface="Verdana"/>
                <a:cs typeface="Calibri"/>
              </a:rPr>
              <a:t> attribute works with the following input types: submit and image.</a:t>
            </a:r>
          </a:p>
          <a:p>
            <a:endParaRPr lang="en-US" sz="2000">
              <a:latin typeface="Calibri"/>
              <a:ea typeface="Verdana"/>
              <a:cs typeface="Calibri"/>
            </a:endParaRPr>
          </a:p>
          <a:p>
            <a:r>
              <a:rPr lang="en-US" sz="2000">
                <a:latin typeface="Calibri"/>
                <a:ea typeface="Verdana"/>
                <a:cs typeface="Segoe UI"/>
              </a:rPr>
              <a:t>Example</a:t>
            </a:r>
            <a:endParaRPr lang="en-US" sz="2000">
              <a:latin typeface="Calibri"/>
              <a:cs typeface="Calibri"/>
            </a:endParaRPr>
          </a:p>
          <a:p>
            <a:endParaRPr lang="en-US" sz="2000">
              <a:latin typeface="Calibri"/>
              <a:ea typeface="Verdana"/>
              <a:cs typeface="Segoe UI"/>
            </a:endParaRPr>
          </a:p>
          <a:p>
            <a:r>
              <a:rPr lang="en-US" sz="2000">
                <a:latin typeface="Calibri"/>
                <a:ea typeface="Verdana"/>
                <a:cs typeface="Calibri"/>
              </a:rPr>
              <a:t>A form with two submit buttons. The first sends the form-data with default encoding, the second sends the form-data encoded as "multipart/form-data":</a:t>
            </a:r>
            <a:endParaRPr lang="en-US" sz="2000">
              <a:latin typeface="Calibri"/>
              <a:cs typeface="Calibri"/>
            </a:endParaRPr>
          </a:p>
          <a:p>
            <a:endParaRPr lang="en-US" sz="2000">
              <a:solidFill>
                <a:srgbClr val="000000"/>
              </a:solidFill>
              <a:latin typeface="Calibri"/>
              <a:ea typeface="Verdana"/>
              <a:cs typeface="Calibri"/>
            </a:endParaRPr>
          </a:p>
          <a:p>
            <a:r>
              <a:rPr lang="en-US" sz="2000">
                <a:solidFill>
                  <a:srgbClr val="0000CD"/>
                </a:solidFill>
                <a:latin typeface="Calibri"/>
                <a:ea typeface="Verdana"/>
                <a:cs typeface="Calibri"/>
              </a:rPr>
              <a:t>&lt;</a:t>
            </a:r>
            <a:r>
              <a:rPr lang="en-US" sz="2000">
                <a:solidFill>
                  <a:srgbClr val="A52A2A"/>
                </a:solidFill>
                <a:latin typeface="Calibri"/>
                <a:ea typeface="Verdana"/>
                <a:cs typeface="Calibri"/>
              </a:rPr>
              <a:t>form</a:t>
            </a:r>
            <a:r>
              <a:rPr lang="en-US" sz="2000">
                <a:solidFill>
                  <a:srgbClr val="FF0000"/>
                </a:solidFill>
                <a:latin typeface="Calibri"/>
                <a:ea typeface="Verdana"/>
                <a:cs typeface="Calibri"/>
              </a:rPr>
              <a:t> action</a:t>
            </a:r>
            <a:r>
              <a:rPr lang="en-US" sz="2000">
                <a:solidFill>
                  <a:srgbClr val="0000CD"/>
                </a:solidFill>
                <a:latin typeface="Calibri"/>
                <a:ea typeface="Verdana"/>
                <a:cs typeface="Calibri"/>
              </a:rPr>
              <a:t>="/action_page_binary.asp"</a:t>
            </a:r>
            <a:r>
              <a:rPr lang="en-US" sz="2000">
                <a:solidFill>
                  <a:srgbClr val="FF0000"/>
                </a:solidFill>
                <a:latin typeface="Calibri"/>
                <a:ea typeface="Verdana"/>
                <a:cs typeface="Calibri"/>
              </a:rPr>
              <a:t> method</a:t>
            </a:r>
            <a:r>
              <a:rPr lang="en-US" sz="2000">
                <a:solidFill>
                  <a:srgbClr val="0000CD"/>
                </a:solidFill>
                <a:latin typeface="Calibri"/>
                <a:ea typeface="Verdana"/>
                <a:cs typeface="Calibri"/>
              </a:rPr>
              <a:t>="post"&gt;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label</a:t>
            </a:r>
            <a:r>
              <a:rPr lang="en-US" sz="2000">
                <a:solidFill>
                  <a:srgbClr val="FF0000"/>
                </a:solidFill>
                <a:latin typeface="Calibri"/>
                <a:ea typeface="Verdana"/>
                <a:cs typeface="Calibri"/>
              </a:rPr>
              <a:t> for</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"&gt;</a:t>
            </a:r>
            <a:r>
              <a:rPr lang="en-US" sz="2000">
                <a:latin typeface="Calibri"/>
                <a:ea typeface="Verdana"/>
                <a:cs typeface="Calibri"/>
              </a:rPr>
              <a:t>First name:</a:t>
            </a: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/label</a:t>
            </a:r>
            <a:r>
              <a:rPr lang="en-US" sz="2000">
                <a:solidFill>
                  <a:srgbClr val="0000CD"/>
                </a:solidFill>
                <a:latin typeface="Calibri"/>
                <a:ea typeface="Verdana"/>
                <a:cs typeface="Calibri"/>
              </a:rPr>
              <a: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="text"</a:t>
            </a:r>
            <a:r>
              <a:rPr lang="en-US" sz="2000">
                <a:solidFill>
                  <a:srgbClr val="FF0000"/>
                </a:solidFill>
                <a:latin typeface="Calibri"/>
                <a:ea typeface="Verdana"/>
                <a:cs typeface="Calibri"/>
              </a:rPr>
              <a:t> id</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name</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="submit"</a:t>
            </a:r>
            <a:r>
              <a:rPr lang="en-US" sz="2000">
                <a:solidFill>
                  <a:srgbClr val="FF0000"/>
                </a:solidFill>
                <a:latin typeface="Calibri"/>
                <a:ea typeface="Verdana"/>
                <a:cs typeface="Calibri"/>
              </a:rPr>
              <a:t> value</a:t>
            </a:r>
            <a:r>
              <a:rPr lang="en-US" sz="2000">
                <a:solidFill>
                  <a:srgbClr val="0000CD"/>
                </a:solidFill>
                <a:latin typeface="Calibri"/>
                <a:ea typeface="Verdana"/>
                <a:cs typeface="Calibri"/>
              </a:rPr>
              <a:t>="Submit"&gt;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="submit"</a:t>
            </a:r>
            <a:r>
              <a:rPr lang="en-US" sz="2000">
                <a:solidFill>
                  <a:srgbClr val="FF0000"/>
                </a:solidFill>
                <a:latin typeface="Calibri"/>
                <a:ea typeface="Verdana"/>
                <a:cs typeface="Calibri"/>
              </a:rPr>
              <a:t> </a:t>
            </a:r>
            <a:r>
              <a:rPr lang="en-US" sz="2000" err="1">
                <a:solidFill>
                  <a:srgbClr val="FF0000"/>
                </a:solidFill>
                <a:latin typeface="Calibri"/>
                <a:ea typeface="Verdana"/>
                <a:cs typeface="Calibri"/>
              </a:rPr>
              <a:t>formenctype</a:t>
            </a:r>
            <a:r>
              <a:rPr lang="en-US" sz="2000">
                <a:solidFill>
                  <a:srgbClr val="0000CD"/>
                </a:solidFill>
                <a:latin typeface="Calibri"/>
                <a:ea typeface="Verdana"/>
                <a:cs typeface="Calibri"/>
              </a:rPr>
              <a:t>="multipart/form-data"</a:t>
            </a:r>
            <a:br>
              <a:rPr lang="en-US" sz="2000">
                <a:latin typeface="Calibri"/>
                <a:ea typeface="Verdana"/>
                <a:cs typeface="Calibri"/>
              </a:rPr>
            </a:br>
            <a:r>
              <a:rPr lang="en-US" sz="2000">
                <a:solidFill>
                  <a:srgbClr val="0000CD"/>
                </a:solidFill>
                <a:latin typeface="Calibri"/>
                <a:ea typeface="Verdana"/>
                <a:cs typeface="Calibri"/>
              </a:rPr>
              <a:t>  value="Submit as Multipart/form-data"&gt;</a:t>
            </a:r>
            <a:br>
              <a:rPr lang="en-US" sz="2000">
                <a:latin typeface="Calibri"/>
                <a:ea typeface="Verdana"/>
                <a:cs typeface="Calibri"/>
              </a:rPr>
            </a:b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/form</a:t>
            </a:r>
            <a:r>
              <a:rPr lang="en-US" sz="2000">
                <a:solidFill>
                  <a:srgbClr val="0000CD"/>
                </a:solidFill>
                <a:latin typeface="Calibri"/>
                <a:ea typeface="Verdana"/>
                <a:cs typeface="Calibri"/>
              </a:rPr>
              <a:t>&gt;</a:t>
            </a:r>
            <a:endParaRPr lang="en-US" sz="2000">
              <a:latin typeface="Calibri"/>
            </a:endParaRPr>
          </a:p>
          <a:p>
            <a:endParaRPr lang="en-US" sz="1100">
              <a:latin typeface="Verdana"/>
              <a:ea typeface="Verdana"/>
              <a:cs typeface="Calibri"/>
            </a:endParaRPr>
          </a:p>
          <a:p>
            <a:endParaRPr lang="en-US" sz="2000">
              <a:latin typeface="Calibri"/>
              <a:ea typeface="Verdana"/>
              <a:cs typeface="Calibri"/>
            </a:endParaRPr>
          </a:p>
        </p:txBody>
      </p:sp>
    </p:spTree>
    <p:extLst>
      <p:ext uri="{BB962C8B-B14F-4D97-AF65-F5344CB8AC3E}">
        <p14:creationId xmlns:p14="http://schemas.microsoft.com/office/powerpoint/2010/main" val="365677354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 letter&#10;&#10;Description automatically generated">
            <a:extLst>
              <a:ext uri="{FF2B5EF4-FFF2-40B4-BE49-F238E27FC236}">
                <a16:creationId xmlns:a16="http://schemas.microsoft.com/office/drawing/2014/main" id="{20F785DC-A6FA-0C59-6EDB-4C3015A16952}"/>
              </a:ext>
            </a:extLst>
          </p:cNvPr>
          <p:cNvPicPr>
            <a:picLocks noChangeAspect="1"/>
          </p:cNvPicPr>
          <p:nvPr/>
        </p:nvPicPr>
        <p:blipFill>
          <a:blip r:embed="rId2"/>
          <a:stretch>
            <a:fillRect/>
          </a:stretch>
        </p:blipFill>
        <p:spPr>
          <a:xfrm>
            <a:off x="643467" y="1819151"/>
            <a:ext cx="5294716" cy="2486451"/>
          </a:xfrm>
          <a:prstGeom prst="rect">
            <a:avLst/>
          </a:prstGeom>
        </p:spPr>
      </p:pic>
      <p:cxnSp>
        <p:nvCxnSpPr>
          <p:cNvPr id="24" name="Straight Connector 2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6" descr="Graphical user interface, text, application, email&#10;&#10;Description automatically generated">
            <a:extLst>
              <a:ext uri="{FF2B5EF4-FFF2-40B4-BE49-F238E27FC236}">
                <a16:creationId xmlns:a16="http://schemas.microsoft.com/office/drawing/2014/main" id="{7CFE4400-E0B3-15A8-8858-3FE21E8FD0C7}"/>
              </a:ext>
            </a:extLst>
          </p:cNvPr>
          <p:cNvPicPr>
            <a:picLocks noChangeAspect="1"/>
          </p:cNvPicPr>
          <p:nvPr/>
        </p:nvPicPr>
        <p:blipFill>
          <a:blip r:embed="rId3"/>
          <a:stretch>
            <a:fillRect/>
          </a:stretch>
        </p:blipFill>
        <p:spPr>
          <a:xfrm>
            <a:off x="6253817" y="2349219"/>
            <a:ext cx="5294715" cy="2159561"/>
          </a:xfrm>
          <a:prstGeom prst="rect">
            <a:avLst/>
          </a:prstGeom>
        </p:spPr>
      </p:pic>
      <p:sp>
        <p:nvSpPr>
          <p:cNvPr id="4" name="Footer Placeholder 3">
            <a:extLst>
              <a:ext uri="{FF2B5EF4-FFF2-40B4-BE49-F238E27FC236}">
                <a16:creationId xmlns:a16="http://schemas.microsoft.com/office/drawing/2014/main" id="{E57598A7-BC8F-03AB-5647-BD2CD4E5D31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5" name="Slide Number Placeholder 4">
            <a:extLst>
              <a:ext uri="{FF2B5EF4-FFF2-40B4-BE49-F238E27FC236}">
                <a16:creationId xmlns:a16="http://schemas.microsoft.com/office/drawing/2014/main" id="{584478D3-006F-6AD3-7DD3-3FD64EF3164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4C40640-FB97-403C-ACEE-868BB27D48AD}" type="slidenum">
              <a:rPr lang="en-US"/>
              <a:pPr>
                <a:spcAft>
                  <a:spcPts val="600"/>
                </a:spcAft>
              </a:pPr>
              <a:t>206</a:t>
            </a:fld>
            <a:endParaRPr lang="en-US"/>
          </a:p>
        </p:txBody>
      </p:sp>
    </p:spTree>
    <p:extLst>
      <p:ext uri="{BB962C8B-B14F-4D97-AF65-F5344CB8AC3E}">
        <p14:creationId xmlns:p14="http://schemas.microsoft.com/office/powerpoint/2010/main" val="32648623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95311B-3A0B-A479-9C5C-FD3A2F6D2A9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2D4D699-5F42-2EE8-8772-1921181BB258}"/>
              </a:ext>
            </a:extLst>
          </p:cNvPr>
          <p:cNvSpPr>
            <a:spLocks noGrp="1"/>
          </p:cNvSpPr>
          <p:nvPr>
            <p:ph type="sldNum" sz="quarter" idx="12"/>
          </p:nvPr>
        </p:nvSpPr>
        <p:spPr/>
        <p:txBody>
          <a:bodyPr/>
          <a:lstStyle/>
          <a:p>
            <a:fld id="{D4C40640-FB97-403C-ACEE-868BB27D48AD}" type="slidenum">
              <a:rPr lang="en-IN" smtClean="0"/>
              <a:t>207</a:t>
            </a:fld>
            <a:endParaRPr lang="en-IN"/>
          </a:p>
        </p:txBody>
      </p:sp>
      <p:sp>
        <p:nvSpPr>
          <p:cNvPr id="8" name="TextBox 7">
            <a:extLst>
              <a:ext uri="{FF2B5EF4-FFF2-40B4-BE49-F238E27FC236}">
                <a16:creationId xmlns:a16="http://schemas.microsoft.com/office/drawing/2014/main" id="{7FFA28B2-6877-2BAB-290A-9E3149F0FB4A}"/>
              </a:ext>
            </a:extLst>
          </p:cNvPr>
          <p:cNvSpPr txBox="1"/>
          <p:nvPr/>
        </p:nvSpPr>
        <p:spPr>
          <a:xfrm>
            <a:off x="799382" y="1518250"/>
            <a:ext cx="839350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Verdana"/>
                <a:cs typeface="Calibri"/>
              </a:rPr>
              <a:t>The input </a:t>
            </a:r>
            <a:r>
              <a:rPr lang="en-US" sz="2000" err="1"/>
              <a:t>formtarget</a:t>
            </a:r>
            <a:r>
              <a:rPr lang="en-US" sz="2000">
                <a:latin typeface="Calibri"/>
                <a:ea typeface="Verdana"/>
                <a:cs typeface="Calibri"/>
              </a:rPr>
              <a:t> attribute specifies a name or a keyword that indicates where to display the response that is received after submitting the form.</a:t>
            </a:r>
          </a:p>
          <a:p>
            <a:endParaRPr lang="en-US" sz="2000">
              <a:latin typeface="Calibri"/>
              <a:ea typeface="Verdana"/>
              <a:cs typeface="Calibri"/>
            </a:endParaRPr>
          </a:p>
          <a:p>
            <a:r>
              <a:rPr lang="en-US" sz="2000">
                <a:latin typeface="Calibri"/>
                <a:ea typeface="Verdana"/>
                <a:cs typeface="Segoe UI"/>
              </a:rPr>
              <a:t>Example</a:t>
            </a:r>
            <a:endParaRPr lang="en-US" sz="2000">
              <a:latin typeface="Calibri"/>
              <a:cs typeface="Calibri"/>
            </a:endParaRPr>
          </a:p>
          <a:p>
            <a:r>
              <a:rPr lang="en-US" sz="2000">
                <a:latin typeface="Calibri"/>
                <a:ea typeface="Verdana"/>
                <a:cs typeface="Calibri"/>
              </a:rPr>
              <a:t>A form with two submit buttons, with different target windows:</a:t>
            </a:r>
            <a:endParaRPr lang="en-US" sz="2000">
              <a:latin typeface="Calibri"/>
              <a:cs typeface="Calibri"/>
            </a:endParaRPr>
          </a:p>
          <a:p>
            <a:r>
              <a:rPr lang="en-US" sz="2000">
                <a:solidFill>
                  <a:srgbClr val="0000CD"/>
                </a:solidFill>
                <a:latin typeface="Calibri"/>
                <a:ea typeface="Verdana"/>
                <a:cs typeface="Calibri"/>
              </a:rPr>
              <a:t>&lt;</a:t>
            </a:r>
            <a:r>
              <a:rPr lang="en-US" sz="2000">
                <a:solidFill>
                  <a:srgbClr val="A52A2A"/>
                </a:solidFill>
                <a:latin typeface="Calibri"/>
                <a:ea typeface="Verdana"/>
                <a:cs typeface="Calibri"/>
              </a:rPr>
              <a:t>form</a:t>
            </a:r>
            <a:r>
              <a:rPr lang="en-US" sz="2000">
                <a:solidFill>
                  <a:srgbClr val="FF0000"/>
                </a:solidFill>
                <a:latin typeface="Calibri"/>
                <a:ea typeface="Verdana"/>
                <a:cs typeface="Calibri"/>
              </a:rPr>
              <a:t> action</a:t>
            </a:r>
            <a:r>
              <a:rPr lang="en-US" sz="2000">
                <a:solidFill>
                  <a:srgbClr val="0000CD"/>
                </a:solidFill>
                <a:latin typeface="Calibri"/>
                <a:ea typeface="Verdana"/>
                <a:cs typeface="Calibri"/>
              </a:rPr>
              <a:t>="/action_page.php"&gt;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label</a:t>
            </a:r>
            <a:r>
              <a:rPr lang="en-US" sz="2000">
                <a:solidFill>
                  <a:srgbClr val="FF0000"/>
                </a:solidFill>
                <a:latin typeface="Calibri"/>
                <a:ea typeface="Verdana"/>
                <a:cs typeface="Calibri"/>
              </a:rPr>
              <a:t> for</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"&gt;</a:t>
            </a:r>
            <a:r>
              <a:rPr lang="en-US" sz="2000">
                <a:latin typeface="Calibri"/>
                <a:ea typeface="Verdana"/>
                <a:cs typeface="Calibri"/>
              </a:rPr>
              <a:t>First name:</a:t>
            </a: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/label</a:t>
            </a:r>
            <a:r>
              <a:rPr lang="en-US" sz="2000">
                <a:solidFill>
                  <a:srgbClr val="0000CD"/>
                </a:solidFill>
                <a:latin typeface="Calibri"/>
                <a:ea typeface="Verdana"/>
                <a:cs typeface="Calibri"/>
              </a:rPr>
              <a: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="text"</a:t>
            </a:r>
            <a:r>
              <a:rPr lang="en-US" sz="2000">
                <a:solidFill>
                  <a:srgbClr val="FF0000"/>
                </a:solidFill>
                <a:latin typeface="Calibri"/>
                <a:ea typeface="Verdana"/>
                <a:cs typeface="Calibri"/>
              </a:rPr>
              <a:t> id</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name</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fname</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label</a:t>
            </a:r>
            <a:r>
              <a:rPr lang="en-US" sz="2000">
                <a:solidFill>
                  <a:srgbClr val="FF0000"/>
                </a:solidFill>
                <a:latin typeface="Calibri"/>
                <a:ea typeface="Verdana"/>
                <a:cs typeface="Calibri"/>
              </a:rPr>
              <a:t> for</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lname</a:t>
            </a:r>
            <a:r>
              <a:rPr lang="en-US" sz="2000">
                <a:solidFill>
                  <a:srgbClr val="0000CD"/>
                </a:solidFill>
                <a:latin typeface="Calibri"/>
                <a:ea typeface="Verdana"/>
                <a:cs typeface="Calibri"/>
              </a:rPr>
              <a:t>"&gt;</a:t>
            </a:r>
            <a:r>
              <a:rPr lang="en-US" sz="2000">
                <a:latin typeface="Calibri"/>
                <a:ea typeface="Verdana"/>
                <a:cs typeface="Calibri"/>
              </a:rPr>
              <a:t>Last name:</a:t>
            </a: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/label</a:t>
            </a:r>
            <a:r>
              <a:rPr lang="en-US" sz="2000">
                <a:solidFill>
                  <a:srgbClr val="0000CD"/>
                </a:solidFill>
                <a:latin typeface="Calibri"/>
                <a:ea typeface="Verdana"/>
                <a:cs typeface="Calibri"/>
              </a:rPr>
              <a: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="text"</a:t>
            </a:r>
            <a:r>
              <a:rPr lang="en-US" sz="2000">
                <a:solidFill>
                  <a:srgbClr val="FF0000"/>
                </a:solidFill>
                <a:latin typeface="Calibri"/>
                <a:ea typeface="Verdana"/>
                <a:cs typeface="Calibri"/>
              </a:rPr>
              <a:t> id</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lname</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name</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lname</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="submit"</a:t>
            </a:r>
            <a:r>
              <a:rPr lang="en-US" sz="2000">
                <a:solidFill>
                  <a:srgbClr val="FF0000"/>
                </a:solidFill>
                <a:latin typeface="Calibri"/>
                <a:ea typeface="Verdana"/>
                <a:cs typeface="Calibri"/>
              </a:rPr>
              <a:t> value</a:t>
            </a:r>
            <a:r>
              <a:rPr lang="en-US" sz="2000">
                <a:solidFill>
                  <a:srgbClr val="0000CD"/>
                </a:solidFill>
                <a:latin typeface="Calibri"/>
                <a:ea typeface="Verdana"/>
                <a:cs typeface="Calibri"/>
              </a:rPr>
              <a:t>="Submit"&gt;</a:t>
            </a:r>
            <a:br>
              <a:rPr lang="en-US" sz="2000">
                <a:latin typeface="Calibri"/>
                <a:ea typeface="Verdana"/>
                <a:cs typeface="Calibri"/>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="submit"</a:t>
            </a:r>
            <a:r>
              <a:rPr lang="en-US" sz="2000">
                <a:solidFill>
                  <a:srgbClr val="FF0000"/>
                </a:solidFill>
                <a:latin typeface="Calibri"/>
                <a:ea typeface="Verdana"/>
                <a:cs typeface="Calibri"/>
              </a:rPr>
              <a:t> </a:t>
            </a:r>
            <a:r>
              <a:rPr lang="en-US" sz="2000" err="1">
                <a:solidFill>
                  <a:srgbClr val="FF0000"/>
                </a:solidFill>
                <a:latin typeface="Calibri"/>
                <a:ea typeface="Verdana"/>
                <a:cs typeface="Calibri"/>
              </a:rPr>
              <a:t>formtarget</a:t>
            </a:r>
            <a:r>
              <a:rPr lang="en-US" sz="2000">
                <a:solidFill>
                  <a:srgbClr val="0000CD"/>
                </a:solidFill>
                <a:latin typeface="Calibri"/>
                <a:ea typeface="Verdana"/>
                <a:cs typeface="Calibri"/>
              </a:rPr>
              <a:t>="_blank"</a:t>
            </a:r>
            <a:r>
              <a:rPr lang="en-US" sz="2000">
                <a:solidFill>
                  <a:srgbClr val="FF0000"/>
                </a:solidFill>
                <a:latin typeface="Calibri"/>
                <a:ea typeface="Verdana"/>
                <a:cs typeface="Calibri"/>
              </a:rPr>
              <a:t> value</a:t>
            </a:r>
            <a:r>
              <a:rPr lang="en-US" sz="2000">
                <a:solidFill>
                  <a:srgbClr val="0000CD"/>
                </a:solidFill>
                <a:latin typeface="Calibri"/>
                <a:ea typeface="Verdana"/>
                <a:cs typeface="Calibri"/>
              </a:rPr>
              <a:t>="Submit to a new window/tab"&gt;</a:t>
            </a:r>
            <a:br>
              <a:rPr lang="en-US" sz="2000">
                <a:latin typeface="Calibri"/>
                <a:ea typeface="Verdana"/>
                <a:cs typeface="Calibri"/>
              </a:rPr>
            </a:b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/form</a:t>
            </a:r>
            <a:r>
              <a:rPr lang="en-US" sz="2000">
                <a:solidFill>
                  <a:srgbClr val="0000CD"/>
                </a:solidFill>
                <a:latin typeface="Calibri"/>
                <a:ea typeface="Verdana"/>
                <a:cs typeface="Calibri"/>
              </a:rPr>
              <a:t>&gt;</a:t>
            </a:r>
            <a:br>
              <a:rPr lang="en-US" sz="2000">
                <a:solidFill>
                  <a:srgbClr val="0000CD"/>
                </a:solidFill>
                <a:latin typeface="Calibri"/>
                <a:ea typeface="Verdana"/>
                <a:cs typeface="Calibri"/>
              </a:rPr>
            </a:br>
            <a:endParaRPr lang="en-US" sz="2000">
              <a:solidFill>
                <a:srgbClr val="0000CD"/>
              </a:solidFill>
              <a:latin typeface="Calibri"/>
              <a:ea typeface="Verdana"/>
              <a:cs typeface="Calibri"/>
            </a:endParaRPr>
          </a:p>
          <a:p>
            <a:br>
              <a:rPr lang="en-US"/>
            </a:br>
            <a:endParaRPr lang="en-US"/>
          </a:p>
        </p:txBody>
      </p:sp>
      <p:sp>
        <p:nvSpPr>
          <p:cNvPr id="9" name="TextBox 8">
            <a:extLst>
              <a:ext uri="{FF2B5EF4-FFF2-40B4-BE49-F238E27FC236}">
                <a16:creationId xmlns:a16="http://schemas.microsoft.com/office/drawing/2014/main" id="{671B424A-6E29-6231-B91A-BFA05D47507E}"/>
              </a:ext>
            </a:extLst>
          </p:cNvPr>
          <p:cNvSpPr txBox="1"/>
          <p:nvPr/>
        </p:nvSpPr>
        <p:spPr>
          <a:xfrm>
            <a:off x="799381" y="382437"/>
            <a:ext cx="339018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cs typeface="Segoe UI"/>
              </a:rPr>
              <a:t>The </a:t>
            </a:r>
            <a:r>
              <a:rPr lang="en-US" sz="2000" b="1" err="1">
                <a:latin typeface="Calibri"/>
                <a:cs typeface="Segoe UI"/>
              </a:rPr>
              <a:t>formtarget</a:t>
            </a:r>
            <a:r>
              <a:rPr lang="en-US" sz="2000" b="1">
                <a:latin typeface="Calibri"/>
                <a:cs typeface="Segoe UI"/>
              </a:rPr>
              <a:t> Attribute</a:t>
            </a:r>
          </a:p>
        </p:txBody>
      </p:sp>
    </p:spTree>
    <p:extLst>
      <p:ext uri="{BB962C8B-B14F-4D97-AF65-F5344CB8AC3E}">
        <p14:creationId xmlns:p14="http://schemas.microsoft.com/office/powerpoint/2010/main" val="207404081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5829-E324-59DF-6B33-4047BDB51C07}"/>
              </a:ext>
            </a:extLst>
          </p:cNvPr>
          <p:cNvSpPr>
            <a:spLocks noGrp="1"/>
          </p:cNvSpPr>
          <p:nvPr>
            <p:ph type="title"/>
          </p:nvPr>
        </p:nvSpPr>
        <p:spPr/>
        <p:txBody>
          <a:bodyPr/>
          <a:lstStyle/>
          <a:p>
            <a:r>
              <a:rPr lang="en-GB" sz="2400" b="1">
                <a:latin typeface="Calibri"/>
                <a:cs typeface="Segoe UI"/>
              </a:rPr>
              <a:t>The </a:t>
            </a:r>
            <a:r>
              <a:rPr lang="en-GB" sz="2400" b="1" err="1">
                <a:latin typeface="Calibri"/>
                <a:cs typeface="Segoe UI"/>
              </a:rPr>
              <a:t>novalidate</a:t>
            </a:r>
            <a:r>
              <a:rPr lang="en-GB" sz="2400" b="1">
                <a:latin typeface="Calibri"/>
                <a:cs typeface="Segoe UI"/>
              </a:rPr>
              <a:t> Attribute</a:t>
            </a:r>
            <a:endParaRPr lang="en-US" b="1">
              <a:latin typeface="Calibri"/>
            </a:endParaRPr>
          </a:p>
          <a:p>
            <a:endParaRPr lang="en-GB">
              <a:cs typeface="Calibri Light"/>
            </a:endParaRPr>
          </a:p>
        </p:txBody>
      </p:sp>
      <p:sp>
        <p:nvSpPr>
          <p:cNvPr id="4" name="Footer Placeholder 3">
            <a:extLst>
              <a:ext uri="{FF2B5EF4-FFF2-40B4-BE49-F238E27FC236}">
                <a16:creationId xmlns:a16="http://schemas.microsoft.com/office/drawing/2014/main" id="{919D5741-5715-9199-5FA9-820A54E0ACD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37D2F2A-5E8B-DCB3-8DF1-CA42A529FF32}"/>
              </a:ext>
            </a:extLst>
          </p:cNvPr>
          <p:cNvSpPr>
            <a:spLocks noGrp="1"/>
          </p:cNvSpPr>
          <p:nvPr>
            <p:ph type="sldNum" sz="quarter" idx="12"/>
          </p:nvPr>
        </p:nvSpPr>
        <p:spPr/>
        <p:txBody>
          <a:bodyPr/>
          <a:lstStyle/>
          <a:p>
            <a:fld id="{D4C40640-FB97-403C-ACEE-868BB27D48AD}" type="slidenum">
              <a:rPr lang="en-IN" smtClean="0"/>
              <a:t>208</a:t>
            </a:fld>
            <a:endParaRPr lang="en-IN"/>
          </a:p>
        </p:txBody>
      </p:sp>
      <p:sp>
        <p:nvSpPr>
          <p:cNvPr id="6" name="TextBox 5">
            <a:extLst>
              <a:ext uri="{FF2B5EF4-FFF2-40B4-BE49-F238E27FC236}">
                <a16:creationId xmlns:a16="http://schemas.microsoft.com/office/drawing/2014/main" id="{493C03FD-01E5-5EBC-B24E-719DF955F312}"/>
              </a:ext>
            </a:extLst>
          </p:cNvPr>
          <p:cNvSpPr txBox="1"/>
          <p:nvPr/>
        </p:nvSpPr>
        <p:spPr>
          <a:xfrm>
            <a:off x="842514" y="1719533"/>
            <a:ext cx="11110821"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Verdana"/>
                <a:cs typeface="Calibri"/>
              </a:rPr>
              <a:t>The </a:t>
            </a:r>
            <a:r>
              <a:rPr lang="en-US" sz="2000" err="1">
                <a:latin typeface="Calibri"/>
                <a:ea typeface="Verdana"/>
                <a:cs typeface="Calibri"/>
              </a:rPr>
              <a:t>novalidate</a:t>
            </a:r>
            <a:r>
              <a:rPr lang="en-US" sz="2000">
                <a:latin typeface="Calibri"/>
                <a:ea typeface="Verdana"/>
                <a:cs typeface="Calibri"/>
              </a:rPr>
              <a:t> attribute is a &lt;form&gt; attribute.</a:t>
            </a:r>
          </a:p>
          <a:p>
            <a:r>
              <a:rPr lang="en-US" sz="2000">
                <a:latin typeface="Calibri"/>
                <a:ea typeface="Verdana"/>
                <a:cs typeface="Calibri"/>
              </a:rPr>
              <a:t>When present, </a:t>
            </a:r>
            <a:r>
              <a:rPr lang="en-US" sz="2000" err="1">
                <a:latin typeface="Calibri"/>
                <a:ea typeface="Verdana"/>
                <a:cs typeface="Calibri"/>
              </a:rPr>
              <a:t>novalidate</a:t>
            </a:r>
            <a:r>
              <a:rPr lang="en-US" sz="2000">
                <a:latin typeface="Calibri"/>
                <a:ea typeface="Verdana"/>
                <a:cs typeface="Calibri"/>
              </a:rPr>
              <a:t> specifies that all of the form-data should not be validated when submitted.</a:t>
            </a:r>
          </a:p>
          <a:p>
            <a:endParaRPr lang="en-US" sz="2000">
              <a:latin typeface="Calibri"/>
              <a:ea typeface="Verdana"/>
              <a:cs typeface="Calibri"/>
            </a:endParaRPr>
          </a:p>
          <a:p>
            <a:r>
              <a:rPr lang="en-US" sz="2000">
                <a:latin typeface="Calibri"/>
                <a:ea typeface="Verdana"/>
                <a:cs typeface="Segoe UI"/>
              </a:rPr>
              <a:t>Example</a:t>
            </a:r>
            <a:endParaRPr lang="en-US" sz="2000">
              <a:latin typeface="Calibri"/>
              <a:cs typeface="Calibri"/>
            </a:endParaRPr>
          </a:p>
          <a:p>
            <a:r>
              <a:rPr lang="en-US" sz="2000">
                <a:latin typeface="Calibri"/>
                <a:ea typeface="Verdana"/>
                <a:cs typeface="Calibri"/>
              </a:rPr>
              <a:t>Specify that no form-data should be validated on submit:</a:t>
            </a:r>
            <a:endParaRPr lang="en-US" sz="2000">
              <a:latin typeface="Calibri"/>
              <a:cs typeface="Calibri"/>
            </a:endParaRPr>
          </a:p>
          <a:p>
            <a:r>
              <a:rPr lang="en-US" sz="2000">
                <a:solidFill>
                  <a:srgbClr val="0000CD"/>
                </a:solidFill>
                <a:latin typeface="Calibri"/>
                <a:ea typeface="Verdana"/>
                <a:cs typeface="Calibri"/>
              </a:rPr>
              <a:t>&lt;</a:t>
            </a:r>
            <a:r>
              <a:rPr lang="en-US" sz="2000">
                <a:solidFill>
                  <a:srgbClr val="A52A2A"/>
                </a:solidFill>
                <a:latin typeface="Calibri"/>
                <a:ea typeface="Verdana"/>
                <a:cs typeface="Calibri"/>
              </a:rPr>
              <a:t>form</a:t>
            </a:r>
            <a:r>
              <a:rPr lang="en-US" sz="2000">
                <a:solidFill>
                  <a:srgbClr val="FF0000"/>
                </a:solidFill>
                <a:latin typeface="Calibri"/>
                <a:ea typeface="Verdana"/>
                <a:cs typeface="Calibri"/>
              </a:rPr>
              <a:t> action</a:t>
            </a:r>
            <a:r>
              <a:rPr lang="en-US" sz="2000">
                <a:solidFill>
                  <a:srgbClr val="0000CD"/>
                </a:solidFill>
                <a:latin typeface="Calibri"/>
                <a:ea typeface="Verdana"/>
                <a:cs typeface="Calibri"/>
              </a:rPr>
              <a:t>="/</a:t>
            </a:r>
            <a:r>
              <a:rPr lang="en-US" sz="2000" err="1">
                <a:solidFill>
                  <a:srgbClr val="0000CD"/>
                </a:solidFill>
                <a:latin typeface="Calibri"/>
                <a:ea typeface="Verdana"/>
                <a:cs typeface="Calibri"/>
              </a:rPr>
              <a:t>action_page.php</a:t>
            </a:r>
            <a:r>
              <a:rPr lang="en-US" sz="2000">
                <a:solidFill>
                  <a:srgbClr val="0000CD"/>
                </a:solidFill>
                <a:latin typeface="Calibri"/>
                <a:ea typeface="Verdana"/>
                <a:cs typeface="Calibri"/>
              </a:rPr>
              <a:t>"</a:t>
            </a:r>
            <a:r>
              <a:rPr lang="en-US" sz="2000">
                <a:solidFill>
                  <a:srgbClr val="FF0000"/>
                </a:solidFill>
                <a:latin typeface="Calibri"/>
                <a:ea typeface="Verdana"/>
                <a:cs typeface="Calibri"/>
              </a:rPr>
              <a:t> </a:t>
            </a:r>
            <a:r>
              <a:rPr lang="en-US" sz="2000" err="1">
                <a:solidFill>
                  <a:srgbClr val="FF0000"/>
                </a:solidFill>
                <a:latin typeface="Calibri"/>
                <a:ea typeface="Verdana"/>
                <a:cs typeface="Calibri"/>
              </a:rPr>
              <a:t>novalidate</a:t>
            </a:r>
            <a:r>
              <a:rPr lang="en-US" sz="2000">
                <a:solidFill>
                  <a:srgbClr val="0000CD"/>
                </a:solidFill>
                <a:latin typeface="Calibri"/>
                <a:ea typeface="Verdana"/>
                <a:cs typeface="Calibri"/>
              </a:rPr>
              <a:t>&gt;</a:t>
            </a:r>
            <a:br>
              <a:rPr lang="en-US" sz="2000">
                <a:latin typeface="Calibri"/>
                <a:ea typeface="Verdana"/>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label</a:t>
            </a:r>
            <a:r>
              <a:rPr lang="en-US" sz="2000">
                <a:solidFill>
                  <a:srgbClr val="FF0000"/>
                </a:solidFill>
                <a:latin typeface="Calibri"/>
                <a:ea typeface="Verdana"/>
                <a:cs typeface="Calibri"/>
              </a:rPr>
              <a:t> for</a:t>
            </a:r>
            <a:r>
              <a:rPr lang="en-US" sz="2000">
                <a:solidFill>
                  <a:srgbClr val="0000CD"/>
                </a:solidFill>
                <a:latin typeface="Calibri"/>
                <a:ea typeface="Verdana"/>
                <a:cs typeface="Calibri"/>
              </a:rPr>
              <a:t>="email"&gt;</a:t>
            </a:r>
            <a:r>
              <a:rPr lang="en-US" sz="2000">
                <a:latin typeface="Calibri"/>
                <a:ea typeface="Verdana"/>
                <a:cs typeface="Calibri"/>
              </a:rPr>
              <a:t>Enter your email:</a:t>
            </a: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/label</a:t>
            </a:r>
            <a:r>
              <a:rPr lang="en-US" sz="2000">
                <a:solidFill>
                  <a:srgbClr val="0000CD"/>
                </a:solidFill>
                <a:latin typeface="Calibri"/>
                <a:ea typeface="Verdana"/>
                <a:cs typeface="Calibri"/>
              </a:rPr>
              <a:t>&gt;</a:t>
            </a:r>
            <a:br>
              <a:rPr lang="en-US" sz="2000">
                <a:latin typeface="Calibri"/>
                <a:ea typeface="Verdana"/>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="email"</a:t>
            </a:r>
            <a:r>
              <a:rPr lang="en-US" sz="2000">
                <a:solidFill>
                  <a:srgbClr val="FF0000"/>
                </a:solidFill>
                <a:latin typeface="Calibri"/>
                <a:ea typeface="Verdana"/>
                <a:cs typeface="Calibri"/>
              </a:rPr>
              <a:t> id</a:t>
            </a:r>
            <a:r>
              <a:rPr lang="en-US" sz="2000">
                <a:solidFill>
                  <a:srgbClr val="0000CD"/>
                </a:solidFill>
                <a:latin typeface="Calibri"/>
                <a:ea typeface="Verdana"/>
                <a:cs typeface="Calibri"/>
              </a:rPr>
              <a:t>="email"</a:t>
            </a:r>
            <a:r>
              <a:rPr lang="en-US" sz="2000">
                <a:solidFill>
                  <a:srgbClr val="FF0000"/>
                </a:solidFill>
                <a:latin typeface="Calibri"/>
                <a:ea typeface="Verdana"/>
                <a:cs typeface="Calibri"/>
              </a:rPr>
              <a:t> name</a:t>
            </a:r>
            <a:r>
              <a:rPr lang="en-US" sz="2000">
                <a:solidFill>
                  <a:srgbClr val="0000CD"/>
                </a:solidFill>
                <a:latin typeface="Calibri"/>
                <a:ea typeface="Verdana"/>
                <a:cs typeface="Calibri"/>
              </a:rPr>
              <a:t>="email"&gt;&lt;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&gt;&lt;</a:t>
            </a:r>
            <a:r>
              <a:rPr lang="en-US" sz="2000" err="1">
                <a:solidFill>
                  <a:srgbClr val="A52A2A"/>
                </a:solidFill>
                <a:latin typeface="Calibri"/>
                <a:ea typeface="Verdana"/>
                <a:cs typeface="Calibri"/>
              </a:rPr>
              <a:t>br</a:t>
            </a:r>
            <a:r>
              <a:rPr lang="en-US" sz="2000">
                <a:solidFill>
                  <a:srgbClr val="0000CD"/>
                </a:solidFill>
                <a:latin typeface="Calibri"/>
                <a:ea typeface="Verdana"/>
                <a:cs typeface="Calibri"/>
              </a:rPr>
              <a:t>&gt;</a:t>
            </a:r>
            <a:br>
              <a:rPr lang="en-US" sz="2000">
                <a:latin typeface="Calibri"/>
                <a:ea typeface="Verdana"/>
              </a:rPr>
            </a:br>
            <a:r>
              <a:rPr lang="en-US" sz="2000">
                <a:solidFill>
                  <a:srgbClr val="0000CD"/>
                </a:solidFill>
                <a:latin typeface="Calibri"/>
                <a:ea typeface="Verdana"/>
                <a:cs typeface="Calibri"/>
              </a:rPr>
              <a:t>  &lt;</a:t>
            </a:r>
            <a:r>
              <a:rPr lang="en-US" sz="2000">
                <a:solidFill>
                  <a:srgbClr val="A52A2A"/>
                </a:solidFill>
                <a:latin typeface="Calibri"/>
                <a:ea typeface="Verdana"/>
                <a:cs typeface="Calibri"/>
              </a:rPr>
              <a:t>input</a:t>
            </a:r>
            <a:r>
              <a:rPr lang="en-US" sz="2000">
                <a:solidFill>
                  <a:srgbClr val="FF0000"/>
                </a:solidFill>
                <a:latin typeface="Calibri"/>
                <a:ea typeface="Verdana"/>
                <a:cs typeface="Calibri"/>
              </a:rPr>
              <a:t> type</a:t>
            </a:r>
            <a:r>
              <a:rPr lang="en-US" sz="2000">
                <a:solidFill>
                  <a:srgbClr val="0000CD"/>
                </a:solidFill>
                <a:latin typeface="Calibri"/>
                <a:ea typeface="Verdana"/>
                <a:cs typeface="Calibri"/>
              </a:rPr>
              <a:t>="submit"</a:t>
            </a:r>
            <a:r>
              <a:rPr lang="en-US" sz="2000">
                <a:solidFill>
                  <a:srgbClr val="FF0000"/>
                </a:solidFill>
                <a:latin typeface="Calibri"/>
                <a:ea typeface="Verdana"/>
                <a:cs typeface="Calibri"/>
              </a:rPr>
              <a:t> value</a:t>
            </a:r>
            <a:r>
              <a:rPr lang="en-US" sz="2000">
                <a:solidFill>
                  <a:srgbClr val="0000CD"/>
                </a:solidFill>
                <a:latin typeface="Calibri"/>
                <a:ea typeface="Verdana"/>
                <a:cs typeface="Calibri"/>
              </a:rPr>
              <a:t>="Submit"&gt;</a:t>
            </a:r>
            <a:br>
              <a:rPr lang="en-US" sz="2000">
                <a:latin typeface="Calibri"/>
                <a:ea typeface="Verdana"/>
              </a:rPr>
            </a:br>
            <a:r>
              <a:rPr lang="en-US" sz="2000">
                <a:solidFill>
                  <a:srgbClr val="0000CD"/>
                </a:solidFill>
                <a:latin typeface="Calibri"/>
                <a:ea typeface="Verdana"/>
                <a:cs typeface="Calibri"/>
              </a:rPr>
              <a:t>&lt;</a:t>
            </a:r>
            <a:r>
              <a:rPr lang="en-US" sz="2000">
                <a:solidFill>
                  <a:srgbClr val="A52A2A"/>
                </a:solidFill>
                <a:latin typeface="Calibri"/>
                <a:ea typeface="Verdana"/>
                <a:cs typeface="Calibri"/>
              </a:rPr>
              <a:t>/form</a:t>
            </a:r>
            <a:r>
              <a:rPr lang="en-US" sz="1100">
                <a:solidFill>
                  <a:srgbClr val="0000CD"/>
                </a:solidFill>
                <a:latin typeface="Consolas"/>
                <a:ea typeface="Verdana"/>
              </a:rPr>
              <a:t>&gt;</a:t>
            </a:r>
            <a:endParaRPr lang="en-US"/>
          </a:p>
          <a:p>
            <a:endParaRPr lang="en-US">
              <a:latin typeface="Verdana"/>
              <a:ea typeface="Verdana"/>
            </a:endParaRPr>
          </a:p>
        </p:txBody>
      </p:sp>
    </p:spTree>
    <p:extLst>
      <p:ext uri="{BB962C8B-B14F-4D97-AF65-F5344CB8AC3E}">
        <p14:creationId xmlns:p14="http://schemas.microsoft.com/office/powerpoint/2010/main" val="339479526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9851FF-0AC1-4D13-9CF3-CC08053BF56A}"/>
              </a:ext>
            </a:extLst>
          </p:cNvPr>
          <p:cNvSpPr/>
          <p:nvPr/>
        </p:nvSpPr>
        <p:spPr>
          <a:xfrm>
            <a:off x="1451728" y="2894029"/>
            <a:ext cx="3440783" cy="1489435"/>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B5589E7-1608-4C3C-B705-F3608E3D578D}"/>
              </a:ext>
            </a:extLst>
          </p:cNvPr>
          <p:cNvSpPr txBox="1"/>
          <p:nvPr/>
        </p:nvSpPr>
        <p:spPr>
          <a:xfrm>
            <a:off x="1712536" y="1677971"/>
            <a:ext cx="4383464" cy="1015663"/>
          </a:xfrm>
          <a:prstGeom prst="rect">
            <a:avLst/>
          </a:prstGeom>
          <a:noFill/>
        </p:spPr>
        <p:txBody>
          <a:bodyPr wrap="square" rtlCol="0">
            <a:spAutoFit/>
          </a:bodyPr>
          <a:lstStyle/>
          <a:p>
            <a:r>
              <a:rPr lang="en-US" sz="6000" b="1" dirty="0">
                <a:solidFill>
                  <a:schemeClr val="bg1"/>
                </a:solidFill>
              </a:rPr>
              <a:t>THANK YOU</a:t>
            </a:r>
            <a:endParaRPr lang="en-IN" sz="6000" b="1" dirty="0">
              <a:solidFill>
                <a:schemeClr val="bg1"/>
              </a:solidFill>
            </a:endParaRPr>
          </a:p>
        </p:txBody>
      </p:sp>
    </p:spTree>
    <p:extLst>
      <p:ext uri="{BB962C8B-B14F-4D97-AF65-F5344CB8AC3E}">
        <p14:creationId xmlns:p14="http://schemas.microsoft.com/office/powerpoint/2010/main" val="3136776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8BBE-22B0-DB89-1E5A-0E73DB0250FA}"/>
              </a:ext>
            </a:extLst>
          </p:cNvPr>
          <p:cNvSpPr>
            <a:spLocks noGrp="1"/>
          </p:cNvSpPr>
          <p:nvPr>
            <p:ph type="title"/>
          </p:nvPr>
        </p:nvSpPr>
        <p:spPr>
          <a:xfrm>
            <a:off x="838200" y="810823"/>
            <a:ext cx="10515600" cy="894242"/>
          </a:xfrm>
        </p:spPr>
        <p:txBody>
          <a:bodyPr/>
          <a:lstStyle/>
          <a:p>
            <a:r>
              <a:rPr lang="en-US" sz="3200">
                <a:latin typeface="Segoe UI"/>
                <a:cs typeface="Segoe UI"/>
              </a:rPr>
              <a:t>HTML Text Formatting</a:t>
            </a:r>
            <a:endParaRPr lang="en-US"/>
          </a:p>
          <a:p>
            <a:endParaRPr lang="en-US">
              <a:cs typeface="Calibri Light"/>
            </a:endParaRPr>
          </a:p>
        </p:txBody>
      </p:sp>
      <p:sp>
        <p:nvSpPr>
          <p:cNvPr id="3" name="Content Placeholder 2">
            <a:extLst>
              <a:ext uri="{FF2B5EF4-FFF2-40B4-BE49-F238E27FC236}">
                <a16:creationId xmlns:a16="http://schemas.microsoft.com/office/drawing/2014/main" id="{812C6F28-9AE6-FEF6-8EB6-7BC977E52D10}"/>
              </a:ext>
            </a:extLst>
          </p:cNvPr>
          <p:cNvSpPr>
            <a:spLocks noGrp="1"/>
          </p:cNvSpPr>
          <p:nvPr>
            <p:ph idx="1"/>
          </p:nvPr>
        </p:nvSpPr>
        <p:spPr>
          <a:xfrm>
            <a:off x="838200" y="1494946"/>
            <a:ext cx="10515600" cy="4682017"/>
          </a:xfrm>
        </p:spPr>
        <p:txBody>
          <a:bodyPr vert="horz" lIns="91440" tIns="45720" rIns="91440" bIns="45720" rtlCol="0" anchor="t">
            <a:normAutofit/>
          </a:bodyPr>
          <a:lstStyle/>
          <a:p>
            <a:r>
              <a:rPr lang="en-US" sz="2000" b="1">
                <a:latin typeface="Segoe UI"/>
                <a:cs typeface="Segoe UI"/>
              </a:rPr>
              <a:t>HTML Formatting Elements</a:t>
            </a:r>
            <a:endParaRPr lang="en-US" sz="2000" b="1">
              <a:cs typeface="Calibri" panose="020F0502020204030204"/>
            </a:endParaRPr>
          </a:p>
          <a:p>
            <a:endParaRPr lang="en-US" sz="2000" b="1">
              <a:latin typeface="Segoe UI"/>
              <a:ea typeface="Verdana"/>
              <a:cs typeface="Segoe UI"/>
            </a:endParaRPr>
          </a:p>
          <a:p>
            <a:r>
              <a:rPr lang="en-US" sz="1600">
                <a:latin typeface="Verdana"/>
                <a:ea typeface="Verdana"/>
              </a:rPr>
              <a:t>Formatting elements were designed to display special types of text:</a:t>
            </a:r>
            <a:endParaRPr lang="en-US" sz="1600">
              <a:cs typeface="Calibri"/>
            </a:endParaRPr>
          </a:p>
          <a:p>
            <a:r>
              <a:rPr lang="en-US" sz="1600">
                <a:solidFill>
                  <a:srgbClr val="DC143C"/>
                </a:solidFill>
                <a:latin typeface="Consolas"/>
              </a:rPr>
              <a:t>&lt;b&gt;</a:t>
            </a:r>
            <a:r>
              <a:rPr lang="en-US" sz="1600">
                <a:latin typeface="Verdana"/>
                <a:ea typeface="Verdana"/>
              </a:rPr>
              <a:t> - Bold text</a:t>
            </a:r>
            <a:endParaRPr lang="en-US" sz="1600">
              <a:cs typeface="Calibri"/>
            </a:endParaRPr>
          </a:p>
          <a:p>
            <a:r>
              <a:rPr lang="en-US" sz="1600">
                <a:solidFill>
                  <a:srgbClr val="DC143C"/>
                </a:solidFill>
                <a:latin typeface="Consolas"/>
              </a:rPr>
              <a:t>&lt;strong&gt;</a:t>
            </a:r>
            <a:r>
              <a:rPr lang="en-US" sz="1600">
                <a:latin typeface="Verdana"/>
                <a:ea typeface="Verdana"/>
              </a:rPr>
              <a:t> - Important text</a:t>
            </a:r>
            <a:endParaRPr lang="en-US" sz="1600">
              <a:cs typeface="Calibri"/>
            </a:endParaRPr>
          </a:p>
          <a:p>
            <a:r>
              <a:rPr lang="en-US" sz="1600">
                <a:solidFill>
                  <a:srgbClr val="DC143C"/>
                </a:solidFill>
                <a:latin typeface="Consolas"/>
              </a:rPr>
              <a:t>&lt;</a:t>
            </a:r>
            <a:r>
              <a:rPr lang="en-US" sz="1600" err="1">
                <a:solidFill>
                  <a:srgbClr val="DC143C"/>
                </a:solidFill>
                <a:latin typeface="Consolas"/>
              </a:rPr>
              <a:t>i</a:t>
            </a:r>
            <a:r>
              <a:rPr lang="en-US" sz="1600">
                <a:solidFill>
                  <a:srgbClr val="DC143C"/>
                </a:solidFill>
                <a:latin typeface="Consolas"/>
              </a:rPr>
              <a:t>&gt;</a:t>
            </a:r>
            <a:r>
              <a:rPr lang="en-US" sz="1600">
                <a:latin typeface="Verdana"/>
                <a:ea typeface="Verdana"/>
              </a:rPr>
              <a:t> - Italic text</a:t>
            </a:r>
            <a:endParaRPr lang="en-US" sz="1600">
              <a:cs typeface="Calibri"/>
            </a:endParaRPr>
          </a:p>
          <a:p>
            <a:r>
              <a:rPr lang="en-US" sz="1600">
                <a:solidFill>
                  <a:srgbClr val="DC143C"/>
                </a:solidFill>
                <a:latin typeface="Consolas"/>
              </a:rPr>
              <a:t>&lt;</a:t>
            </a:r>
            <a:r>
              <a:rPr lang="en-US" sz="1600" err="1">
                <a:solidFill>
                  <a:srgbClr val="DC143C"/>
                </a:solidFill>
                <a:latin typeface="Consolas"/>
              </a:rPr>
              <a:t>em</a:t>
            </a:r>
            <a:r>
              <a:rPr lang="en-US" sz="1600">
                <a:solidFill>
                  <a:srgbClr val="DC143C"/>
                </a:solidFill>
                <a:latin typeface="Consolas"/>
              </a:rPr>
              <a:t>&gt;</a:t>
            </a:r>
            <a:r>
              <a:rPr lang="en-US" sz="1600">
                <a:latin typeface="Verdana"/>
                <a:ea typeface="Verdana"/>
              </a:rPr>
              <a:t> - Emphasized text</a:t>
            </a:r>
            <a:endParaRPr lang="en-US" sz="1600">
              <a:cs typeface="Calibri"/>
            </a:endParaRPr>
          </a:p>
          <a:p>
            <a:r>
              <a:rPr lang="en-US" sz="1600">
                <a:solidFill>
                  <a:srgbClr val="DC143C"/>
                </a:solidFill>
                <a:latin typeface="Consolas"/>
              </a:rPr>
              <a:t>&lt;mark&gt;</a:t>
            </a:r>
            <a:r>
              <a:rPr lang="en-US" sz="1600">
                <a:latin typeface="Verdana"/>
                <a:ea typeface="Verdana"/>
              </a:rPr>
              <a:t> - Marked text</a:t>
            </a:r>
            <a:endParaRPr lang="en-US" sz="1600">
              <a:cs typeface="Calibri"/>
            </a:endParaRPr>
          </a:p>
          <a:p>
            <a:r>
              <a:rPr lang="en-US" sz="1600">
                <a:solidFill>
                  <a:srgbClr val="DC143C"/>
                </a:solidFill>
                <a:latin typeface="Consolas"/>
              </a:rPr>
              <a:t>&lt;small&gt;</a:t>
            </a:r>
            <a:r>
              <a:rPr lang="en-US" sz="1600">
                <a:latin typeface="Verdana"/>
                <a:ea typeface="Verdana"/>
              </a:rPr>
              <a:t> - Smaller text</a:t>
            </a:r>
            <a:endParaRPr lang="en-US" sz="1600">
              <a:cs typeface="Calibri"/>
            </a:endParaRPr>
          </a:p>
          <a:p>
            <a:r>
              <a:rPr lang="en-US" sz="1600">
                <a:solidFill>
                  <a:srgbClr val="DC143C"/>
                </a:solidFill>
                <a:latin typeface="Consolas"/>
              </a:rPr>
              <a:t>&lt;del&gt;</a:t>
            </a:r>
            <a:r>
              <a:rPr lang="en-US" sz="1600">
                <a:latin typeface="Verdana"/>
                <a:ea typeface="Verdana"/>
              </a:rPr>
              <a:t> - Deleted text</a:t>
            </a:r>
            <a:endParaRPr lang="en-US" sz="1600">
              <a:cs typeface="Calibri"/>
            </a:endParaRPr>
          </a:p>
          <a:p>
            <a:r>
              <a:rPr lang="en-US" sz="1600">
                <a:solidFill>
                  <a:srgbClr val="DC143C"/>
                </a:solidFill>
                <a:latin typeface="Consolas"/>
              </a:rPr>
              <a:t>&lt;ins&gt;</a:t>
            </a:r>
            <a:r>
              <a:rPr lang="en-US" sz="1600">
                <a:latin typeface="Verdana"/>
                <a:ea typeface="Verdana"/>
              </a:rPr>
              <a:t> - Inserted text</a:t>
            </a:r>
            <a:endParaRPr lang="en-US" sz="1600">
              <a:cs typeface="Calibri"/>
            </a:endParaRPr>
          </a:p>
          <a:p>
            <a:r>
              <a:rPr lang="en-US" sz="1600">
                <a:solidFill>
                  <a:srgbClr val="DC143C"/>
                </a:solidFill>
                <a:latin typeface="Consolas"/>
              </a:rPr>
              <a:t>&lt;sub&gt;</a:t>
            </a:r>
            <a:r>
              <a:rPr lang="en-US" sz="1600">
                <a:latin typeface="Verdana"/>
                <a:ea typeface="Verdana"/>
              </a:rPr>
              <a:t> - Subscript text</a:t>
            </a:r>
            <a:endParaRPr lang="en-US" sz="1600">
              <a:cs typeface="Calibri"/>
            </a:endParaRPr>
          </a:p>
          <a:p>
            <a:r>
              <a:rPr lang="en-US" sz="1600">
                <a:solidFill>
                  <a:srgbClr val="DC143C"/>
                </a:solidFill>
                <a:latin typeface="Consolas"/>
              </a:rPr>
              <a:t>&lt;sup&gt;</a:t>
            </a:r>
            <a:r>
              <a:rPr lang="en-US" sz="1600">
                <a:latin typeface="Verdana"/>
                <a:ea typeface="Verdana"/>
              </a:rPr>
              <a:t> - Superscript text</a:t>
            </a:r>
            <a:endParaRPr lang="en-US" sz="1600">
              <a:cs typeface="Calibri"/>
            </a:endParaRPr>
          </a:p>
          <a:p>
            <a:endParaRPr lang="en-US" sz="1600">
              <a:cs typeface="Calibri"/>
            </a:endParaRPr>
          </a:p>
        </p:txBody>
      </p:sp>
      <p:sp>
        <p:nvSpPr>
          <p:cNvPr id="4" name="Footer Placeholder 3">
            <a:extLst>
              <a:ext uri="{FF2B5EF4-FFF2-40B4-BE49-F238E27FC236}">
                <a16:creationId xmlns:a16="http://schemas.microsoft.com/office/drawing/2014/main" id="{12B38295-974C-12A2-C887-CE7F80A2E35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61B1B3F-B002-5BFC-B01E-801B0FBB006E}"/>
              </a:ext>
            </a:extLst>
          </p:cNvPr>
          <p:cNvSpPr>
            <a:spLocks noGrp="1"/>
          </p:cNvSpPr>
          <p:nvPr>
            <p:ph type="sldNum" sz="quarter" idx="12"/>
          </p:nvPr>
        </p:nvSpPr>
        <p:spPr/>
        <p:txBody>
          <a:bodyPr/>
          <a:lstStyle/>
          <a:p>
            <a:fld id="{D4C40640-FB97-403C-ACEE-868BB27D48AD}" type="slidenum">
              <a:rPr lang="en-IN" smtClean="0"/>
              <a:t>21</a:t>
            </a:fld>
            <a:endParaRPr lang="en-IN"/>
          </a:p>
        </p:txBody>
      </p:sp>
    </p:spTree>
    <p:extLst>
      <p:ext uri="{BB962C8B-B14F-4D97-AF65-F5344CB8AC3E}">
        <p14:creationId xmlns:p14="http://schemas.microsoft.com/office/powerpoint/2010/main" val="165937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E984-8CEB-DD47-684A-57F261CD6E74}"/>
              </a:ext>
            </a:extLst>
          </p:cNvPr>
          <p:cNvSpPr>
            <a:spLocks noGrp="1"/>
          </p:cNvSpPr>
          <p:nvPr>
            <p:ph type="title"/>
          </p:nvPr>
        </p:nvSpPr>
        <p:spPr>
          <a:xfrm>
            <a:off x="838200" y="681426"/>
            <a:ext cx="10515600" cy="1339940"/>
          </a:xfrm>
        </p:spPr>
        <p:txBody>
          <a:bodyPr/>
          <a:lstStyle/>
          <a:p>
            <a:r>
              <a:rPr lang="en-US" sz="3200">
                <a:latin typeface="Segoe UI"/>
                <a:cs typeface="Segoe UI"/>
              </a:rPr>
              <a:t>HTML Quotation and Citation Elements</a:t>
            </a:r>
            <a:endParaRPr lang="en-US"/>
          </a:p>
          <a:p>
            <a:endParaRPr lang="en-US">
              <a:cs typeface="Calibri Light"/>
            </a:endParaRPr>
          </a:p>
        </p:txBody>
      </p:sp>
      <p:sp>
        <p:nvSpPr>
          <p:cNvPr id="3" name="Content Placeholder 2">
            <a:extLst>
              <a:ext uri="{FF2B5EF4-FFF2-40B4-BE49-F238E27FC236}">
                <a16:creationId xmlns:a16="http://schemas.microsoft.com/office/drawing/2014/main" id="{31FA9998-549A-0498-2CE3-54E70516F28B}"/>
              </a:ext>
            </a:extLst>
          </p:cNvPr>
          <p:cNvSpPr>
            <a:spLocks noGrp="1"/>
          </p:cNvSpPr>
          <p:nvPr>
            <p:ph idx="1"/>
          </p:nvPr>
        </p:nvSpPr>
        <p:spPr>
          <a:xfrm>
            <a:off x="838200" y="1667474"/>
            <a:ext cx="10515600" cy="4509489"/>
          </a:xfrm>
        </p:spPr>
        <p:txBody>
          <a:bodyPr vert="horz" lIns="91440" tIns="45720" rIns="91440" bIns="45720" rtlCol="0" anchor="t">
            <a:normAutofit/>
          </a:bodyPr>
          <a:lstStyle/>
          <a:p>
            <a:r>
              <a:rPr lang="en-US" sz="2000" b="1">
                <a:latin typeface="Segoe UI"/>
                <a:cs typeface="Segoe UI"/>
              </a:rPr>
              <a:t>HTML &lt;blockquote&gt; for Quotations</a:t>
            </a:r>
            <a:endParaRPr lang="en-US" sz="2000" b="1">
              <a:cs typeface="Calibri" panose="020F0502020204030204"/>
            </a:endParaRPr>
          </a:p>
          <a:p>
            <a:endParaRPr lang="en-US" sz="2000" b="1">
              <a:latin typeface="Segoe UI"/>
              <a:ea typeface="Verdana"/>
              <a:cs typeface="Segoe UI"/>
            </a:endParaRPr>
          </a:p>
          <a:p>
            <a:r>
              <a:rPr lang="en-US" sz="1600">
                <a:latin typeface="Verdana"/>
                <a:ea typeface="Verdana"/>
              </a:rPr>
              <a:t>The HTML </a:t>
            </a:r>
            <a:r>
              <a:rPr lang="en-US" sz="1600">
                <a:solidFill>
                  <a:srgbClr val="DC143C"/>
                </a:solidFill>
                <a:latin typeface="Consolas"/>
              </a:rPr>
              <a:t>&lt;blockquote&gt;</a:t>
            </a:r>
            <a:r>
              <a:rPr lang="en-US" sz="1600">
                <a:latin typeface="Verdana"/>
                <a:ea typeface="Verdana"/>
              </a:rPr>
              <a:t> element defines a section that is quoted from another source.</a:t>
            </a:r>
            <a:endParaRPr lang="en-US" sz="1600">
              <a:cs typeface="Calibri"/>
            </a:endParaRPr>
          </a:p>
          <a:p>
            <a:r>
              <a:rPr lang="en-US" sz="1600">
                <a:latin typeface="Verdana"/>
                <a:ea typeface="Verdana"/>
              </a:rPr>
              <a:t>Browsers usually indent </a:t>
            </a:r>
            <a:r>
              <a:rPr lang="en-US" sz="1600">
                <a:solidFill>
                  <a:srgbClr val="DC143C"/>
                </a:solidFill>
                <a:latin typeface="Consolas"/>
              </a:rPr>
              <a:t>&lt;blockquote&gt;</a:t>
            </a:r>
            <a:r>
              <a:rPr lang="en-US" sz="1600">
                <a:latin typeface="Verdana"/>
                <a:ea typeface="Verdana"/>
              </a:rPr>
              <a:t> elements.</a:t>
            </a:r>
            <a:endParaRPr lang="en-US" sz="1600">
              <a:cs typeface="Calibri"/>
            </a:endParaRPr>
          </a:p>
          <a:p>
            <a:r>
              <a:rPr lang="en-US" sz="1600">
                <a:cs typeface="Calibri"/>
              </a:rPr>
              <a:t>Example:</a:t>
            </a:r>
          </a:p>
          <a:p>
            <a:r>
              <a:rPr lang="en-US" sz="1600">
                <a:solidFill>
                  <a:srgbClr val="0000CD"/>
                </a:solidFill>
                <a:latin typeface="Consolas"/>
                <a:cs typeface="Calibri"/>
              </a:rPr>
              <a:t>&lt;</a:t>
            </a:r>
            <a:r>
              <a:rPr lang="en-US" sz="1600">
                <a:solidFill>
                  <a:srgbClr val="A52A2A"/>
                </a:solidFill>
                <a:latin typeface="Consolas"/>
                <a:cs typeface="Calibri"/>
              </a:rPr>
              <a:t>p</a:t>
            </a:r>
            <a:r>
              <a:rPr lang="en-US" sz="1600">
                <a:solidFill>
                  <a:srgbClr val="0000CD"/>
                </a:solidFill>
                <a:latin typeface="Consolas"/>
                <a:cs typeface="Calibri"/>
              </a:rPr>
              <a:t>&gt;</a:t>
            </a:r>
            <a:r>
              <a:rPr lang="en-US" sz="1600">
                <a:latin typeface="Consolas"/>
                <a:cs typeface="Calibri"/>
              </a:rPr>
              <a:t>Here is a quote from WWF's website:</a:t>
            </a:r>
            <a:r>
              <a:rPr lang="en-US" sz="1600">
                <a:solidFill>
                  <a:srgbClr val="0000CD"/>
                </a:solidFill>
                <a:latin typeface="Consolas"/>
                <a:cs typeface="Calibri"/>
              </a:rPr>
              <a:t>&lt;</a:t>
            </a:r>
            <a:r>
              <a:rPr lang="en-US" sz="1600">
                <a:solidFill>
                  <a:srgbClr val="A52A2A"/>
                </a:solidFill>
                <a:latin typeface="Consolas"/>
                <a:cs typeface="Calibri"/>
              </a:rPr>
              <a:t>/p</a:t>
            </a:r>
            <a:r>
              <a:rPr lang="en-US" sz="1600">
                <a:solidFill>
                  <a:srgbClr val="0000CD"/>
                </a:solidFill>
                <a:latin typeface="Consolas"/>
                <a:cs typeface="Calibri"/>
              </a:rPr>
              <a:t>&gt;</a:t>
            </a:r>
            <a:br>
              <a:rPr lang="en-US" sz="1600">
                <a:latin typeface="Consolas"/>
                <a:cs typeface="Calibri"/>
              </a:rPr>
            </a:br>
            <a:r>
              <a:rPr lang="en-US" sz="1600">
                <a:solidFill>
                  <a:srgbClr val="0000CD"/>
                </a:solidFill>
                <a:latin typeface="Consolas"/>
                <a:cs typeface="Calibri"/>
              </a:rPr>
              <a:t>&lt;</a:t>
            </a:r>
            <a:r>
              <a:rPr lang="en-US" sz="1600">
                <a:solidFill>
                  <a:srgbClr val="A52A2A"/>
                </a:solidFill>
                <a:latin typeface="Consolas"/>
                <a:cs typeface="Calibri"/>
              </a:rPr>
              <a:t>blockquote</a:t>
            </a:r>
            <a:r>
              <a:rPr lang="en-US" sz="1600">
                <a:solidFill>
                  <a:srgbClr val="FF0000"/>
                </a:solidFill>
                <a:latin typeface="Consolas"/>
                <a:cs typeface="Calibri"/>
              </a:rPr>
              <a:t> cite</a:t>
            </a:r>
            <a:r>
              <a:rPr lang="en-US" sz="1600">
                <a:solidFill>
                  <a:srgbClr val="0000CD"/>
                </a:solidFill>
                <a:latin typeface="Consolas"/>
                <a:cs typeface="Calibri"/>
              </a:rPr>
              <a:t>="http://www.worldwildlife.org/who/index.html"&gt;</a:t>
            </a:r>
            <a:br>
              <a:rPr lang="en-US" sz="1600">
                <a:latin typeface="Consolas"/>
                <a:cs typeface="Calibri"/>
              </a:rPr>
            </a:br>
            <a:r>
              <a:rPr lang="en-US" sz="1600">
                <a:solidFill>
                  <a:srgbClr val="0000CD"/>
                </a:solidFill>
                <a:latin typeface="Consolas"/>
                <a:cs typeface="Calibri"/>
              </a:rPr>
              <a:t>For 60 years, WWF has worked to help people and nature thrive. As the world's leading conservation organization, WWF works in nearly 100 countries. At every level, we collaborate with people around the world to develop and deliver innovative solutions that protect communities, wildlife, and the places in which they live.</a:t>
            </a:r>
            <a:br>
              <a:rPr lang="en-US" sz="1600">
                <a:latin typeface="Consolas"/>
                <a:cs typeface="Calibri"/>
              </a:rPr>
            </a:br>
            <a:r>
              <a:rPr lang="en-US" sz="1600">
                <a:solidFill>
                  <a:srgbClr val="0000CD"/>
                </a:solidFill>
                <a:latin typeface="Consolas"/>
                <a:cs typeface="Calibri"/>
              </a:rPr>
              <a:t>&lt;</a:t>
            </a:r>
            <a:r>
              <a:rPr lang="en-US" sz="1600">
                <a:solidFill>
                  <a:srgbClr val="A52A2A"/>
                </a:solidFill>
                <a:latin typeface="Consolas"/>
                <a:cs typeface="Calibri"/>
              </a:rPr>
              <a:t>/blockquote</a:t>
            </a:r>
            <a:r>
              <a:rPr lang="en-US" sz="1600">
                <a:solidFill>
                  <a:srgbClr val="0000CD"/>
                </a:solidFill>
                <a:latin typeface="Consolas"/>
                <a:cs typeface="Calibri"/>
              </a:rPr>
              <a:t>&gt;</a:t>
            </a:r>
            <a:endParaRPr lang="en-US" sz="1600">
              <a:cs typeface="Calibri"/>
            </a:endParaRPr>
          </a:p>
        </p:txBody>
      </p:sp>
      <p:sp>
        <p:nvSpPr>
          <p:cNvPr id="4" name="Footer Placeholder 3">
            <a:extLst>
              <a:ext uri="{FF2B5EF4-FFF2-40B4-BE49-F238E27FC236}">
                <a16:creationId xmlns:a16="http://schemas.microsoft.com/office/drawing/2014/main" id="{0645CC69-68BD-C1AF-9A84-1033A9895A9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C285492-724A-4456-5F42-CA954EAB91C7}"/>
              </a:ext>
            </a:extLst>
          </p:cNvPr>
          <p:cNvSpPr>
            <a:spLocks noGrp="1"/>
          </p:cNvSpPr>
          <p:nvPr>
            <p:ph type="sldNum" sz="quarter" idx="12"/>
          </p:nvPr>
        </p:nvSpPr>
        <p:spPr/>
        <p:txBody>
          <a:bodyPr/>
          <a:lstStyle/>
          <a:p>
            <a:fld id="{D4C40640-FB97-403C-ACEE-868BB27D48AD}" type="slidenum">
              <a:rPr lang="en-IN" smtClean="0"/>
              <a:t>22</a:t>
            </a:fld>
            <a:endParaRPr lang="en-IN"/>
          </a:p>
        </p:txBody>
      </p:sp>
    </p:spTree>
    <p:extLst>
      <p:ext uri="{BB962C8B-B14F-4D97-AF65-F5344CB8AC3E}">
        <p14:creationId xmlns:p14="http://schemas.microsoft.com/office/powerpoint/2010/main" val="249310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A008B-994D-88EC-CC3A-5029A0DC5A12}"/>
              </a:ext>
            </a:extLst>
          </p:cNvPr>
          <p:cNvSpPr>
            <a:spLocks noGrp="1"/>
          </p:cNvSpPr>
          <p:nvPr>
            <p:ph idx="1"/>
          </p:nvPr>
        </p:nvSpPr>
        <p:spPr>
          <a:xfrm>
            <a:off x="838200" y="718569"/>
            <a:ext cx="10515600" cy="5458394"/>
          </a:xfrm>
        </p:spPr>
        <p:txBody>
          <a:bodyPr vert="horz" lIns="91440" tIns="45720" rIns="91440" bIns="45720" rtlCol="0" anchor="t">
            <a:normAutofit/>
          </a:bodyPr>
          <a:lstStyle/>
          <a:p>
            <a:r>
              <a:rPr lang="en-US" sz="2000" b="1">
                <a:latin typeface="Segoe UI"/>
                <a:cs typeface="Segoe UI"/>
              </a:rPr>
              <a:t>HTML &lt;q&gt; for Short Quotations</a:t>
            </a:r>
            <a:endParaRPr lang="en-US" sz="2000" b="1">
              <a:cs typeface="Calibri" panose="020F0502020204030204"/>
            </a:endParaRPr>
          </a:p>
          <a:p>
            <a:endParaRPr lang="en-US" sz="2000" b="1">
              <a:latin typeface="Segoe UI"/>
              <a:ea typeface="Verdana"/>
              <a:cs typeface="Segoe UI"/>
            </a:endParaRPr>
          </a:p>
          <a:p>
            <a:r>
              <a:rPr lang="en-US" sz="1600">
                <a:latin typeface="Verdana"/>
                <a:ea typeface="Verdana"/>
              </a:rPr>
              <a:t>The HTML </a:t>
            </a:r>
            <a:r>
              <a:rPr lang="en-US" sz="1600">
                <a:solidFill>
                  <a:srgbClr val="DC143C"/>
                </a:solidFill>
                <a:latin typeface="Consolas"/>
              </a:rPr>
              <a:t>&lt;q&gt;</a:t>
            </a:r>
            <a:r>
              <a:rPr lang="en-US" sz="1600">
                <a:latin typeface="Verdana"/>
                <a:ea typeface="Verdana"/>
              </a:rPr>
              <a:t> tag defines a short quotation.</a:t>
            </a:r>
            <a:endParaRPr lang="en-US" sz="1600">
              <a:cs typeface="Calibri"/>
            </a:endParaRPr>
          </a:p>
          <a:p>
            <a:r>
              <a:rPr lang="en-US" sz="1600">
                <a:latin typeface="Verdana"/>
                <a:ea typeface="Verdana"/>
              </a:rPr>
              <a:t>Browsers normally insert quotation marks around the quotation.</a:t>
            </a:r>
            <a:endParaRPr lang="en-US" sz="1600">
              <a:cs typeface="Calibri"/>
            </a:endParaRPr>
          </a:p>
          <a:p>
            <a:r>
              <a:rPr lang="en-US" sz="1600">
                <a:latin typeface="Segoe UI"/>
                <a:cs typeface="Segoe UI"/>
              </a:rPr>
              <a:t>Example</a:t>
            </a:r>
            <a:endParaRPr lang="en-US" sz="1600">
              <a:cs typeface="Calibri"/>
            </a:endParaRPr>
          </a:p>
          <a:p>
            <a:r>
              <a:rPr lang="en-US" sz="1600">
                <a:solidFill>
                  <a:srgbClr val="0000CD"/>
                </a:solidFill>
                <a:latin typeface="Consolas"/>
              </a:rPr>
              <a:t>&lt;</a:t>
            </a:r>
            <a:r>
              <a:rPr lang="en-US" sz="1600">
                <a:solidFill>
                  <a:srgbClr val="A52A2A"/>
                </a:solidFill>
                <a:latin typeface="Consolas"/>
              </a:rPr>
              <a:t>p</a:t>
            </a:r>
            <a:r>
              <a:rPr lang="en-US" sz="1600">
                <a:solidFill>
                  <a:srgbClr val="0000CD"/>
                </a:solidFill>
                <a:latin typeface="Consolas"/>
              </a:rPr>
              <a:t>&gt;</a:t>
            </a:r>
            <a:r>
              <a:rPr lang="en-US" sz="1600">
                <a:latin typeface="Consolas"/>
              </a:rPr>
              <a:t>WWF's goal is to: </a:t>
            </a:r>
            <a:r>
              <a:rPr lang="en-US" sz="1600">
                <a:solidFill>
                  <a:srgbClr val="0000CD"/>
                </a:solidFill>
                <a:latin typeface="Consolas"/>
              </a:rPr>
              <a:t>&lt;</a:t>
            </a:r>
            <a:r>
              <a:rPr lang="en-US" sz="1600">
                <a:solidFill>
                  <a:srgbClr val="A52A2A"/>
                </a:solidFill>
                <a:latin typeface="Consolas"/>
              </a:rPr>
              <a:t>q</a:t>
            </a:r>
            <a:r>
              <a:rPr lang="en-US" sz="1600">
                <a:solidFill>
                  <a:srgbClr val="0000CD"/>
                </a:solidFill>
                <a:latin typeface="Consolas"/>
              </a:rPr>
              <a:t>&gt;</a:t>
            </a:r>
            <a:r>
              <a:rPr lang="en-US" sz="1600">
                <a:latin typeface="Consolas"/>
              </a:rPr>
              <a:t>Build a future where people live in harmony with nature.</a:t>
            </a:r>
            <a:r>
              <a:rPr lang="en-US" sz="1600">
                <a:solidFill>
                  <a:srgbClr val="0000CD"/>
                </a:solidFill>
                <a:latin typeface="Consolas"/>
              </a:rPr>
              <a:t>&lt;</a:t>
            </a:r>
            <a:r>
              <a:rPr lang="en-US" sz="1600">
                <a:solidFill>
                  <a:srgbClr val="A52A2A"/>
                </a:solidFill>
                <a:latin typeface="Consolas"/>
              </a:rPr>
              <a:t>/q</a:t>
            </a:r>
            <a:r>
              <a:rPr lang="en-US" sz="1600">
                <a:solidFill>
                  <a:srgbClr val="0000CD"/>
                </a:solidFill>
                <a:latin typeface="Consolas"/>
              </a:rPr>
              <a:t>&gt;&lt;</a:t>
            </a:r>
            <a:r>
              <a:rPr lang="en-US" sz="1600">
                <a:solidFill>
                  <a:srgbClr val="A52A2A"/>
                </a:solidFill>
                <a:latin typeface="Consolas"/>
              </a:rPr>
              <a:t>/p</a:t>
            </a:r>
            <a:r>
              <a:rPr lang="en-US" sz="1600">
                <a:solidFill>
                  <a:srgbClr val="0000CD"/>
                </a:solidFill>
                <a:latin typeface="Consolas"/>
              </a:rPr>
              <a:t>&gt;</a:t>
            </a:r>
            <a:endParaRPr lang="en-US" sz="1600">
              <a:cs typeface="Calibri"/>
            </a:endParaRPr>
          </a:p>
          <a:p>
            <a:endParaRPr lang="en-US" sz="1600">
              <a:cs typeface="Calibri"/>
            </a:endParaRPr>
          </a:p>
          <a:p>
            <a:endParaRPr lang="en-US" sz="1600">
              <a:cs typeface="Calibri"/>
            </a:endParaRPr>
          </a:p>
          <a:p>
            <a:r>
              <a:rPr lang="en-US" sz="2000" b="1">
                <a:latin typeface="Segoe UI"/>
                <a:cs typeface="Segoe UI"/>
              </a:rPr>
              <a:t>HTML &lt;</a:t>
            </a:r>
            <a:r>
              <a:rPr lang="en-US" sz="2000" b="1" err="1">
                <a:latin typeface="Segoe UI"/>
                <a:cs typeface="Segoe UI"/>
              </a:rPr>
              <a:t>abbr</a:t>
            </a:r>
            <a:r>
              <a:rPr lang="en-US" sz="2000" b="1">
                <a:latin typeface="Segoe UI"/>
                <a:cs typeface="Segoe UI"/>
              </a:rPr>
              <a:t>&gt; for Abbreviations</a:t>
            </a:r>
            <a:endParaRPr lang="en-US" sz="2000" b="1">
              <a:cs typeface="Calibri"/>
            </a:endParaRPr>
          </a:p>
          <a:p>
            <a:r>
              <a:rPr lang="en-US" sz="1600">
                <a:latin typeface="Verdana"/>
                <a:ea typeface="Verdana"/>
                <a:cs typeface="Calibri"/>
              </a:rPr>
              <a:t>The HTML </a:t>
            </a:r>
            <a:r>
              <a:rPr lang="en-US" sz="1600">
                <a:solidFill>
                  <a:srgbClr val="DC143C"/>
                </a:solidFill>
                <a:latin typeface="Consolas"/>
                <a:cs typeface="Calibri"/>
              </a:rPr>
              <a:t>&lt;</a:t>
            </a:r>
            <a:r>
              <a:rPr lang="en-US" sz="1600" err="1">
                <a:solidFill>
                  <a:srgbClr val="DC143C"/>
                </a:solidFill>
                <a:latin typeface="Consolas"/>
                <a:cs typeface="Calibri"/>
              </a:rPr>
              <a:t>abbr</a:t>
            </a:r>
            <a:r>
              <a:rPr lang="en-US" sz="1600">
                <a:solidFill>
                  <a:srgbClr val="DC143C"/>
                </a:solidFill>
                <a:latin typeface="Consolas"/>
                <a:cs typeface="Calibri"/>
              </a:rPr>
              <a:t>&gt;</a:t>
            </a:r>
            <a:r>
              <a:rPr lang="en-US" sz="1600">
                <a:latin typeface="Verdana"/>
                <a:ea typeface="Verdana"/>
                <a:cs typeface="Calibri"/>
              </a:rPr>
              <a:t> tag defines an abbreviation or an acronym, like "HTML", "CSS", "Mr.", "Dr.", "ASAP", "ATM".</a:t>
            </a:r>
            <a:endParaRPr lang="en-US" sz="1600">
              <a:cs typeface="Calibri"/>
            </a:endParaRPr>
          </a:p>
          <a:p>
            <a:endParaRPr lang="en-US" sz="1600">
              <a:cs typeface="Calibri"/>
            </a:endParaRPr>
          </a:p>
        </p:txBody>
      </p:sp>
      <p:sp>
        <p:nvSpPr>
          <p:cNvPr id="4" name="Footer Placeholder 3">
            <a:extLst>
              <a:ext uri="{FF2B5EF4-FFF2-40B4-BE49-F238E27FC236}">
                <a16:creationId xmlns:a16="http://schemas.microsoft.com/office/drawing/2014/main" id="{B14751AB-F0C1-CA1E-FDE6-F62D5D8CDDD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1DEA183-A349-1EB5-AA3D-4A951C3544E5}"/>
              </a:ext>
            </a:extLst>
          </p:cNvPr>
          <p:cNvSpPr>
            <a:spLocks noGrp="1"/>
          </p:cNvSpPr>
          <p:nvPr>
            <p:ph type="sldNum" sz="quarter" idx="12"/>
          </p:nvPr>
        </p:nvSpPr>
        <p:spPr/>
        <p:txBody>
          <a:bodyPr/>
          <a:lstStyle/>
          <a:p>
            <a:fld id="{D4C40640-FB97-403C-ACEE-868BB27D48AD}" type="slidenum">
              <a:rPr lang="en-IN" smtClean="0"/>
              <a:t>23</a:t>
            </a:fld>
            <a:endParaRPr lang="en-IN"/>
          </a:p>
        </p:txBody>
      </p:sp>
    </p:spTree>
    <p:extLst>
      <p:ext uri="{BB962C8B-B14F-4D97-AF65-F5344CB8AC3E}">
        <p14:creationId xmlns:p14="http://schemas.microsoft.com/office/powerpoint/2010/main" val="3467448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9368B-72A6-86A6-E6CC-19B460F38169}"/>
              </a:ext>
            </a:extLst>
          </p:cNvPr>
          <p:cNvSpPr>
            <a:spLocks noGrp="1"/>
          </p:cNvSpPr>
          <p:nvPr>
            <p:ph idx="1"/>
          </p:nvPr>
        </p:nvSpPr>
        <p:spPr>
          <a:xfrm>
            <a:off x="838200" y="675437"/>
            <a:ext cx="10515600" cy="5501526"/>
          </a:xfrm>
        </p:spPr>
        <p:txBody>
          <a:bodyPr vert="horz" lIns="91440" tIns="45720" rIns="91440" bIns="45720" rtlCol="0" anchor="t">
            <a:normAutofit lnSpcReduction="10000"/>
          </a:bodyPr>
          <a:lstStyle/>
          <a:p>
            <a:r>
              <a:rPr lang="en-US" sz="2000" b="1">
                <a:latin typeface="Segoe UI"/>
                <a:cs typeface="Segoe UI"/>
              </a:rPr>
              <a:t>HTML &lt;address&gt; for Contact Information</a:t>
            </a:r>
            <a:endParaRPr lang="en-US" sz="2000" b="1">
              <a:cs typeface="Calibri" panose="020F0502020204030204"/>
            </a:endParaRPr>
          </a:p>
          <a:p>
            <a:endParaRPr lang="en-US" sz="2000" b="1">
              <a:latin typeface="Segoe UI"/>
              <a:ea typeface="Verdana"/>
              <a:cs typeface="Segoe UI"/>
            </a:endParaRPr>
          </a:p>
          <a:p>
            <a:r>
              <a:rPr lang="en-US" sz="1600">
                <a:latin typeface="Verdana"/>
                <a:ea typeface="Verdana"/>
              </a:rPr>
              <a:t>The HTML </a:t>
            </a:r>
            <a:r>
              <a:rPr lang="en-US" sz="1600">
                <a:solidFill>
                  <a:srgbClr val="DC143C"/>
                </a:solidFill>
                <a:latin typeface="Consolas"/>
              </a:rPr>
              <a:t>&lt;address&gt;</a:t>
            </a:r>
            <a:r>
              <a:rPr lang="en-US" sz="1600">
                <a:latin typeface="Verdana"/>
                <a:ea typeface="Verdana"/>
              </a:rPr>
              <a:t> tag defines the contact information for the author/owner of a document or an article.</a:t>
            </a:r>
            <a:endParaRPr lang="en-US" sz="1600">
              <a:cs typeface="Calibri"/>
            </a:endParaRPr>
          </a:p>
          <a:p>
            <a:r>
              <a:rPr lang="en-US" sz="1600">
                <a:latin typeface="Verdana"/>
                <a:ea typeface="Verdana"/>
                <a:cs typeface="Calibri"/>
              </a:rPr>
              <a:t>The text in the </a:t>
            </a:r>
            <a:r>
              <a:rPr lang="en-US" sz="1600">
                <a:solidFill>
                  <a:srgbClr val="DC143C"/>
                </a:solidFill>
                <a:latin typeface="Consolas"/>
                <a:cs typeface="Calibri"/>
              </a:rPr>
              <a:t>&lt;address&gt;</a:t>
            </a:r>
            <a:r>
              <a:rPr lang="en-US" sz="1600">
                <a:latin typeface="Verdana"/>
                <a:ea typeface="Verdana"/>
                <a:cs typeface="Calibri"/>
              </a:rPr>
              <a:t> element usually renders in </a:t>
            </a:r>
            <a:r>
              <a:rPr lang="en-US" sz="1600" i="1">
                <a:latin typeface="Verdana"/>
                <a:ea typeface="Verdana"/>
                <a:cs typeface="Calibri"/>
              </a:rPr>
              <a:t>italic,</a:t>
            </a:r>
            <a:r>
              <a:rPr lang="en-US" sz="1600">
                <a:latin typeface="Verdana"/>
                <a:ea typeface="Verdana"/>
                <a:cs typeface="Calibri"/>
              </a:rPr>
              <a:t> and browsers will always add a line break before and after the </a:t>
            </a:r>
            <a:r>
              <a:rPr lang="en-US" sz="1600">
                <a:solidFill>
                  <a:srgbClr val="DC143C"/>
                </a:solidFill>
                <a:latin typeface="Consolas"/>
                <a:cs typeface="Calibri"/>
              </a:rPr>
              <a:t>&lt;address&gt;</a:t>
            </a:r>
            <a:r>
              <a:rPr lang="en-US" sz="1600">
                <a:latin typeface="Verdana"/>
                <a:ea typeface="Verdana"/>
                <a:cs typeface="Calibri"/>
              </a:rPr>
              <a:t> element.</a:t>
            </a:r>
          </a:p>
          <a:p>
            <a:r>
              <a:rPr lang="en-US" sz="1600">
                <a:latin typeface="Verdana"/>
                <a:ea typeface="Verdana"/>
                <a:cs typeface="Calibri"/>
              </a:rPr>
              <a:t>Example:</a:t>
            </a:r>
          </a:p>
          <a:p>
            <a:r>
              <a:rPr lang="en-US" sz="1600">
                <a:solidFill>
                  <a:srgbClr val="0000CD"/>
                </a:solidFill>
                <a:latin typeface="Consolas"/>
                <a:ea typeface="Verdana"/>
                <a:cs typeface="Calibri"/>
              </a:rPr>
              <a:t>&lt;</a:t>
            </a:r>
            <a:r>
              <a:rPr lang="en-US" sz="1600">
                <a:solidFill>
                  <a:srgbClr val="A52A2A"/>
                </a:solidFill>
                <a:latin typeface="Consolas"/>
                <a:ea typeface="Verdana"/>
                <a:cs typeface="Calibri"/>
              </a:rPr>
              <a:t>address</a:t>
            </a:r>
            <a:r>
              <a:rPr lang="en-US" sz="1600">
                <a:solidFill>
                  <a:srgbClr val="0000CD"/>
                </a:solidFill>
                <a:latin typeface="Consolas"/>
                <a:ea typeface="Verdana"/>
                <a:cs typeface="Calibri"/>
              </a:rPr>
              <a:t>&gt;</a:t>
            </a:r>
            <a:br>
              <a:rPr lang="en-US" sz="1600">
                <a:latin typeface="Consolas"/>
                <a:ea typeface="Verdana"/>
                <a:cs typeface="Calibri"/>
              </a:rPr>
            </a:br>
            <a:r>
              <a:rPr lang="en-US" sz="1600">
                <a:solidFill>
                  <a:srgbClr val="0000CD"/>
                </a:solidFill>
                <a:latin typeface="Consolas"/>
                <a:ea typeface="Verdana"/>
                <a:cs typeface="Calibri"/>
              </a:rPr>
              <a:t>Written by John Doe.&lt;</a:t>
            </a:r>
            <a:r>
              <a:rPr lang="en-US" sz="1600" err="1">
                <a:solidFill>
                  <a:srgbClr val="A52A2A"/>
                </a:solidFill>
                <a:latin typeface="Consolas"/>
                <a:ea typeface="Verdana"/>
                <a:cs typeface="Calibri"/>
              </a:rPr>
              <a:t>br</a:t>
            </a:r>
            <a:r>
              <a:rPr lang="en-US" sz="1600">
                <a:solidFill>
                  <a:srgbClr val="0000CD"/>
                </a:solidFill>
                <a:latin typeface="Consolas"/>
                <a:ea typeface="Verdana"/>
                <a:cs typeface="Calibri"/>
              </a:rPr>
              <a:t>&gt;</a:t>
            </a:r>
            <a:br>
              <a:rPr lang="en-US" sz="1600">
                <a:latin typeface="Consolas"/>
                <a:ea typeface="Verdana"/>
                <a:cs typeface="Calibri"/>
              </a:rPr>
            </a:br>
            <a:r>
              <a:rPr lang="en-US" sz="1600">
                <a:solidFill>
                  <a:srgbClr val="0000CD"/>
                </a:solidFill>
                <a:latin typeface="Consolas"/>
                <a:ea typeface="Verdana"/>
                <a:cs typeface="Calibri"/>
              </a:rPr>
              <a:t>Visit us at:&lt;</a:t>
            </a:r>
            <a:r>
              <a:rPr lang="en-US" sz="1600" err="1">
                <a:solidFill>
                  <a:srgbClr val="A52A2A"/>
                </a:solidFill>
                <a:latin typeface="Consolas"/>
                <a:ea typeface="Verdana"/>
                <a:cs typeface="Calibri"/>
              </a:rPr>
              <a:t>br</a:t>
            </a:r>
            <a:r>
              <a:rPr lang="en-US" sz="1600">
                <a:solidFill>
                  <a:srgbClr val="0000CD"/>
                </a:solidFill>
                <a:latin typeface="Consolas"/>
                <a:ea typeface="Verdana"/>
                <a:cs typeface="Calibri"/>
              </a:rPr>
              <a:t>&gt;</a:t>
            </a:r>
            <a:br>
              <a:rPr lang="en-US" sz="1600">
                <a:latin typeface="Consolas"/>
                <a:ea typeface="Verdana"/>
                <a:cs typeface="Calibri"/>
              </a:rPr>
            </a:br>
            <a:r>
              <a:rPr lang="en-US" sz="1600">
                <a:solidFill>
                  <a:srgbClr val="0000CD"/>
                </a:solidFill>
                <a:latin typeface="Consolas"/>
                <a:ea typeface="Verdana"/>
                <a:cs typeface="Calibri"/>
              </a:rPr>
              <a:t>Example.com&lt;</a:t>
            </a:r>
            <a:r>
              <a:rPr lang="en-US" sz="1600" err="1">
                <a:solidFill>
                  <a:srgbClr val="A52A2A"/>
                </a:solidFill>
                <a:latin typeface="Consolas"/>
                <a:ea typeface="Verdana"/>
                <a:cs typeface="Calibri"/>
              </a:rPr>
              <a:t>br</a:t>
            </a:r>
            <a:r>
              <a:rPr lang="en-US" sz="1600">
                <a:solidFill>
                  <a:srgbClr val="0000CD"/>
                </a:solidFill>
                <a:latin typeface="Consolas"/>
                <a:ea typeface="Verdana"/>
                <a:cs typeface="Calibri"/>
              </a:rPr>
              <a:t>&gt;</a:t>
            </a:r>
            <a:br>
              <a:rPr lang="en-US" sz="1600">
                <a:latin typeface="Consolas"/>
                <a:ea typeface="Verdana"/>
                <a:cs typeface="Calibri"/>
              </a:rPr>
            </a:br>
            <a:r>
              <a:rPr lang="en-US" sz="1600">
                <a:solidFill>
                  <a:srgbClr val="0000CD"/>
                </a:solidFill>
                <a:latin typeface="Consolas"/>
                <a:ea typeface="Verdana"/>
                <a:cs typeface="Calibri"/>
              </a:rPr>
              <a:t>Box 564, Disneyland&lt;</a:t>
            </a:r>
            <a:r>
              <a:rPr lang="en-US" sz="1600" err="1">
                <a:solidFill>
                  <a:srgbClr val="A52A2A"/>
                </a:solidFill>
                <a:latin typeface="Consolas"/>
                <a:ea typeface="Verdana"/>
                <a:cs typeface="Calibri"/>
              </a:rPr>
              <a:t>br</a:t>
            </a:r>
            <a:r>
              <a:rPr lang="en-US" sz="1600">
                <a:solidFill>
                  <a:srgbClr val="0000CD"/>
                </a:solidFill>
                <a:latin typeface="Consolas"/>
                <a:ea typeface="Verdana"/>
                <a:cs typeface="Calibri"/>
              </a:rPr>
              <a:t>&gt;</a:t>
            </a:r>
            <a:br>
              <a:rPr lang="en-US" sz="1600">
                <a:latin typeface="Consolas"/>
                <a:ea typeface="Verdana"/>
                <a:cs typeface="Calibri"/>
              </a:rPr>
            </a:br>
            <a:r>
              <a:rPr lang="en-US" sz="1600">
                <a:solidFill>
                  <a:srgbClr val="0000CD"/>
                </a:solidFill>
                <a:latin typeface="Consolas"/>
                <a:ea typeface="Verdana"/>
                <a:cs typeface="Calibri"/>
              </a:rPr>
              <a:t>USA</a:t>
            </a:r>
            <a:br>
              <a:rPr lang="en-US" sz="1600">
                <a:latin typeface="Consolas"/>
                <a:ea typeface="Verdana"/>
                <a:cs typeface="Calibri"/>
              </a:rPr>
            </a:br>
            <a:r>
              <a:rPr lang="en-US" sz="1600">
                <a:solidFill>
                  <a:srgbClr val="0000CD"/>
                </a:solidFill>
                <a:latin typeface="Consolas"/>
                <a:ea typeface="Verdana"/>
                <a:cs typeface="Calibri"/>
              </a:rPr>
              <a:t>&lt;</a:t>
            </a:r>
            <a:r>
              <a:rPr lang="en-US" sz="1600">
                <a:solidFill>
                  <a:srgbClr val="A52A2A"/>
                </a:solidFill>
                <a:latin typeface="Consolas"/>
                <a:ea typeface="Verdana"/>
                <a:cs typeface="Calibri"/>
              </a:rPr>
              <a:t>/address</a:t>
            </a:r>
            <a:r>
              <a:rPr lang="en-US" sz="1600">
                <a:solidFill>
                  <a:srgbClr val="0000CD"/>
                </a:solidFill>
                <a:latin typeface="Consolas"/>
                <a:ea typeface="Verdana"/>
                <a:cs typeface="Calibri"/>
              </a:rPr>
              <a:t>&gt;</a:t>
            </a:r>
          </a:p>
          <a:p>
            <a:endParaRPr lang="en-US" sz="1600">
              <a:solidFill>
                <a:srgbClr val="0000CD"/>
              </a:solidFill>
              <a:latin typeface="Consolas"/>
              <a:ea typeface="Verdana"/>
              <a:cs typeface="Calibri"/>
            </a:endParaRPr>
          </a:p>
          <a:p>
            <a:r>
              <a:rPr lang="en-US" sz="2000" b="1">
                <a:solidFill>
                  <a:srgbClr val="000000"/>
                </a:solidFill>
                <a:latin typeface="Segoe UI"/>
                <a:ea typeface="Verdana"/>
                <a:cs typeface="Segoe UI"/>
              </a:rPr>
              <a:t>HTML &lt;cite&gt; for Work Title</a:t>
            </a:r>
            <a:endParaRPr lang="en-US" sz="2000" b="1">
              <a:solidFill>
                <a:srgbClr val="0000CD"/>
              </a:solidFill>
              <a:latin typeface="Consolas"/>
              <a:ea typeface="Verdana"/>
              <a:cs typeface="Calibri"/>
            </a:endParaRPr>
          </a:p>
          <a:p>
            <a:endParaRPr lang="en-US" sz="2000" b="1">
              <a:solidFill>
                <a:srgbClr val="000000"/>
              </a:solidFill>
              <a:latin typeface="Segoe UI"/>
              <a:ea typeface="Verdana"/>
              <a:cs typeface="Segoe UI"/>
            </a:endParaRPr>
          </a:p>
          <a:p>
            <a:r>
              <a:rPr lang="en-US" sz="1600">
                <a:solidFill>
                  <a:srgbClr val="000000"/>
                </a:solidFill>
                <a:latin typeface="Verdana"/>
                <a:ea typeface="Verdana"/>
                <a:cs typeface="Calibri"/>
              </a:rPr>
              <a:t>The HTML </a:t>
            </a:r>
            <a:r>
              <a:rPr lang="en-US" sz="1600">
                <a:solidFill>
                  <a:srgbClr val="DC143C"/>
                </a:solidFill>
                <a:latin typeface="Consolas"/>
                <a:ea typeface="Verdana"/>
                <a:cs typeface="Calibri"/>
              </a:rPr>
              <a:t>&lt;cite&gt;</a:t>
            </a:r>
            <a:r>
              <a:rPr lang="en-US" sz="1600">
                <a:solidFill>
                  <a:srgbClr val="000000"/>
                </a:solidFill>
                <a:latin typeface="Verdana"/>
                <a:ea typeface="Verdana"/>
                <a:cs typeface="Calibri"/>
              </a:rPr>
              <a:t> tag defines the title of a creative work (e.g. a book, a poem, a song, a movie, a painting, a sculpture, etc.).</a:t>
            </a:r>
            <a:endParaRPr lang="en-US" sz="1600">
              <a:cs typeface="Calibri"/>
            </a:endParaRPr>
          </a:p>
          <a:p>
            <a:r>
              <a:rPr lang="en-US" sz="1600">
                <a:solidFill>
                  <a:srgbClr val="000000"/>
                </a:solidFill>
                <a:latin typeface="Verdana"/>
                <a:ea typeface="Verdana"/>
                <a:cs typeface="Calibri"/>
              </a:rPr>
              <a:t>The text in the </a:t>
            </a:r>
            <a:r>
              <a:rPr lang="en-US" sz="1600">
                <a:solidFill>
                  <a:srgbClr val="DC143C"/>
                </a:solidFill>
                <a:latin typeface="Consolas"/>
                <a:ea typeface="Verdana"/>
                <a:cs typeface="Calibri"/>
              </a:rPr>
              <a:t>&lt;cite&gt;</a:t>
            </a:r>
            <a:r>
              <a:rPr lang="en-US" sz="1600">
                <a:solidFill>
                  <a:srgbClr val="000000"/>
                </a:solidFill>
                <a:latin typeface="Verdana"/>
                <a:ea typeface="Verdana"/>
                <a:cs typeface="Calibri"/>
              </a:rPr>
              <a:t> element usually renders in </a:t>
            </a:r>
            <a:r>
              <a:rPr lang="en-US" sz="1600" i="1">
                <a:solidFill>
                  <a:srgbClr val="000000"/>
                </a:solidFill>
                <a:latin typeface="Verdana"/>
                <a:ea typeface="Verdana"/>
                <a:cs typeface="Calibri"/>
              </a:rPr>
              <a:t>italic</a:t>
            </a:r>
            <a:r>
              <a:rPr lang="en-US" sz="1600">
                <a:solidFill>
                  <a:srgbClr val="000000"/>
                </a:solidFill>
                <a:latin typeface="Verdana"/>
                <a:ea typeface="Verdana"/>
                <a:cs typeface="Calibri"/>
              </a:rPr>
              <a:t>.</a:t>
            </a:r>
            <a:endParaRPr lang="en-US" sz="1600">
              <a:solidFill>
                <a:srgbClr val="0000CD"/>
              </a:solidFill>
              <a:latin typeface="Consolas"/>
              <a:ea typeface="Verdana"/>
              <a:cs typeface="Calibri"/>
            </a:endParaRPr>
          </a:p>
        </p:txBody>
      </p:sp>
      <p:sp>
        <p:nvSpPr>
          <p:cNvPr id="4" name="Footer Placeholder 3">
            <a:extLst>
              <a:ext uri="{FF2B5EF4-FFF2-40B4-BE49-F238E27FC236}">
                <a16:creationId xmlns:a16="http://schemas.microsoft.com/office/drawing/2014/main" id="{2ABCAB44-FC9A-9E62-6675-912BBA621D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B6FC26D-7534-C5CD-B033-26085DF0D325}"/>
              </a:ext>
            </a:extLst>
          </p:cNvPr>
          <p:cNvSpPr>
            <a:spLocks noGrp="1"/>
          </p:cNvSpPr>
          <p:nvPr>
            <p:ph type="sldNum" sz="quarter" idx="12"/>
          </p:nvPr>
        </p:nvSpPr>
        <p:spPr/>
        <p:txBody>
          <a:bodyPr/>
          <a:lstStyle/>
          <a:p>
            <a:fld id="{D4C40640-FB97-403C-ACEE-868BB27D48AD}" type="slidenum">
              <a:rPr lang="en-IN" smtClean="0"/>
              <a:t>24</a:t>
            </a:fld>
            <a:endParaRPr lang="en-IN"/>
          </a:p>
        </p:txBody>
      </p:sp>
    </p:spTree>
    <p:extLst>
      <p:ext uri="{BB962C8B-B14F-4D97-AF65-F5344CB8AC3E}">
        <p14:creationId xmlns:p14="http://schemas.microsoft.com/office/powerpoint/2010/main" val="2457644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8E8DF-2E83-1643-81F2-EEB5186415AF}"/>
              </a:ext>
            </a:extLst>
          </p:cNvPr>
          <p:cNvSpPr>
            <a:spLocks noGrp="1"/>
          </p:cNvSpPr>
          <p:nvPr>
            <p:ph idx="1"/>
          </p:nvPr>
        </p:nvSpPr>
        <p:spPr>
          <a:xfrm>
            <a:off x="838200" y="704192"/>
            <a:ext cx="10515600" cy="5472771"/>
          </a:xfrm>
        </p:spPr>
        <p:txBody>
          <a:bodyPr vert="horz" lIns="91440" tIns="45720" rIns="91440" bIns="45720" rtlCol="0" anchor="t">
            <a:normAutofit/>
          </a:bodyPr>
          <a:lstStyle/>
          <a:p>
            <a:r>
              <a:rPr lang="en-US" sz="1600">
                <a:cs typeface="Calibri"/>
              </a:rPr>
              <a:t>Example:</a:t>
            </a:r>
          </a:p>
          <a:p>
            <a:r>
              <a:rPr lang="en-US" sz="1600">
                <a:solidFill>
                  <a:srgbClr val="0000CD"/>
                </a:solidFill>
                <a:latin typeface="Consolas"/>
                <a:cs typeface="Calibri"/>
              </a:rPr>
              <a:t>&lt;</a:t>
            </a:r>
            <a:r>
              <a:rPr lang="en-US" sz="1600">
                <a:solidFill>
                  <a:srgbClr val="A52A2A"/>
                </a:solidFill>
                <a:latin typeface="Consolas"/>
                <a:cs typeface="Calibri"/>
              </a:rPr>
              <a:t>p</a:t>
            </a:r>
            <a:r>
              <a:rPr lang="en-US" sz="1600">
                <a:solidFill>
                  <a:srgbClr val="0000CD"/>
                </a:solidFill>
                <a:latin typeface="Consolas"/>
                <a:cs typeface="Calibri"/>
              </a:rPr>
              <a:t>&gt;&lt;</a:t>
            </a:r>
            <a:r>
              <a:rPr lang="en-US" sz="1600">
                <a:solidFill>
                  <a:srgbClr val="A52A2A"/>
                </a:solidFill>
                <a:latin typeface="Consolas"/>
                <a:cs typeface="Calibri"/>
              </a:rPr>
              <a:t>cite</a:t>
            </a:r>
            <a:r>
              <a:rPr lang="en-US" sz="1600">
                <a:solidFill>
                  <a:srgbClr val="0000CD"/>
                </a:solidFill>
                <a:latin typeface="Consolas"/>
                <a:cs typeface="Calibri"/>
              </a:rPr>
              <a:t>&gt;</a:t>
            </a:r>
            <a:r>
              <a:rPr lang="en-US" sz="1600">
                <a:latin typeface="Consolas"/>
                <a:cs typeface="Calibri"/>
              </a:rPr>
              <a:t>The Scream</a:t>
            </a:r>
            <a:r>
              <a:rPr lang="en-US" sz="1600">
                <a:solidFill>
                  <a:srgbClr val="0000CD"/>
                </a:solidFill>
                <a:latin typeface="Consolas"/>
                <a:cs typeface="Calibri"/>
              </a:rPr>
              <a:t>&lt;</a:t>
            </a:r>
            <a:r>
              <a:rPr lang="en-US" sz="1600">
                <a:solidFill>
                  <a:srgbClr val="A52A2A"/>
                </a:solidFill>
                <a:latin typeface="Consolas"/>
                <a:cs typeface="Calibri"/>
              </a:rPr>
              <a:t>/cite</a:t>
            </a:r>
            <a:r>
              <a:rPr lang="en-US" sz="1600">
                <a:solidFill>
                  <a:srgbClr val="0000CD"/>
                </a:solidFill>
                <a:latin typeface="Consolas"/>
                <a:cs typeface="Calibri"/>
              </a:rPr>
              <a:t>&gt;</a:t>
            </a:r>
            <a:r>
              <a:rPr lang="en-US" sz="1600">
                <a:latin typeface="Consolas"/>
                <a:cs typeface="Calibri"/>
              </a:rPr>
              <a:t> by Edvard Munch. Painted in 1893.</a:t>
            </a:r>
            <a:r>
              <a:rPr lang="en-US" sz="1600">
                <a:solidFill>
                  <a:srgbClr val="0000CD"/>
                </a:solidFill>
                <a:latin typeface="Consolas"/>
                <a:cs typeface="Calibri"/>
              </a:rPr>
              <a:t>&lt;</a:t>
            </a:r>
            <a:r>
              <a:rPr lang="en-US" sz="1600">
                <a:solidFill>
                  <a:srgbClr val="A52A2A"/>
                </a:solidFill>
                <a:latin typeface="Consolas"/>
                <a:cs typeface="Calibri"/>
              </a:rPr>
              <a:t>/p</a:t>
            </a:r>
            <a:r>
              <a:rPr lang="en-US" sz="1600">
                <a:solidFill>
                  <a:srgbClr val="0000CD"/>
                </a:solidFill>
                <a:latin typeface="Consolas"/>
                <a:cs typeface="Calibri"/>
              </a:rPr>
              <a:t>&gt;</a:t>
            </a:r>
          </a:p>
          <a:p>
            <a:endParaRPr lang="en-US" sz="1600">
              <a:solidFill>
                <a:srgbClr val="0000CD"/>
              </a:solidFill>
              <a:latin typeface="Consolas"/>
              <a:cs typeface="Calibri"/>
            </a:endParaRPr>
          </a:p>
          <a:p>
            <a:r>
              <a:rPr lang="en-US" sz="2000" b="1">
                <a:solidFill>
                  <a:srgbClr val="000000"/>
                </a:solidFill>
                <a:latin typeface="Segoe UI"/>
                <a:cs typeface="Segoe UI"/>
              </a:rPr>
              <a:t>HTML &lt;</a:t>
            </a:r>
            <a:r>
              <a:rPr lang="en-US" sz="2000" b="1" err="1">
                <a:solidFill>
                  <a:srgbClr val="000000"/>
                </a:solidFill>
                <a:latin typeface="Segoe UI"/>
                <a:cs typeface="Segoe UI"/>
              </a:rPr>
              <a:t>bdo</a:t>
            </a:r>
            <a:r>
              <a:rPr lang="en-US" sz="2000" b="1">
                <a:solidFill>
                  <a:srgbClr val="000000"/>
                </a:solidFill>
                <a:latin typeface="Segoe UI"/>
                <a:cs typeface="Segoe UI"/>
              </a:rPr>
              <a:t>&gt; for Bi-Directional Override</a:t>
            </a:r>
            <a:endParaRPr lang="en-US" sz="2000" b="1">
              <a:solidFill>
                <a:srgbClr val="0000CD"/>
              </a:solidFill>
              <a:latin typeface="Consolas"/>
              <a:cs typeface="Calibri"/>
            </a:endParaRPr>
          </a:p>
          <a:p>
            <a:endParaRPr lang="en-US" sz="2000" b="1">
              <a:solidFill>
                <a:srgbClr val="000000"/>
              </a:solidFill>
              <a:latin typeface="Segoe UI"/>
              <a:ea typeface="Verdana"/>
              <a:cs typeface="Segoe UI"/>
            </a:endParaRPr>
          </a:p>
          <a:p>
            <a:r>
              <a:rPr lang="en-US" sz="1600">
                <a:solidFill>
                  <a:srgbClr val="000000"/>
                </a:solidFill>
                <a:latin typeface="Verdana"/>
                <a:ea typeface="Verdana"/>
                <a:cs typeface="Calibri"/>
              </a:rPr>
              <a:t>BDO stands for Bi-Directional Override.</a:t>
            </a:r>
            <a:endParaRPr lang="en-US" sz="1600">
              <a:cs typeface="Calibri"/>
            </a:endParaRPr>
          </a:p>
          <a:p>
            <a:r>
              <a:rPr lang="en-US" sz="1600">
                <a:solidFill>
                  <a:srgbClr val="000000"/>
                </a:solidFill>
                <a:latin typeface="Verdana"/>
                <a:ea typeface="Verdana"/>
                <a:cs typeface="Calibri"/>
              </a:rPr>
              <a:t>The HTML </a:t>
            </a:r>
            <a:r>
              <a:rPr lang="en-US" sz="1600">
                <a:solidFill>
                  <a:srgbClr val="DC143C"/>
                </a:solidFill>
                <a:latin typeface="Consolas"/>
                <a:cs typeface="Calibri"/>
              </a:rPr>
              <a:t>&lt;</a:t>
            </a:r>
            <a:r>
              <a:rPr lang="en-US" sz="1600" err="1">
                <a:solidFill>
                  <a:srgbClr val="DC143C"/>
                </a:solidFill>
                <a:latin typeface="Consolas"/>
                <a:cs typeface="Calibri"/>
              </a:rPr>
              <a:t>bdo</a:t>
            </a:r>
            <a:r>
              <a:rPr lang="en-US" sz="1600">
                <a:solidFill>
                  <a:srgbClr val="DC143C"/>
                </a:solidFill>
                <a:latin typeface="Consolas"/>
                <a:cs typeface="Calibri"/>
              </a:rPr>
              <a:t>&gt;</a:t>
            </a:r>
            <a:r>
              <a:rPr lang="en-US" sz="1600">
                <a:solidFill>
                  <a:srgbClr val="000000"/>
                </a:solidFill>
                <a:latin typeface="Verdana"/>
                <a:ea typeface="Verdana"/>
                <a:cs typeface="Calibri"/>
              </a:rPr>
              <a:t> tag is used to override the current text direction.</a:t>
            </a:r>
            <a:endParaRPr lang="en-US" sz="1600">
              <a:cs typeface="Calibri"/>
            </a:endParaRPr>
          </a:p>
          <a:p>
            <a:r>
              <a:rPr lang="en-US" sz="1600">
                <a:solidFill>
                  <a:srgbClr val="000000"/>
                </a:solidFill>
                <a:latin typeface="Verdana"/>
                <a:ea typeface="Verdana"/>
                <a:cs typeface="Calibri"/>
              </a:rPr>
              <a:t>Example:</a:t>
            </a:r>
          </a:p>
          <a:p>
            <a:r>
              <a:rPr lang="en-US" sz="1600">
                <a:solidFill>
                  <a:srgbClr val="0000CD"/>
                </a:solidFill>
                <a:latin typeface="Consolas"/>
                <a:ea typeface="Verdana"/>
                <a:cs typeface="Calibri"/>
              </a:rPr>
              <a:t>&lt;</a:t>
            </a:r>
            <a:r>
              <a:rPr lang="en-US" sz="1600" err="1">
                <a:solidFill>
                  <a:srgbClr val="A52A2A"/>
                </a:solidFill>
                <a:latin typeface="Consolas"/>
                <a:ea typeface="Verdana"/>
                <a:cs typeface="Calibri"/>
              </a:rPr>
              <a:t>bdo</a:t>
            </a:r>
            <a:r>
              <a:rPr lang="en-US" sz="1600">
                <a:solidFill>
                  <a:srgbClr val="FF0000"/>
                </a:solidFill>
                <a:latin typeface="Consolas"/>
                <a:ea typeface="Verdana"/>
                <a:cs typeface="Calibri"/>
              </a:rPr>
              <a:t> </a:t>
            </a:r>
            <a:r>
              <a:rPr lang="en-US" sz="1600" err="1">
                <a:solidFill>
                  <a:srgbClr val="FF0000"/>
                </a:solidFill>
                <a:latin typeface="Consolas"/>
                <a:ea typeface="Verdana"/>
                <a:cs typeface="Calibri"/>
              </a:rPr>
              <a:t>dir</a:t>
            </a:r>
            <a:r>
              <a:rPr lang="en-US" sz="1600">
                <a:solidFill>
                  <a:srgbClr val="0000CD"/>
                </a:solidFill>
                <a:latin typeface="Consolas"/>
                <a:ea typeface="Verdana"/>
                <a:cs typeface="Calibri"/>
              </a:rPr>
              <a:t>="</a:t>
            </a:r>
            <a:r>
              <a:rPr lang="en-US" sz="1600" err="1">
                <a:solidFill>
                  <a:srgbClr val="0000CD"/>
                </a:solidFill>
                <a:latin typeface="Consolas"/>
                <a:ea typeface="Verdana"/>
                <a:cs typeface="Calibri"/>
              </a:rPr>
              <a:t>rtl</a:t>
            </a:r>
            <a:r>
              <a:rPr lang="en-US" sz="1600">
                <a:solidFill>
                  <a:srgbClr val="0000CD"/>
                </a:solidFill>
                <a:latin typeface="Consolas"/>
                <a:ea typeface="Verdana"/>
                <a:cs typeface="Calibri"/>
              </a:rPr>
              <a:t>"&gt;</a:t>
            </a:r>
            <a:r>
              <a:rPr lang="en-US" sz="1600">
                <a:solidFill>
                  <a:srgbClr val="000000"/>
                </a:solidFill>
                <a:latin typeface="Consolas"/>
                <a:ea typeface="Verdana"/>
                <a:cs typeface="Calibri"/>
              </a:rPr>
              <a:t>This text will be written from right to left</a:t>
            </a:r>
            <a:r>
              <a:rPr lang="en-US" sz="1600">
                <a:solidFill>
                  <a:srgbClr val="0000CD"/>
                </a:solidFill>
                <a:latin typeface="Consolas"/>
                <a:ea typeface="Verdana"/>
                <a:cs typeface="Calibri"/>
              </a:rPr>
              <a:t>&lt;</a:t>
            </a:r>
            <a:r>
              <a:rPr lang="en-US" sz="1600">
                <a:solidFill>
                  <a:srgbClr val="A52A2A"/>
                </a:solidFill>
                <a:latin typeface="Consolas"/>
                <a:ea typeface="Verdana"/>
                <a:cs typeface="Calibri"/>
              </a:rPr>
              <a:t>/</a:t>
            </a:r>
            <a:r>
              <a:rPr lang="en-US" sz="1600" err="1">
                <a:solidFill>
                  <a:srgbClr val="A52A2A"/>
                </a:solidFill>
                <a:latin typeface="Consolas"/>
                <a:ea typeface="Verdana"/>
                <a:cs typeface="Calibri"/>
              </a:rPr>
              <a:t>bdo</a:t>
            </a:r>
            <a:r>
              <a:rPr lang="en-US" sz="1600">
                <a:solidFill>
                  <a:srgbClr val="0000CD"/>
                </a:solidFill>
                <a:latin typeface="Consolas"/>
                <a:ea typeface="Verdana"/>
                <a:cs typeface="Calibri"/>
              </a:rPr>
              <a:t>&gt;</a:t>
            </a:r>
            <a:endParaRPr lang="en-US" sz="1600">
              <a:solidFill>
                <a:srgbClr val="000000"/>
              </a:solidFill>
              <a:latin typeface="Verdana"/>
              <a:ea typeface="Verdana"/>
              <a:cs typeface="Calibri"/>
            </a:endParaRPr>
          </a:p>
          <a:p>
            <a:endParaRPr lang="en-US" sz="1600">
              <a:solidFill>
                <a:srgbClr val="0000CD"/>
              </a:solidFill>
              <a:latin typeface="Consolas"/>
              <a:cs typeface="Calibri"/>
            </a:endParaRPr>
          </a:p>
        </p:txBody>
      </p:sp>
      <p:sp>
        <p:nvSpPr>
          <p:cNvPr id="4" name="Footer Placeholder 3">
            <a:extLst>
              <a:ext uri="{FF2B5EF4-FFF2-40B4-BE49-F238E27FC236}">
                <a16:creationId xmlns:a16="http://schemas.microsoft.com/office/drawing/2014/main" id="{FEF231B4-DD0B-6A51-5A0D-7126E4260D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9871B5C-D900-CDC0-EE04-78F700582C84}"/>
              </a:ext>
            </a:extLst>
          </p:cNvPr>
          <p:cNvSpPr>
            <a:spLocks noGrp="1"/>
          </p:cNvSpPr>
          <p:nvPr>
            <p:ph type="sldNum" sz="quarter" idx="12"/>
          </p:nvPr>
        </p:nvSpPr>
        <p:spPr/>
        <p:txBody>
          <a:bodyPr/>
          <a:lstStyle/>
          <a:p>
            <a:fld id="{D4C40640-FB97-403C-ACEE-868BB27D48AD}" type="slidenum">
              <a:rPr lang="en-IN" smtClean="0"/>
              <a:t>25</a:t>
            </a:fld>
            <a:endParaRPr lang="en-IN"/>
          </a:p>
        </p:txBody>
      </p:sp>
    </p:spTree>
    <p:extLst>
      <p:ext uri="{BB962C8B-B14F-4D97-AF65-F5344CB8AC3E}">
        <p14:creationId xmlns:p14="http://schemas.microsoft.com/office/powerpoint/2010/main" val="111519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A6D4-3E33-5394-5FCA-03AE0FC45A29}"/>
              </a:ext>
            </a:extLst>
          </p:cNvPr>
          <p:cNvSpPr>
            <a:spLocks noGrp="1"/>
          </p:cNvSpPr>
          <p:nvPr>
            <p:ph type="title"/>
          </p:nvPr>
        </p:nvSpPr>
        <p:spPr/>
        <p:txBody>
          <a:bodyPr>
            <a:normAutofit/>
          </a:bodyPr>
          <a:lstStyle/>
          <a:p>
            <a:r>
              <a:rPr lang="en-US" sz="2800">
                <a:latin typeface="Calibri"/>
                <a:cs typeface="Calibri Light"/>
              </a:rPr>
              <a:t>COMMENTS</a:t>
            </a:r>
            <a:endParaRPr lang="en-US" sz="2800">
              <a:latin typeface="Calibri"/>
            </a:endParaRPr>
          </a:p>
        </p:txBody>
      </p:sp>
      <p:sp>
        <p:nvSpPr>
          <p:cNvPr id="3" name="Content Placeholder 2">
            <a:extLst>
              <a:ext uri="{FF2B5EF4-FFF2-40B4-BE49-F238E27FC236}">
                <a16:creationId xmlns:a16="http://schemas.microsoft.com/office/drawing/2014/main" id="{944293B7-A016-8B36-3036-8ED8C40CDC62}"/>
              </a:ext>
            </a:extLst>
          </p:cNvPr>
          <p:cNvSpPr>
            <a:spLocks noGrp="1"/>
          </p:cNvSpPr>
          <p:nvPr>
            <p:ph idx="1"/>
          </p:nvPr>
        </p:nvSpPr>
        <p:spPr/>
        <p:txBody>
          <a:bodyPr vert="horz" lIns="91440" tIns="45720" rIns="91440" bIns="45720" rtlCol="0" anchor="t">
            <a:normAutofit/>
          </a:bodyPr>
          <a:lstStyle/>
          <a:p>
            <a:r>
              <a:rPr lang="en-US" sz="2000">
                <a:latin typeface="Calibri" panose="020F0502020204030204"/>
                <a:ea typeface="Verdana"/>
                <a:cs typeface="Calibri"/>
              </a:rPr>
              <a:t>You can add comments to your HTML source by using the following syntax:</a:t>
            </a:r>
          </a:p>
          <a:p>
            <a:endParaRPr lang="en-US" sz="2000">
              <a:solidFill>
                <a:srgbClr val="008000"/>
              </a:solidFill>
              <a:latin typeface="Calibri"/>
              <a:ea typeface="Verdana"/>
              <a:cs typeface="Calibri"/>
            </a:endParaRPr>
          </a:p>
          <a:p>
            <a:pPr marL="0" indent="0">
              <a:buNone/>
            </a:pPr>
            <a:r>
              <a:rPr lang="en-US" sz="2000">
                <a:solidFill>
                  <a:srgbClr val="008000"/>
                </a:solidFill>
                <a:latin typeface="Calibri"/>
                <a:ea typeface="Verdana"/>
                <a:cs typeface="Calibri"/>
              </a:rPr>
              <a:t>&lt;!--</a:t>
            </a:r>
            <a:r>
              <a:rPr lang="en-US" sz="2000">
                <a:solidFill>
                  <a:srgbClr val="008000"/>
                </a:solidFill>
                <a:latin typeface="Calibri"/>
                <a:cs typeface="Calibri"/>
              </a:rPr>
              <a:t> Write your comments here --&gt;</a:t>
            </a:r>
            <a:endParaRPr lang="en-US" sz="2000">
              <a:latin typeface="Calibri"/>
              <a:cs typeface="Calibri"/>
            </a:endParaRPr>
          </a:p>
          <a:p>
            <a:endParaRPr lang="en-US" sz="2000">
              <a:cs typeface="Calibri"/>
            </a:endParaRPr>
          </a:p>
          <a:p>
            <a:r>
              <a:rPr lang="en-US" sz="2000">
                <a:latin typeface="Calibri"/>
                <a:ea typeface="Verdana"/>
                <a:cs typeface="Calibri"/>
              </a:rPr>
              <a:t>Comments can be used to hide content.</a:t>
            </a:r>
            <a:endParaRPr lang="en-US" sz="2000">
              <a:latin typeface="Calibri"/>
              <a:cs typeface="Calibri"/>
            </a:endParaRPr>
          </a:p>
          <a:p>
            <a:r>
              <a:rPr lang="en-US" sz="2000">
                <a:latin typeface="Calibri"/>
                <a:ea typeface="Verdana"/>
                <a:cs typeface="Calibri"/>
              </a:rPr>
              <a:t>This can be helpful if you hide content temporarily:</a:t>
            </a:r>
            <a:endParaRPr lang="en-US" sz="2000">
              <a:latin typeface="Calibri"/>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48BA1DD0-627F-5CC0-992D-9560177445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BB15584-24F1-D117-09E6-E3E59823D956}"/>
              </a:ext>
            </a:extLst>
          </p:cNvPr>
          <p:cNvSpPr>
            <a:spLocks noGrp="1"/>
          </p:cNvSpPr>
          <p:nvPr>
            <p:ph type="sldNum" sz="quarter" idx="12"/>
          </p:nvPr>
        </p:nvSpPr>
        <p:spPr/>
        <p:txBody>
          <a:bodyPr/>
          <a:lstStyle/>
          <a:p>
            <a:fld id="{D4C40640-FB97-403C-ACEE-868BB27D48AD}" type="slidenum">
              <a:rPr lang="en-IN" smtClean="0"/>
              <a:t>26</a:t>
            </a:fld>
            <a:endParaRPr lang="en-IN"/>
          </a:p>
        </p:txBody>
      </p:sp>
    </p:spTree>
    <p:extLst>
      <p:ext uri="{BB962C8B-B14F-4D97-AF65-F5344CB8AC3E}">
        <p14:creationId xmlns:p14="http://schemas.microsoft.com/office/powerpoint/2010/main" val="1424720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C43A-2601-C311-31EB-5CEA2D2E2E77}"/>
              </a:ext>
            </a:extLst>
          </p:cNvPr>
          <p:cNvSpPr>
            <a:spLocks noGrp="1"/>
          </p:cNvSpPr>
          <p:nvPr>
            <p:ph type="title"/>
          </p:nvPr>
        </p:nvSpPr>
        <p:spPr/>
        <p:txBody>
          <a:bodyPr/>
          <a:lstStyle/>
          <a:p>
            <a:r>
              <a:rPr lang="en-US">
                <a:cs typeface="Calibri Light"/>
              </a:rPr>
              <a:t>Color</a:t>
            </a:r>
            <a:endParaRPr lang="en-US"/>
          </a:p>
        </p:txBody>
      </p:sp>
      <p:sp>
        <p:nvSpPr>
          <p:cNvPr id="3" name="Content Placeholder 2">
            <a:extLst>
              <a:ext uri="{FF2B5EF4-FFF2-40B4-BE49-F238E27FC236}">
                <a16:creationId xmlns:a16="http://schemas.microsoft.com/office/drawing/2014/main" id="{BC676CEC-89B1-308F-0342-5DAB48F6E60F}"/>
              </a:ext>
            </a:extLst>
          </p:cNvPr>
          <p:cNvSpPr>
            <a:spLocks noGrp="1"/>
          </p:cNvSpPr>
          <p:nvPr>
            <p:ph idx="1"/>
          </p:nvPr>
        </p:nvSpPr>
        <p:spPr/>
        <p:txBody>
          <a:bodyPr vert="horz" lIns="91440" tIns="45720" rIns="91440" bIns="45720" rtlCol="0" anchor="t">
            <a:normAutofit fontScale="92500" lnSpcReduction="10000"/>
          </a:bodyPr>
          <a:lstStyle/>
          <a:p>
            <a:r>
              <a:rPr lang="en-US" sz="2000">
                <a:latin typeface="Verdana"/>
                <a:ea typeface="Verdana"/>
              </a:rPr>
              <a:t>HTML colors are specified with predefined color names, or with RGB, HEX, HSL, RGBA, or HSLA values</a:t>
            </a:r>
            <a:endParaRPr lang="en-US" sz="2000">
              <a:latin typeface="Calibri" panose="020F0502020204030204"/>
              <a:ea typeface="Verdana"/>
              <a:cs typeface="Calibri" panose="020F0502020204030204"/>
            </a:endParaRPr>
          </a:p>
          <a:p>
            <a:r>
              <a:rPr lang="en-US" sz="2000">
                <a:latin typeface="Verdana"/>
                <a:ea typeface="Verdana"/>
              </a:rPr>
              <a:t>Background color:</a:t>
            </a:r>
            <a:endParaRPr lang="en-US" sz="2000">
              <a:latin typeface="Calibri" panose="020F0502020204030204"/>
              <a:ea typeface="Verdana"/>
              <a:cs typeface="Calibri"/>
            </a:endParaRPr>
          </a:p>
          <a:p>
            <a:pPr marL="0" indent="0">
              <a:buNone/>
            </a:pPr>
            <a:r>
              <a:rPr lang="en-US" sz="2000">
                <a:solidFill>
                  <a:srgbClr val="0000CD"/>
                </a:solidFill>
                <a:latin typeface="Consolas"/>
                <a:ea typeface="Verdana"/>
              </a:rPr>
              <a:t>&lt;</a:t>
            </a:r>
            <a:r>
              <a:rPr lang="en-US" sz="2000">
                <a:solidFill>
                  <a:srgbClr val="A52A2A"/>
                </a:solidFill>
                <a:latin typeface="Consolas"/>
                <a:ea typeface="Verdana"/>
              </a:rPr>
              <a:t>h1</a:t>
            </a:r>
            <a:r>
              <a:rPr lang="en-US" sz="2000">
                <a:solidFill>
                  <a:srgbClr val="FF0000"/>
                </a:solidFill>
                <a:latin typeface="Consolas"/>
                <a:ea typeface="Verdana"/>
              </a:rPr>
              <a:t> style</a:t>
            </a:r>
            <a:r>
              <a:rPr lang="en-US" sz="2000">
                <a:solidFill>
                  <a:srgbClr val="0000CD"/>
                </a:solidFill>
                <a:latin typeface="Consolas"/>
                <a:ea typeface="Verdana"/>
              </a:rPr>
              <a:t>="</a:t>
            </a:r>
            <a:r>
              <a:rPr lang="en-US" sz="2000" err="1">
                <a:solidFill>
                  <a:srgbClr val="0000CD"/>
                </a:solidFill>
                <a:latin typeface="Consolas"/>
                <a:ea typeface="Verdana"/>
              </a:rPr>
              <a:t>background-color:DodgerBlue</a:t>
            </a:r>
            <a:r>
              <a:rPr lang="en-US" sz="2000">
                <a:solidFill>
                  <a:srgbClr val="0000CD"/>
                </a:solidFill>
                <a:latin typeface="Consolas"/>
                <a:ea typeface="Verdana"/>
              </a:rPr>
              <a:t>;"&gt;</a:t>
            </a:r>
            <a:r>
              <a:rPr lang="en-US" sz="2000">
                <a:latin typeface="Consolas"/>
                <a:ea typeface="Verdana"/>
              </a:rPr>
              <a:t>Hello World</a:t>
            </a:r>
            <a:r>
              <a:rPr lang="en-US" sz="2000">
                <a:solidFill>
                  <a:srgbClr val="0000CD"/>
                </a:solidFill>
                <a:latin typeface="Consolas"/>
                <a:ea typeface="Verdana"/>
              </a:rPr>
              <a:t>&lt;</a:t>
            </a:r>
            <a:r>
              <a:rPr lang="en-US" sz="2000">
                <a:solidFill>
                  <a:srgbClr val="A52A2A"/>
                </a:solidFill>
                <a:latin typeface="Consolas"/>
                <a:ea typeface="Verdana"/>
              </a:rPr>
              <a:t>/h1</a:t>
            </a:r>
            <a:r>
              <a:rPr lang="en-US" sz="2000">
                <a:solidFill>
                  <a:srgbClr val="0000CD"/>
                </a:solidFill>
                <a:latin typeface="Consolas"/>
                <a:ea typeface="Verdana"/>
              </a:rPr>
              <a:t>&gt;</a:t>
            </a:r>
            <a:br>
              <a:rPr lang="en-US" sz="2000">
                <a:latin typeface="Consolas"/>
                <a:ea typeface="Verdana"/>
              </a:rPr>
            </a:br>
            <a:r>
              <a:rPr lang="en-US" sz="2000">
                <a:solidFill>
                  <a:srgbClr val="0000CD"/>
                </a:solidFill>
                <a:latin typeface="Consolas"/>
                <a:ea typeface="Verdana"/>
              </a:rPr>
              <a:t>&lt;</a:t>
            </a:r>
            <a:r>
              <a:rPr lang="en-US" sz="2000">
                <a:solidFill>
                  <a:srgbClr val="A52A2A"/>
                </a:solidFill>
                <a:latin typeface="Consolas"/>
                <a:ea typeface="Verdana"/>
              </a:rPr>
              <a:t>p</a:t>
            </a:r>
            <a:r>
              <a:rPr lang="en-US" sz="2000">
                <a:solidFill>
                  <a:srgbClr val="FF0000"/>
                </a:solidFill>
                <a:latin typeface="Consolas"/>
                <a:ea typeface="Verdana"/>
              </a:rPr>
              <a:t> style</a:t>
            </a:r>
            <a:r>
              <a:rPr lang="en-US" sz="2000">
                <a:solidFill>
                  <a:srgbClr val="0000CD"/>
                </a:solidFill>
                <a:latin typeface="Consolas"/>
                <a:ea typeface="Verdana"/>
              </a:rPr>
              <a:t>="</a:t>
            </a:r>
            <a:r>
              <a:rPr lang="en-US" sz="2000" err="1">
                <a:solidFill>
                  <a:srgbClr val="0000CD"/>
                </a:solidFill>
                <a:latin typeface="Consolas"/>
                <a:ea typeface="Verdana"/>
              </a:rPr>
              <a:t>background-color:Tomato</a:t>
            </a:r>
            <a:r>
              <a:rPr lang="en-US" sz="2000">
                <a:solidFill>
                  <a:srgbClr val="0000CD"/>
                </a:solidFill>
                <a:latin typeface="Consolas"/>
                <a:ea typeface="Verdana"/>
              </a:rPr>
              <a:t>;"&gt;</a:t>
            </a:r>
            <a:r>
              <a:rPr lang="en-US" sz="2000">
                <a:latin typeface="Consolas"/>
                <a:ea typeface="Verdana"/>
              </a:rPr>
              <a:t>Lorem ipsum...</a:t>
            </a:r>
            <a:r>
              <a:rPr lang="en-US" sz="2000">
                <a:solidFill>
                  <a:srgbClr val="0000CD"/>
                </a:solidFill>
                <a:latin typeface="Consolas"/>
                <a:ea typeface="Verdana"/>
              </a:rPr>
              <a:t>&lt;</a:t>
            </a:r>
            <a:r>
              <a:rPr lang="en-US" sz="2000">
                <a:solidFill>
                  <a:srgbClr val="A52A2A"/>
                </a:solidFill>
                <a:latin typeface="Consolas"/>
                <a:ea typeface="Verdana"/>
              </a:rPr>
              <a:t>/p</a:t>
            </a:r>
            <a:r>
              <a:rPr lang="en-US" sz="2000">
                <a:solidFill>
                  <a:srgbClr val="0000CD"/>
                </a:solidFill>
                <a:latin typeface="Consolas"/>
                <a:ea typeface="Verdana"/>
              </a:rPr>
              <a:t>&gt;</a:t>
            </a:r>
            <a:r>
              <a:rPr lang="en-US" sz="2000">
                <a:latin typeface="Verdana"/>
                <a:ea typeface="Verdana"/>
              </a:rPr>
              <a:t>.</a:t>
            </a:r>
          </a:p>
          <a:p>
            <a:r>
              <a:rPr lang="en-US" sz="2000">
                <a:latin typeface="Verdana"/>
                <a:ea typeface="Verdana"/>
                <a:cs typeface="Calibri"/>
              </a:rPr>
              <a:t>Text-Color:</a:t>
            </a:r>
          </a:p>
          <a:p>
            <a:pPr marL="0" indent="0">
              <a:buNone/>
            </a:pPr>
            <a:r>
              <a:rPr lang="en-US" sz="2000">
                <a:solidFill>
                  <a:srgbClr val="0000CD"/>
                </a:solidFill>
                <a:latin typeface="Consolas"/>
                <a:ea typeface="Verdana"/>
                <a:cs typeface="Calibri"/>
              </a:rPr>
              <a:t>&lt;</a:t>
            </a:r>
            <a:r>
              <a:rPr lang="en-US" sz="2000">
                <a:solidFill>
                  <a:srgbClr val="A52A2A"/>
                </a:solidFill>
                <a:latin typeface="Consolas"/>
                <a:ea typeface="Verdana"/>
                <a:cs typeface="Calibri"/>
              </a:rPr>
              <a:t>h1</a:t>
            </a:r>
            <a:r>
              <a:rPr lang="en-US" sz="2000">
                <a:solidFill>
                  <a:srgbClr val="FF0000"/>
                </a:solidFill>
                <a:latin typeface="Consolas"/>
                <a:ea typeface="Verdana"/>
                <a:cs typeface="Calibri"/>
              </a:rPr>
              <a:t> style</a:t>
            </a:r>
            <a:r>
              <a:rPr lang="en-US" sz="2000">
                <a:solidFill>
                  <a:srgbClr val="0000CD"/>
                </a:solidFill>
                <a:latin typeface="Consolas"/>
                <a:ea typeface="Verdana"/>
                <a:cs typeface="Calibri"/>
              </a:rPr>
              <a:t>="</a:t>
            </a:r>
            <a:r>
              <a:rPr lang="en-US" sz="2000" err="1">
                <a:solidFill>
                  <a:srgbClr val="0000CD"/>
                </a:solidFill>
                <a:latin typeface="Consolas"/>
                <a:ea typeface="Verdana"/>
                <a:cs typeface="Calibri"/>
              </a:rPr>
              <a:t>color:Tomato</a:t>
            </a:r>
            <a:r>
              <a:rPr lang="en-US" sz="2000">
                <a:solidFill>
                  <a:srgbClr val="0000CD"/>
                </a:solidFill>
                <a:latin typeface="Consolas"/>
                <a:ea typeface="Verdana"/>
                <a:cs typeface="Calibri"/>
              </a:rPr>
              <a:t>;"&gt;</a:t>
            </a:r>
            <a:r>
              <a:rPr lang="en-US" sz="2000">
                <a:latin typeface="Consolas"/>
                <a:ea typeface="Verdana"/>
                <a:cs typeface="Calibri"/>
              </a:rPr>
              <a:t>Hello World</a:t>
            </a:r>
            <a:r>
              <a:rPr lang="en-US" sz="2000">
                <a:solidFill>
                  <a:srgbClr val="0000CD"/>
                </a:solidFill>
                <a:latin typeface="Consolas"/>
                <a:ea typeface="Verdana"/>
                <a:cs typeface="Calibri"/>
              </a:rPr>
              <a:t>&lt;</a:t>
            </a:r>
            <a:r>
              <a:rPr lang="en-US" sz="2000">
                <a:solidFill>
                  <a:srgbClr val="A52A2A"/>
                </a:solidFill>
                <a:latin typeface="Consolas"/>
                <a:ea typeface="Verdana"/>
                <a:cs typeface="Calibri"/>
              </a:rPr>
              <a:t>/h1</a:t>
            </a:r>
            <a:r>
              <a:rPr lang="en-US" sz="2000">
                <a:solidFill>
                  <a:srgbClr val="0000CD"/>
                </a:solidFill>
                <a:latin typeface="Consolas"/>
                <a:ea typeface="Verdana"/>
                <a:cs typeface="Calibri"/>
              </a:rPr>
              <a:t>&gt;</a:t>
            </a:r>
            <a:br>
              <a:rPr lang="en-US" sz="2000">
                <a:latin typeface="Consolas"/>
                <a:ea typeface="Verdana"/>
                <a:cs typeface="Calibri"/>
              </a:rPr>
            </a:br>
            <a:r>
              <a:rPr lang="en-US" sz="2000">
                <a:solidFill>
                  <a:srgbClr val="0000CD"/>
                </a:solidFill>
                <a:latin typeface="Consolas"/>
                <a:ea typeface="Verdana"/>
                <a:cs typeface="Calibri"/>
              </a:rPr>
              <a:t>&lt;</a:t>
            </a:r>
            <a:r>
              <a:rPr lang="en-US" sz="2000">
                <a:solidFill>
                  <a:srgbClr val="A52A2A"/>
                </a:solidFill>
                <a:latin typeface="Consolas"/>
                <a:ea typeface="Verdana"/>
                <a:cs typeface="Calibri"/>
              </a:rPr>
              <a:t>p</a:t>
            </a:r>
            <a:r>
              <a:rPr lang="en-US" sz="2000">
                <a:solidFill>
                  <a:srgbClr val="FF0000"/>
                </a:solidFill>
                <a:latin typeface="Consolas"/>
                <a:ea typeface="Verdana"/>
                <a:cs typeface="Calibri"/>
              </a:rPr>
              <a:t> style</a:t>
            </a:r>
            <a:r>
              <a:rPr lang="en-US" sz="2000">
                <a:solidFill>
                  <a:srgbClr val="0000CD"/>
                </a:solidFill>
                <a:latin typeface="Consolas"/>
                <a:ea typeface="Verdana"/>
                <a:cs typeface="Calibri"/>
              </a:rPr>
              <a:t>="</a:t>
            </a:r>
            <a:r>
              <a:rPr lang="en-US" sz="2000" err="1">
                <a:solidFill>
                  <a:srgbClr val="0000CD"/>
                </a:solidFill>
                <a:latin typeface="Consolas"/>
                <a:ea typeface="Verdana"/>
                <a:cs typeface="Calibri"/>
              </a:rPr>
              <a:t>color:DodgerBlue</a:t>
            </a:r>
            <a:r>
              <a:rPr lang="en-US" sz="2000">
                <a:solidFill>
                  <a:srgbClr val="0000CD"/>
                </a:solidFill>
                <a:latin typeface="Consolas"/>
                <a:ea typeface="Verdana"/>
                <a:cs typeface="Calibri"/>
              </a:rPr>
              <a:t>;"&gt;</a:t>
            </a:r>
            <a:r>
              <a:rPr lang="en-US" sz="2000">
                <a:latin typeface="Consolas"/>
                <a:ea typeface="Verdana"/>
                <a:cs typeface="Calibri"/>
              </a:rPr>
              <a:t>Lorem ipsum...</a:t>
            </a:r>
            <a:r>
              <a:rPr lang="en-US" sz="2000">
                <a:solidFill>
                  <a:srgbClr val="0000CD"/>
                </a:solidFill>
                <a:latin typeface="Consolas"/>
                <a:ea typeface="Verdana"/>
                <a:cs typeface="Calibri"/>
              </a:rPr>
              <a:t>&lt;</a:t>
            </a:r>
            <a:r>
              <a:rPr lang="en-US" sz="2000">
                <a:solidFill>
                  <a:srgbClr val="A52A2A"/>
                </a:solidFill>
                <a:latin typeface="Consolas"/>
                <a:ea typeface="Verdana"/>
                <a:cs typeface="Calibri"/>
              </a:rPr>
              <a:t>/p</a:t>
            </a:r>
            <a:r>
              <a:rPr lang="en-US" sz="2000">
                <a:solidFill>
                  <a:srgbClr val="0000CD"/>
                </a:solidFill>
                <a:latin typeface="Consolas"/>
                <a:ea typeface="Verdana"/>
                <a:cs typeface="Calibri"/>
              </a:rPr>
              <a:t>&gt;</a:t>
            </a:r>
            <a:br>
              <a:rPr lang="en-US" sz="2000">
                <a:latin typeface="Consolas"/>
                <a:ea typeface="Verdana"/>
                <a:cs typeface="Calibri"/>
              </a:rPr>
            </a:br>
            <a:r>
              <a:rPr lang="en-US" sz="2000">
                <a:solidFill>
                  <a:srgbClr val="0000CD"/>
                </a:solidFill>
                <a:latin typeface="Consolas"/>
                <a:ea typeface="Verdana"/>
                <a:cs typeface="Calibri"/>
              </a:rPr>
              <a:t>&lt;</a:t>
            </a:r>
            <a:r>
              <a:rPr lang="en-US" sz="2000">
                <a:solidFill>
                  <a:srgbClr val="A52A2A"/>
                </a:solidFill>
                <a:latin typeface="Consolas"/>
                <a:ea typeface="Verdana"/>
                <a:cs typeface="Calibri"/>
              </a:rPr>
              <a:t>p</a:t>
            </a:r>
            <a:r>
              <a:rPr lang="en-US" sz="2000">
                <a:solidFill>
                  <a:srgbClr val="FF0000"/>
                </a:solidFill>
                <a:latin typeface="Consolas"/>
                <a:ea typeface="Verdana"/>
                <a:cs typeface="Calibri"/>
              </a:rPr>
              <a:t> style</a:t>
            </a:r>
            <a:r>
              <a:rPr lang="en-US" sz="2000">
                <a:solidFill>
                  <a:srgbClr val="0000CD"/>
                </a:solidFill>
                <a:latin typeface="Consolas"/>
                <a:ea typeface="Verdana"/>
                <a:cs typeface="Calibri"/>
              </a:rPr>
              <a:t>="</a:t>
            </a:r>
            <a:r>
              <a:rPr lang="en-US" sz="2000" err="1">
                <a:solidFill>
                  <a:srgbClr val="0000CD"/>
                </a:solidFill>
                <a:latin typeface="Consolas"/>
                <a:ea typeface="Verdana"/>
                <a:cs typeface="Calibri"/>
              </a:rPr>
              <a:t>color:MediumSeaGreen</a:t>
            </a:r>
            <a:r>
              <a:rPr lang="en-US" sz="2000">
                <a:solidFill>
                  <a:srgbClr val="0000CD"/>
                </a:solidFill>
                <a:latin typeface="Consolas"/>
                <a:ea typeface="Verdana"/>
                <a:cs typeface="Calibri"/>
              </a:rPr>
              <a:t>;"&gt;</a:t>
            </a:r>
            <a:r>
              <a:rPr lang="en-US" sz="2000">
                <a:latin typeface="Consolas"/>
                <a:ea typeface="Verdana"/>
                <a:cs typeface="Calibri"/>
              </a:rPr>
              <a:t>Ut </a:t>
            </a:r>
            <a:r>
              <a:rPr lang="en-US" sz="2000" err="1">
                <a:latin typeface="Consolas"/>
                <a:ea typeface="Verdana"/>
                <a:cs typeface="Calibri"/>
              </a:rPr>
              <a:t>wisi</a:t>
            </a:r>
            <a:r>
              <a:rPr lang="en-US" sz="2000">
                <a:latin typeface="Consolas"/>
                <a:ea typeface="Verdana"/>
                <a:cs typeface="Calibri"/>
              </a:rPr>
              <a:t> </a:t>
            </a:r>
            <a:r>
              <a:rPr lang="en-US" sz="2000" err="1">
                <a:latin typeface="Consolas"/>
                <a:ea typeface="Verdana"/>
                <a:cs typeface="Calibri"/>
              </a:rPr>
              <a:t>enim</a:t>
            </a:r>
            <a:r>
              <a:rPr lang="en-US" sz="2000">
                <a:latin typeface="Consolas"/>
                <a:ea typeface="Verdana"/>
                <a:cs typeface="Calibri"/>
              </a:rPr>
              <a:t>...</a:t>
            </a:r>
            <a:r>
              <a:rPr lang="en-US" sz="2000">
                <a:solidFill>
                  <a:srgbClr val="0000CD"/>
                </a:solidFill>
                <a:latin typeface="Consolas"/>
                <a:ea typeface="Verdana"/>
                <a:cs typeface="Calibri"/>
              </a:rPr>
              <a:t>&lt;</a:t>
            </a:r>
            <a:r>
              <a:rPr lang="en-US" sz="2000">
                <a:solidFill>
                  <a:srgbClr val="A52A2A"/>
                </a:solidFill>
                <a:latin typeface="Consolas"/>
                <a:ea typeface="Verdana"/>
                <a:cs typeface="Calibri"/>
              </a:rPr>
              <a:t>/p</a:t>
            </a:r>
            <a:r>
              <a:rPr lang="en-US" sz="2000">
                <a:solidFill>
                  <a:srgbClr val="0000CD"/>
                </a:solidFill>
                <a:latin typeface="Consolas"/>
                <a:ea typeface="Verdana"/>
                <a:cs typeface="Calibri"/>
              </a:rPr>
              <a:t>&gt;</a:t>
            </a:r>
          </a:p>
          <a:p>
            <a:pPr marL="0" indent="0">
              <a:buNone/>
            </a:pPr>
            <a:r>
              <a:rPr lang="en-US" sz="2000">
                <a:solidFill>
                  <a:srgbClr val="0000CD"/>
                </a:solidFill>
                <a:latin typeface="Consolas"/>
                <a:ea typeface="Verdana"/>
                <a:cs typeface="Calibri"/>
              </a:rPr>
              <a:t>Border Color</a:t>
            </a:r>
          </a:p>
          <a:p>
            <a:pPr>
              <a:buNone/>
            </a:pPr>
            <a:r>
              <a:rPr lang="en-US" sz="2000">
                <a:solidFill>
                  <a:srgbClr val="0000CD"/>
                </a:solidFill>
                <a:latin typeface="Consolas"/>
                <a:ea typeface="Verdana"/>
                <a:cs typeface="Calibri"/>
              </a:rPr>
              <a:t>&lt;</a:t>
            </a:r>
            <a:r>
              <a:rPr lang="en-US" sz="2000">
                <a:solidFill>
                  <a:srgbClr val="A52A2A"/>
                </a:solidFill>
                <a:latin typeface="Consolas"/>
                <a:ea typeface="Verdana"/>
                <a:cs typeface="Calibri"/>
              </a:rPr>
              <a:t>h1</a:t>
            </a:r>
            <a:r>
              <a:rPr lang="en-US" sz="2000">
                <a:solidFill>
                  <a:srgbClr val="FF0000"/>
                </a:solidFill>
                <a:latin typeface="Consolas"/>
                <a:ea typeface="Verdana"/>
                <a:cs typeface="Calibri"/>
              </a:rPr>
              <a:t> style</a:t>
            </a:r>
            <a:r>
              <a:rPr lang="en-US" sz="2000">
                <a:solidFill>
                  <a:srgbClr val="0000CD"/>
                </a:solidFill>
                <a:latin typeface="Consolas"/>
                <a:ea typeface="Verdana"/>
                <a:cs typeface="Calibri"/>
              </a:rPr>
              <a:t>="border:2px solid Tomato;"&gt;</a:t>
            </a:r>
            <a:r>
              <a:rPr lang="en-US" sz="2000">
                <a:solidFill>
                  <a:srgbClr val="000000"/>
                </a:solidFill>
                <a:latin typeface="Consolas"/>
                <a:ea typeface="Verdana"/>
                <a:cs typeface="Calibri"/>
              </a:rPr>
              <a:t>Hello World</a:t>
            </a:r>
            <a:r>
              <a:rPr lang="en-US" sz="2000">
                <a:solidFill>
                  <a:srgbClr val="0000CD"/>
                </a:solidFill>
                <a:latin typeface="Consolas"/>
                <a:ea typeface="Verdana"/>
                <a:cs typeface="Calibri"/>
              </a:rPr>
              <a:t>&lt;</a:t>
            </a:r>
            <a:r>
              <a:rPr lang="en-US" sz="2000">
                <a:solidFill>
                  <a:srgbClr val="A52A2A"/>
                </a:solidFill>
                <a:latin typeface="Consolas"/>
                <a:ea typeface="Verdana"/>
                <a:cs typeface="Calibri"/>
              </a:rPr>
              <a:t>/h1</a:t>
            </a:r>
            <a:r>
              <a:rPr lang="en-US" sz="2000">
                <a:solidFill>
                  <a:srgbClr val="0000CD"/>
                </a:solidFill>
                <a:latin typeface="Consolas"/>
                <a:ea typeface="Verdana"/>
                <a:cs typeface="Calibri"/>
              </a:rPr>
              <a:t>&gt;</a:t>
            </a:r>
            <a:endParaRPr lang="en-US" sz="2000">
              <a:solidFill>
                <a:srgbClr val="000000"/>
              </a:solidFill>
              <a:latin typeface="Calibri" panose="020F0502020204030204"/>
              <a:ea typeface="Verdana"/>
              <a:cs typeface="Calibri"/>
            </a:endParaRPr>
          </a:p>
          <a:p>
            <a:pPr marL="0" indent="0">
              <a:buNone/>
            </a:pPr>
            <a:br>
              <a:rPr lang="en-US"/>
            </a:br>
            <a:endParaRPr lang="en-US"/>
          </a:p>
        </p:txBody>
      </p:sp>
      <p:sp>
        <p:nvSpPr>
          <p:cNvPr id="4" name="Footer Placeholder 3">
            <a:extLst>
              <a:ext uri="{FF2B5EF4-FFF2-40B4-BE49-F238E27FC236}">
                <a16:creationId xmlns:a16="http://schemas.microsoft.com/office/drawing/2014/main" id="{F3EDBFEB-1425-06E7-8F7A-E097F28AF42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797D986-73F0-3A83-E200-81770C8108D9}"/>
              </a:ext>
            </a:extLst>
          </p:cNvPr>
          <p:cNvSpPr>
            <a:spLocks noGrp="1"/>
          </p:cNvSpPr>
          <p:nvPr>
            <p:ph type="sldNum" sz="quarter" idx="12"/>
          </p:nvPr>
        </p:nvSpPr>
        <p:spPr/>
        <p:txBody>
          <a:bodyPr/>
          <a:lstStyle/>
          <a:p>
            <a:fld id="{D4C40640-FB97-403C-ACEE-868BB27D48AD}" type="slidenum">
              <a:rPr lang="en-IN" smtClean="0"/>
              <a:t>27</a:t>
            </a:fld>
            <a:endParaRPr lang="en-IN"/>
          </a:p>
        </p:txBody>
      </p:sp>
    </p:spTree>
    <p:extLst>
      <p:ext uri="{BB962C8B-B14F-4D97-AF65-F5344CB8AC3E}">
        <p14:creationId xmlns:p14="http://schemas.microsoft.com/office/powerpoint/2010/main" val="4257871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6357F-6D19-B57C-398E-F3C90C60E9A3}"/>
              </a:ext>
            </a:extLst>
          </p:cNvPr>
          <p:cNvSpPr>
            <a:spLocks noGrp="1"/>
          </p:cNvSpPr>
          <p:nvPr>
            <p:ph idx="1"/>
          </p:nvPr>
        </p:nvSpPr>
        <p:spPr>
          <a:xfrm>
            <a:off x="838200" y="919852"/>
            <a:ext cx="10515600" cy="5257111"/>
          </a:xfrm>
        </p:spPr>
        <p:txBody>
          <a:bodyPr vert="horz" lIns="91440" tIns="45720" rIns="91440" bIns="45720" rtlCol="0" anchor="t">
            <a:normAutofit/>
          </a:bodyPr>
          <a:lstStyle/>
          <a:p>
            <a:endParaRPr lang="en-US" sz="1100">
              <a:latin typeface="Verdana"/>
              <a:ea typeface="Verdana"/>
            </a:endParaRPr>
          </a:p>
          <a:p>
            <a:r>
              <a:rPr lang="en-US" sz="1100">
                <a:latin typeface="Verdana"/>
                <a:ea typeface="Verdana"/>
              </a:rPr>
              <a:t>RGB Color value</a:t>
            </a:r>
          </a:p>
          <a:p>
            <a:endParaRPr lang="en-US" sz="1100">
              <a:latin typeface="Verdana"/>
              <a:ea typeface="Verdana"/>
            </a:endParaRPr>
          </a:p>
          <a:p>
            <a:endParaRPr lang="en-US" sz="1100">
              <a:latin typeface="Verdana"/>
              <a:ea typeface="Verdana"/>
            </a:endParaRPr>
          </a:p>
          <a:p>
            <a:r>
              <a:rPr lang="en-US" sz="1100">
                <a:latin typeface="Verdana"/>
                <a:ea typeface="Verdana"/>
              </a:rPr>
              <a:t>In HTML, a color can be specified as an RGB value, using this formula:</a:t>
            </a:r>
            <a:endParaRPr lang="en-US">
              <a:cs typeface="Calibri" panose="020F0502020204030204"/>
            </a:endParaRPr>
          </a:p>
          <a:p>
            <a:r>
              <a:rPr lang="en-US" sz="1500" b="1" err="1">
                <a:latin typeface="Consolas"/>
              </a:rPr>
              <a:t>rgb</a:t>
            </a:r>
            <a:r>
              <a:rPr lang="en-US" sz="1500" b="1">
                <a:latin typeface="Consolas"/>
              </a:rPr>
              <a:t>(</a:t>
            </a:r>
            <a:r>
              <a:rPr lang="en-US" sz="1500" b="1" i="1">
                <a:latin typeface="Consolas"/>
              </a:rPr>
              <a:t>red,</a:t>
            </a:r>
            <a:r>
              <a:rPr lang="en-US" sz="1500" b="1">
                <a:latin typeface="Consolas"/>
              </a:rPr>
              <a:t> </a:t>
            </a:r>
            <a:r>
              <a:rPr lang="en-US" sz="1500" b="1" i="1">
                <a:latin typeface="Consolas"/>
              </a:rPr>
              <a:t>green</a:t>
            </a:r>
            <a:r>
              <a:rPr lang="en-US" sz="1500" b="1">
                <a:latin typeface="Consolas"/>
              </a:rPr>
              <a:t>, </a:t>
            </a:r>
            <a:r>
              <a:rPr lang="en-US" sz="1500" b="1" i="1">
                <a:latin typeface="Consolas"/>
              </a:rPr>
              <a:t>blue</a:t>
            </a:r>
            <a:r>
              <a:rPr lang="en-US" sz="1500" b="1">
                <a:latin typeface="Consolas"/>
              </a:rPr>
              <a:t>)</a:t>
            </a:r>
            <a:endParaRPr lang="en-US"/>
          </a:p>
          <a:p>
            <a:r>
              <a:rPr lang="en-US" sz="1100">
                <a:latin typeface="Verdana"/>
                <a:ea typeface="Verdana"/>
              </a:rPr>
              <a:t>Each parameter (red, green, and blue) defines the intensity of the color with a value between 0 and 255.</a:t>
            </a:r>
            <a:endParaRPr lang="en-US"/>
          </a:p>
          <a:p>
            <a:r>
              <a:rPr lang="en-US" sz="1100">
                <a:latin typeface="Verdana"/>
                <a:ea typeface="Verdana"/>
              </a:rPr>
              <a:t>This means that there are 256 x 256 x 256 = 16777216 possible colors!</a:t>
            </a:r>
            <a:endParaRPr lang="en-US"/>
          </a:p>
          <a:p>
            <a:endParaRPr lang="en-US" sz="1100">
              <a:latin typeface="Verdana"/>
              <a:ea typeface="Verdana"/>
              <a:cs typeface="Calibri"/>
            </a:endParaRPr>
          </a:p>
          <a:p>
            <a:r>
              <a:rPr lang="en-US">
                <a:latin typeface="Calibri"/>
                <a:ea typeface="Verdana"/>
                <a:cs typeface="Calibri"/>
              </a:rPr>
              <a:t>Hex Color Value</a:t>
            </a:r>
            <a:endParaRPr lang="en-US" sz="1100">
              <a:latin typeface="Verdana"/>
              <a:ea typeface="Verdana"/>
              <a:cs typeface="Calibri"/>
            </a:endParaRPr>
          </a:p>
          <a:p>
            <a:r>
              <a:rPr lang="en-US" sz="1100">
                <a:latin typeface="Verdana"/>
                <a:ea typeface="Verdana"/>
                <a:cs typeface="Calibri"/>
              </a:rPr>
              <a:t>In HTML, a color can be specified using a hexadecimal value in the form:</a:t>
            </a:r>
            <a:endParaRPr lang="en-US">
              <a:latin typeface="Calibri"/>
              <a:ea typeface="Verdana"/>
              <a:cs typeface="Calibri"/>
            </a:endParaRPr>
          </a:p>
          <a:p>
            <a:r>
              <a:rPr lang="en-US" sz="1500" b="1">
                <a:latin typeface="Consolas"/>
                <a:ea typeface="Verdana"/>
                <a:cs typeface="Calibri"/>
              </a:rPr>
              <a:t>#</a:t>
            </a:r>
            <a:r>
              <a:rPr lang="en-US" sz="1500" b="1" i="1">
                <a:latin typeface="Consolas"/>
                <a:ea typeface="Verdana"/>
                <a:cs typeface="Calibri"/>
              </a:rPr>
              <a:t>rrggbb</a:t>
            </a:r>
            <a:endParaRPr lang="en-US"/>
          </a:p>
          <a:p>
            <a:r>
              <a:rPr lang="en-US" sz="1100">
                <a:latin typeface="Verdana"/>
                <a:ea typeface="Verdana"/>
                <a:cs typeface="Calibri"/>
              </a:rPr>
              <a:t>Where </a:t>
            </a:r>
            <a:r>
              <a:rPr lang="en-US" sz="1100" err="1">
                <a:latin typeface="Verdana"/>
                <a:ea typeface="Verdana"/>
                <a:cs typeface="Calibri"/>
              </a:rPr>
              <a:t>rr</a:t>
            </a:r>
            <a:r>
              <a:rPr lang="en-US" sz="1100">
                <a:latin typeface="Verdana"/>
                <a:ea typeface="Verdana"/>
                <a:cs typeface="Calibri"/>
              </a:rPr>
              <a:t> (red), gg (green) and bb (blue) are hexadecimal values between 00 and ff (same as decimal 0-255).</a:t>
            </a:r>
            <a:endParaRPr lang="en-US"/>
          </a:p>
          <a:p>
            <a:r>
              <a:rPr lang="en-US" sz="1100">
                <a:latin typeface="Verdana"/>
                <a:ea typeface="Verdana"/>
                <a:cs typeface="Calibri"/>
              </a:rPr>
              <a:t>For example, #ff0000 is displayed as red, because red is set to its highest value (ff), and the other two (green and blue) are set to 00.</a:t>
            </a:r>
            <a:endParaRPr lang="en-US"/>
          </a:p>
          <a:p>
            <a:endParaRPr lang="en-US">
              <a:latin typeface="Calibri"/>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1408CE1F-6B5C-2102-73A8-B7A9BC2BC3E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61DEB0E-8D3B-3B0D-0C27-7BB5F0F7E04E}"/>
              </a:ext>
            </a:extLst>
          </p:cNvPr>
          <p:cNvSpPr>
            <a:spLocks noGrp="1"/>
          </p:cNvSpPr>
          <p:nvPr>
            <p:ph type="sldNum" sz="quarter" idx="12"/>
          </p:nvPr>
        </p:nvSpPr>
        <p:spPr/>
        <p:txBody>
          <a:bodyPr/>
          <a:lstStyle/>
          <a:p>
            <a:fld id="{D4C40640-FB97-403C-ACEE-868BB27D48AD}" type="slidenum">
              <a:rPr lang="en-IN" smtClean="0"/>
              <a:t>28</a:t>
            </a:fld>
            <a:endParaRPr lang="en-IN"/>
          </a:p>
        </p:txBody>
      </p:sp>
    </p:spTree>
    <p:extLst>
      <p:ext uri="{BB962C8B-B14F-4D97-AF65-F5344CB8AC3E}">
        <p14:creationId xmlns:p14="http://schemas.microsoft.com/office/powerpoint/2010/main" val="3185639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3ABA4-7AB9-2D5B-1323-88B85610B84D}"/>
              </a:ext>
            </a:extLst>
          </p:cNvPr>
          <p:cNvSpPr>
            <a:spLocks noGrp="1"/>
          </p:cNvSpPr>
          <p:nvPr>
            <p:ph idx="1"/>
          </p:nvPr>
        </p:nvSpPr>
        <p:spPr>
          <a:xfrm>
            <a:off x="838200" y="186607"/>
            <a:ext cx="10515600" cy="5990356"/>
          </a:xfrm>
        </p:spPr>
        <p:txBody>
          <a:bodyPr vert="horz" lIns="91440" tIns="45720" rIns="91440" bIns="45720" rtlCol="0" anchor="t">
            <a:normAutofit/>
          </a:bodyPr>
          <a:lstStyle/>
          <a:p>
            <a:r>
              <a:rPr lang="en-US">
                <a:cs typeface="Calibri"/>
              </a:rPr>
              <a:t>HSL Color Value</a:t>
            </a:r>
          </a:p>
          <a:p>
            <a:r>
              <a:rPr lang="en-US" sz="1100">
                <a:latin typeface="Verdana"/>
                <a:ea typeface="Verdana"/>
                <a:cs typeface="Calibri"/>
              </a:rPr>
              <a:t>In HTML, a color can be specified using hue, saturation, and lightness (HSL) in the form:</a:t>
            </a:r>
            <a:endParaRPr lang="en-US">
              <a:cs typeface="Calibri"/>
            </a:endParaRPr>
          </a:p>
          <a:p>
            <a:r>
              <a:rPr lang="en-US" sz="1500" b="1" err="1">
                <a:latin typeface="Consolas"/>
                <a:cs typeface="Calibri"/>
              </a:rPr>
              <a:t>hsl</a:t>
            </a:r>
            <a:r>
              <a:rPr lang="en-US" sz="1500" b="1">
                <a:latin typeface="Consolas"/>
                <a:cs typeface="Calibri"/>
              </a:rPr>
              <a:t>(</a:t>
            </a:r>
            <a:r>
              <a:rPr lang="en-US" sz="1500" b="1" i="1">
                <a:latin typeface="Consolas"/>
                <a:cs typeface="Calibri"/>
              </a:rPr>
              <a:t>hue</a:t>
            </a:r>
            <a:r>
              <a:rPr lang="en-US" sz="1500" b="1">
                <a:latin typeface="Consolas"/>
                <a:cs typeface="Calibri"/>
              </a:rPr>
              <a:t>, </a:t>
            </a:r>
            <a:r>
              <a:rPr lang="en-US" sz="1500" b="1" i="1">
                <a:latin typeface="Consolas"/>
                <a:cs typeface="Calibri"/>
              </a:rPr>
              <a:t>saturation</a:t>
            </a:r>
            <a:r>
              <a:rPr lang="en-US" sz="1500" b="1">
                <a:latin typeface="Consolas"/>
                <a:cs typeface="Calibri"/>
              </a:rPr>
              <a:t>, </a:t>
            </a:r>
            <a:r>
              <a:rPr lang="en-US" sz="1500" b="1" i="1">
                <a:latin typeface="Consolas"/>
                <a:cs typeface="Calibri"/>
              </a:rPr>
              <a:t>lightness</a:t>
            </a:r>
            <a:r>
              <a:rPr lang="en-US" sz="1500" b="1">
                <a:latin typeface="Consolas"/>
                <a:cs typeface="Calibri"/>
              </a:rPr>
              <a:t>)</a:t>
            </a:r>
            <a:endParaRPr lang="en-US"/>
          </a:p>
          <a:p>
            <a:r>
              <a:rPr lang="en-US" sz="1100">
                <a:latin typeface="Verdana"/>
                <a:ea typeface="Verdana"/>
                <a:cs typeface="Calibri"/>
              </a:rPr>
              <a:t>Hue is a degree on the color wheel from 0 to 360. 0 is red, 120 is green, and 240 is blue.</a:t>
            </a:r>
            <a:endParaRPr lang="en-US"/>
          </a:p>
          <a:p>
            <a:endParaRPr lang="en-US">
              <a:cs typeface="Calibri"/>
            </a:endParaRPr>
          </a:p>
        </p:txBody>
      </p:sp>
      <p:sp>
        <p:nvSpPr>
          <p:cNvPr id="4" name="Footer Placeholder 3">
            <a:extLst>
              <a:ext uri="{FF2B5EF4-FFF2-40B4-BE49-F238E27FC236}">
                <a16:creationId xmlns:a16="http://schemas.microsoft.com/office/drawing/2014/main" id="{1BA4D934-B9D4-FAD1-A163-620B61D87A1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FD55088-A866-EA40-4A01-7F3AB8340A97}"/>
              </a:ext>
            </a:extLst>
          </p:cNvPr>
          <p:cNvSpPr>
            <a:spLocks noGrp="1"/>
          </p:cNvSpPr>
          <p:nvPr>
            <p:ph type="sldNum" sz="quarter" idx="12"/>
          </p:nvPr>
        </p:nvSpPr>
        <p:spPr/>
        <p:txBody>
          <a:bodyPr/>
          <a:lstStyle/>
          <a:p>
            <a:fld id="{D4C40640-FB97-403C-ACEE-868BB27D48AD}" type="slidenum">
              <a:rPr lang="en-IN" smtClean="0"/>
              <a:t>29</a:t>
            </a:fld>
            <a:endParaRPr lang="en-IN"/>
          </a:p>
        </p:txBody>
      </p:sp>
    </p:spTree>
    <p:extLst>
      <p:ext uri="{BB962C8B-B14F-4D97-AF65-F5344CB8AC3E}">
        <p14:creationId xmlns:p14="http://schemas.microsoft.com/office/powerpoint/2010/main" val="56572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0977FF-0EA1-7474-106D-58120F503CC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197ED05-2348-F7FE-D027-8F5E34E2CA66}"/>
              </a:ext>
            </a:extLst>
          </p:cNvPr>
          <p:cNvSpPr>
            <a:spLocks noGrp="1"/>
          </p:cNvSpPr>
          <p:nvPr>
            <p:ph type="sldNum" sz="quarter" idx="12"/>
          </p:nvPr>
        </p:nvSpPr>
        <p:spPr/>
        <p:txBody>
          <a:bodyPr/>
          <a:lstStyle/>
          <a:p>
            <a:fld id="{D4C40640-FB97-403C-ACEE-868BB27D48AD}" type="slidenum">
              <a:rPr lang="en-IN" smtClean="0"/>
              <a:t>3</a:t>
            </a:fld>
            <a:endParaRPr lang="en-IN"/>
          </a:p>
        </p:txBody>
      </p:sp>
      <p:pic>
        <p:nvPicPr>
          <p:cNvPr id="9" name="Picture 9">
            <a:extLst>
              <a:ext uri="{FF2B5EF4-FFF2-40B4-BE49-F238E27FC236}">
                <a16:creationId xmlns:a16="http://schemas.microsoft.com/office/drawing/2014/main" id="{71B8E475-4590-D2AF-C1AC-A3B422060FD9}"/>
              </a:ext>
            </a:extLst>
          </p:cNvPr>
          <p:cNvPicPr>
            <a:picLocks noGrp="1" noChangeAspect="1"/>
          </p:cNvPicPr>
          <p:nvPr>
            <p:ph idx="1"/>
          </p:nvPr>
        </p:nvPicPr>
        <p:blipFill>
          <a:blip r:embed="rId2"/>
          <a:stretch>
            <a:fillRect/>
          </a:stretch>
        </p:blipFill>
        <p:spPr>
          <a:xfrm>
            <a:off x="651294" y="613068"/>
            <a:ext cx="10515600" cy="1341810"/>
          </a:xfrm>
        </p:spPr>
      </p:pic>
      <p:pic>
        <p:nvPicPr>
          <p:cNvPr id="11" name="Picture 11">
            <a:extLst>
              <a:ext uri="{FF2B5EF4-FFF2-40B4-BE49-F238E27FC236}">
                <a16:creationId xmlns:a16="http://schemas.microsoft.com/office/drawing/2014/main" id="{D7EAA0C5-AA61-CC59-37DF-EFBDB59B2B20}"/>
              </a:ext>
            </a:extLst>
          </p:cNvPr>
          <p:cNvPicPr>
            <a:picLocks noChangeAspect="1"/>
          </p:cNvPicPr>
          <p:nvPr/>
        </p:nvPicPr>
        <p:blipFill>
          <a:blip r:embed="rId3"/>
          <a:stretch>
            <a:fillRect/>
          </a:stretch>
        </p:blipFill>
        <p:spPr>
          <a:xfrm>
            <a:off x="828136" y="1955680"/>
            <a:ext cx="4195313" cy="3679884"/>
          </a:xfrm>
          <a:prstGeom prst="rect">
            <a:avLst/>
          </a:prstGeom>
        </p:spPr>
      </p:pic>
      <p:pic>
        <p:nvPicPr>
          <p:cNvPr id="12" name="Picture 12">
            <a:extLst>
              <a:ext uri="{FF2B5EF4-FFF2-40B4-BE49-F238E27FC236}">
                <a16:creationId xmlns:a16="http://schemas.microsoft.com/office/drawing/2014/main" id="{98AFFFD7-E750-2D84-882B-C37E29A9DB82}"/>
              </a:ext>
            </a:extLst>
          </p:cNvPr>
          <p:cNvPicPr>
            <a:picLocks noChangeAspect="1"/>
          </p:cNvPicPr>
          <p:nvPr/>
        </p:nvPicPr>
        <p:blipFill>
          <a:blip r:embed="rId4"/>
          <a:stretch>
            <a:fillRect/>
          </a:stretch>
        </p:blipFill>
        <p:spPr>
          <a:xfrm>
            <a:off x="5817079" y="1943555"/>
            <a:ext cx="3835879" cy="3229682"/>
          </a:xfrm>
          <a:prstGeom prst="rect">
            <a:avLst/>
          </a:prstGeom>
        </p:spPr>
      </p:pic>
    </p:spTree>
    <p:extLst>
      <p:ext uri="{BB962C8B-B14F-4D97-AF65-F5344CB8AC3E}">
        <p14:creationId xmlns:p14="http://schemas.microsoft.com/office/powerpoint/2010/main" val="1125104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3EFA-0153-279D-AB1C-88D316B7693A}"/>
              </a:ext>
            </a:extLst>
          </p:cNvPr>
          <p:cNvSpPr>
            <a:spLocks noGrp="1"/>
          </p:cNvSpPr>
          <p:nvPr>
            <p:ph type="title"/>
          </p:nvPr>
        </p:nvSpPr>
        <p:spPr/>
        <p:txBody>
          <a:bodyPr/>
          <a:lstStyle/>
          <a:p>
            <a:r>
              <a:rPr lang="en-US">
                <a:cs typeface="Calibri Light"/>
              </a:rPr>
              <a:t>HTML CSS</a:t>
            </a:r>
            <a:endParaRPr lang="en-US"/>
          </a:p>
        </p:txBody>
      </p:sp>
      <p:sp>
        <p:nvSpPr>
          <p:cNvPr id="3" name="Content Placeholder 2">
            <a:extLst>
              <a:ext uri="{FF2B5EF4-FFF2-40B4-BE49-F238E27FC236}">
                <a16:creationId xmlns:a16="http://schemas.microsoft.com/office/drawing/2014/main" id="{3FF07E81-E7B9-7743-3123-E36A2B1228E3}"/>
              </a:ext>
            </a:extLst>
          </p:cNvPr>
          <p:cNvSpPr>
            <a:spLocks noGrp="1"/>
          </p:cNvSpPr>
          <p:nvPr>
            <p:ph idx="1"/>
          </p:nvPr>
        </p:nvSpPr>
        <p:spPr>
          <a:xfrm>
            <a:off x="838200" y="1279286"/>
            <a:ext cx="10515600" cy="5444016"/>
          </a:xfrm>
        </p:spPr>
        <p:txBody>
          <a:bodyPr vert="horz" lIns="91440" tIns="45720" rIns="91440" bIns="45720" rtlCol="0" anchor="t">
            <a:normAutofit/>
          </a:bodyPr>
          <a:lstStyle/>
          <a:p>
            <a:r>
              <a:rPr lang="en-US" sz="1100">
                <a:latin typeface="Verdana"/>
                <a:ea typeface="Verdana"/>
              </a:rPr>
              <a:t>Cascading Style Sheets (CSS) is used to format the layout of a webpage.</a:t>
            </a:r>
          </a:p>
          <a:p>
            <a:r>
              <a:rPr lang="en-US" sz="1100">
                <a:latin typeface="Verdana"/>
                <a:ea typeface="Verdana"/>
              </a:rPr>
              <a:t>CSS can be added to HTML documents in 3 ways:</a:t>
            </a:r>
          </a:p>
          <a:p>
            <a:r>
              <a:rPr lang="en-US" sz="1100" b="1">
                <a:latin typeface="Verdana"/>
                <a:ea typeface="Verdana"/>
              </a:rPr>
              <a:t>Inline</a:t>
            </a:r>
            <a:r>
              <a:rPr lang="en-US" sz="1100">
                <a:latin typeface="Verdana"/>
                <a:ea typeface="Verdana"/>
              </a:rPr>
              <a:t> - by using the </a:t>
            </a:r>
            <a:r>
              <a:rPr lang="en-US" sz="1200">
                <a:solidFill>
                  <a:srgbClr val="DC143C"/>
                </a:solidFill>
                <a:latin typeface="Consolas"/>
                <a:ea typeface="Verdana"/>
              </a:rPr>
              <a:t>style</a:t>
            </a:r>
            <a:r>
              <a:rPr lang="en-US" sz="1100">
                <a:latin typeface="Verdana"/>
                <a:ea typeface="Verdana"/>
              </a:rPr>
              <a:t> attribute inside HTML elements</a:t>
            </a:r>
            <a:endParaRPr lang="en-US"/>
          </a:p>
          <a:p>
            <a:r>
              <a:rPr lang="en-US" sz="1100">
                <a:solidFill>
                  <a:srgbClr val="0000CD"/>
                </a:solidFill>
                <a:latin typeface="Consolas"/>
                <a:ea typeface="Verdana"/>
              </a:rPr>
              <a:t>&lt;</a:t>
            </a:r>
            <a:r>
              <a:rPr lang="en-US" sz="1100">
                <a:solidFill>
                  <a:srgbClr val="A52A2A"/>
                </a:solidFill>
                <a:latin typeface="Consolas"/>
                <a:ea typeface="Verdana"/>
              </a:rPr>
              <a:t>h1</a:t>
            </a:r>
            <a:r>
              <a:rPr lang="en-US" sz="1100">
                <a:solidFill>
                  <a:srgbClr val="FF0000"/>
                </a:solidFill>
                <a:latin typeface="Consolas"/>
                <a:ea typeface="Verdana"/>
              </a:rPr>
              <a:t> style</a:t>
            </a:r>
            <a:r>
              <a:rPr lang="en-US" sz="1100">
                <a:solidFill>
                  <a:srgbClr val="0000CD"/>
                </a:solidFill>
                <a:latin typeface="Consolas"/>
                <a:ea typeface="Verdana"/>
              </a:rPr>
              <a:t>="</a:t>
            </a:r>
            <a:r>
              <a:rPr lang="en-US" sz="1100" err="1">
                <a:solidFill>
                  <a:srgbClr val="0000CD"/>
                </a:solidFill>
                <a:latin typeface="Consolas"/>
                <a:ea typeface="Verdana"/>
              </a:rPr>
              <a:t>color:blue</a:t>
            </a:r>
            <a:r>
              <a:rPr lang="en-US" sz="1100">
                <a:solidFill>
                  <a:srgbClr val="0000CD"/>
                </a:solidFill>
                <a:latin typeface="Consolas"/>
                <a:ea typeface="Verdana"/>
              </a:rPr>
              <a:t>;"&gt;</a:t>
            </a:r>
            <a:r>
              <a:rPr lang="en-US" sz="1100">
                <a:latin typeface="Consolas"/>
                <a:ea typeface="Verdana"/>
              </a:rPr>
              <a:t>A Blue Heading</a:t>
            </a:r>
            <a:r>
              <a:rPr lang="en-US" sz="1100">
                <a:solidFill>
                  <a:srgbClr val="0000CD"/>
                </a:solidFill>
                <a:latin typeface="Consolas"/>
                <a:ea typeface="Verdana"/>
              </a:rPr>
              <a:t>&lt;</a:t>
            </a:r>
            <a:r>
              <a:rPr lang="en-US" sz="1100">
                <a:solidFill>
                  <a:srgbClr val="A52A2A"/>
                </a:solidFill>
                <a:latin typeface="Consolas"/>
                <a:ea typeface="Verdana"/>
              </a:rPr>
              <a:t>/h1</a:t>
            </a:r>
            <a:r>
              <a:rPr lang="en-US" sz="1100">
                <a:solidFill>
                  <a:srgbClr val="0000CD"/>
                </a:solidFill>
                <a:latin typeface="Consolas"/>
                <a:ea typeface="Verdana"/>
              </a:rPr>
              <a:t>&gt;</a:t>
            </a:r>
            <a:endParaRPr lang="en-US" sz="1100">
              <a:latin typeface="Verdana"/>
              <a:ea typeface="Verdana"/>
            </a:endParaRPr>
          </a:p>
          <a:p>
            <a:r>
              <a:rPr lang="en-US" sz="1100" b="1">
                <a:latin typeface="Verdana"/>
                <a:ea typeface="Verdana"/>
              </a:rPr>
              <a:t>Internal</a:t>
            </a:r>
            <a:r>
              <a:rPr lang="en-US" sz="1100">
                <a:latin typeface="Verdana"/>
                <a:ea typeface="Verdana"/>
              </a:rPr>
              <a:t> - by using a </a:t>
            </a:r>
            <a:r>
              <a:rPr lang="en-US" sz="1200">
                <a:solidFill>
                  <a:srgbClr val="DC143C"/>
                </a:solidFill>
                <a:latin typeface="Consolas"/>
                <a:ea typeface="Verdana"/>
              </a:rPr>
              <a:t>&lt;style&gt;</a:t>
            </a:r>
            <a:r>
              <a:rPr lang="en-US" sz="1100">
                <a:latin typeface="Verdana"/>
                <a:ea typeface="Verdana"/>
              </a:rPr>
              <a:t> element in the </a:t>
            </a:r>
            <a:r>
              <a:rPr lang="en-US" sz="1200">
                <a:solidFill>
                  <a:srgbClr val="DC143C"/>
                </a:solidFill>
                <a:latin typeface="Consolas"/>
                <a:ea typeface="Verdana"/>
              </a:rPr>
              <a:t>&lt;head&gt;</a:t>
            </a:r>
            <a:r>
              <a:rPr lang="en-US" sz="1100">
                <a:latin typeface="Verdana"/>
                <a:ea typeface="Verdana"/>
              </a:rPr>
              <a:t> section</a:t>
            </a:r>
            <a:endParaRPr lang="en-US"/>
          </a:p>
          <a:p>
            <a:r>
              <a:rPr lang="en-US" sz="1100">
                <a:solidFill>
                  <a:srgbClr val="0000CD"/>
                </a:solidFill>
                <a:latin typeface="Consolas"/>
                <a:ea typeface="Verdana"/>
              </a:rPr>
              <a:t>&lt;</a:t>
            </a:r>
            <a:r>
              <a:rPr lang="en-US" sz="1100">
                <a:solidFill>
                  <a:srgbClr val="A52A2A"/>
                </a:solidFill>
                <a:latin typeface="Consolas"/>
                <a:ea typeface="Verdana"/>
              </a:rPr>
              <a:t>!DOCTYPE</a:t>
            </a:r>
            <a:r>
              <a:rPr lang="en-US" sz="1100">
                <a:solidFill>
                  <a:srgbClr val="FF0000"/>
                </a:solidFill>
                <a:latin typeface="Consolas"/>
                <a:ea typeface="Verdana"/>
              </a:rPr>
              <a:t> html</a:t>
            </a:r>
            <a:r>
              <a:rPr lang="en-US" sz="1100">
                <a:solidFill>
                  <a:srgbClr val="0000CD"/>
                </a:solidFill>
                <a:latin typeface="Consolas"/>
                <a:ea typeface="Verdana"/>
              </a:rPr>
              <a:t>&gt;</a:t>
            </a:r>
            <a:br>
              <a:rPr lang="en-US" sz="1100">
                <a:solidFill>
                  <a:srgbClr val="0000CD"/>
                </a:solidFill>
                <a:latin typeface="Consolas"/>
                <a:ea typeface="Verdana"/>
              </a:rPr>
            </a:br>
            <a:r>
              <a:rPr lang="en-US" sz="1100">
                <a:solidFill>
                  <a:srgbClr val="0000CD"/>
                </a:solidFill>
                <a:latin typeface="Consolas"/>
                <a:ea typeface="Verdana"/>
              </a:rPr>
              <a:t>&lt;</a:t>
            </a:r>
            <a:r>
              <a:rPr lang="en-US" sz="1100">
                <a:solidFill>
                  <a:srgbClr val="A52A2A"/>
                </a:solidFill>
                <a:latin typeface="Consolas"/>
                <a:ea typeface="Verdana"/>
              </a:rPr>
              <a:t>html</a:t>
            </a:r>
            <a:r>
              <a:rPr lang="en-US" sz="1100">
                <a:solidFill>
                  <a:srgbClr val="0000CD"/>
                </a:solidFill>
                <a:latin typeface="Consolas"/>
                <a:ea typeface="Verdana"/>
              </a:rPr>
              <a:t>&gt;</a:t>
            </a:r>
            <a:br>
              <a:rPr lang="en-US" sz="1100">
                <a:solidFill>
                  <a:srgbClr val="0000CD"/>
                </a:solidFill>
                <a:latin typeface="Consolas"/>
                <a:ea typeface="Verdana"/>
              </a:rPr>
            </a:br>
            <a:r>
              <a:rPr lang="en-US" sz="1100">
                <a:solidFill>
                  <a:srgbClr val="0000CD"/>
                </a:solidFill>
                <a:latin typeface="Consolas"/>
                <a:ea typeface="Verdana"/>
              </a:rPr>
              <a:t>&lt;</a:t>
            </a:r>
            <a:r>
              <a:rPr lang="en-US" sz="1100">
                <a:solidFill>
                  <a:srgbClr val="A52A2A"/>
                </a:solidFill>
                <a:latin typeface="Consolas"/>
                <a:ea typeface="Verdana"/>
              </a:rPr>
              <a:t>head</a:t>
            </a:r>
            <a:r>
              <a:rPr lang="en-US" sz="1100">
                <a:solidFill>
                  <a:srgbClr val="0000CD"/>
                </a:solidFill>
                <a:latin typeface="Consolas"/>
                <a:ea typeface="Verdana"/>
              </a:rPr>
              <a:t>&gt;</a:t>
            </a:r>
            <a:br>
              <a:rPr lang="en-US" sz="1100">
                <a:solidFill>
                  <a:srgbClr val="0000CD"/>
                </a:solidFill>
                <a:latin typeface="Consolas"/>
                <a:ea typeface="Verdana"/>
              </a:rPr>
            </a:br>
            <a:r>
              <a:rPr lang="en-US" sz="1100">
                <a:solidFill>
                  <a:srgbClr val="0000CD"/>
                </a:solidFill>
                <a:latin typeface="Consolas"/>
                <a:ea typeface="Verdana"/>
              </a:rPr>
              <a:t>&lt;</a:t>
            </a:r>
            <a:r>
              <a:rPr lang="en-US" sz="1100">
                <a:solidFill>
                  <a:srgbClr val="A52A2A"/>
                </a:solidFill>
                <a:latin typeface="Consolas"/>
                <a:ea typeface="Verdana"/>
              </a:rPr>
              <a:t>style</a:t>
            </a:r>
            <a:r>
              <a:rPr lang="en-US" sz="1100">
                <a:solidFill>
                  <a:srgbClr val="0000CD"/>
                </a:solidFill>
                <a:latin typeface="Consolas"/>
                <a:ea typeface="Verdana"/>
              </a:rPr>
              <a:t>&gt;</a:t>
            </a:r>
            <a:br>
              <a:rPr lang="en-US" sz="1100">
                <a:solidFill>
                  <a:srgbClr val="0000CD"/>
                </a:solidFill>
                <a:latin typeface="Consolas"/>
                <a:ea typeface="Verdana"/>
              </a:rPr>
            </a:br>
            <a:r>
              <a:rPr lang="en-US" sz="1100">
                <a:solidFill>
                  <a:srgbClr val="0000CD"/>
                </a:solidFill>
                <a:latin typeface="Consolas"/>
                <a:ea typeface="Verdana"/>
              </a:rPr>
              <a:t>body </a:t>
            </a:r>
            <a:r>
              <a:rPr lang="en-US" sz="1100">
                <a:latin typeface="Consolas"/>
                <a:ea typeface="Verdana"/>
              </a:rPr>
              <a:t>{</a:t>
            </a:r>
            <a:r>
              <a:rPr lang="en-US" sz="1100">
                <a:solidFill>
                  <a:srgbClr val="FF0000"/>
                </a:solidFill>
                <a:latin typeface="Consolas"/>
                <a:ea typeface="Verdana"/>
              </a:rPr>
              <a:t>background-color</a:t>
            </a:r>
            <a:r>
              <a:rPr lang="en-US" sz="1100">
                <a:latin typeface="Consolas"/>
                <a:ea typeface="Verdana"/>
              </a:rPr>
              <a:t>:</a:t>
            </a:r>
            <a:r>
              <a:rPr lang="en-US" sz="1100">
                <a:solidFill>
                  <a:srgbClr val="0000CD"/>
                </a:solidFill>
                <a:latin typeface="Consolas"/>
                <a:ea typeface="Verdana"/>
              </a:rPr>
              <a:t> </a:t>
            </a:r>
            <a:r>
              <a:rPr lang="en-US" sz="1100" err="1">
                <a:solidFill>
                  <a:srgbClr val="0000CD"/>
                </a:solidFill>
                <a:latin typeface="Consolas"/>
                <a:ea typeface="Verdana"/>
              </a:rPr>
              <a:t>powderblue</a:t>
            </a:r>
            <a:r>
              <a:rPr lang="en-US" sz="1100">
                <a:latin typeface="Consolas"/>
                <a:ea typeface="Verdana"/>
              </a:rPr>
              <a:t>;}</a:t>
            </a:r>
            <a:br>
              <a:rPr lang="en-US" sz="1100">
                <a:latin typeface="Consolas"/>
                <a:ea typeface="Verdana"/>
              </a:rPr>
            </a:br>
            <a:r>
              <a:rPr lang="en-US" sz="1100">
                <a:latin typeface="Consolas"/>
                <a:ea typeface="Verdana"/>
              </a:rPr>
              <a:t>h1   {</a:t>
            </a:r>
            <a:r>
              <a:rPr lang="en-US" sz="1100">
                <a:solidFill>
                  <a:srgbClr val="FF0000"/>
                </a:solidFill>
                <a:latin typeface="Consolas"/>
                <a:ea typeface="Verdana"/>
              </a:rPr>
              <a:t>color</a:t>
            </a:r>
            <a:r>
              <a:rPr lang="en-US" sz="1100">
                <a:latin typeface="Consolas"/>
                <a:ea typeface="Verdana"/>
              </a:rPr>
              <a:t>:</a:t>
            </a:r>
            <a:r>
              <a:rPr lang="en-US" sz="1100">
                <a:solidFill>
                  <a:srgbClr val="0000CD"/>
                </a:solidFill>
                <a:latin typeface="Consolas"/>
                <a:ea typeface="Verdana"/>
              </a:rPr>
              <a:t> blue</a:t>
            </a:r>
            <a:r>
              <a:rPr lang="en-US" sz="1100">
                <a:latin typeface="Consolas"/>
                <a:ea typeface="Verdana"/>
              </a:rPr>
              <a:t>;}</a:t>
            </a:r>
            <a:br>
              <a:rPr lang="en-US" sz="1100">
                <a:latin typeface="Consolas"/>
                <a:ea typeface="Verdana"/>
              </a:rPr>
            </a:br>
            <a:r>
              <a:rPr lang="en-US" sz="1100">
                <a:latin typeface="Consolas"/>
                <a:ea typeface="Verdana"/>
              </a:rPr>
              <a:t>p    {</a:t>
            </a:r>
            <a:r>
              <a:rPr lang="en-US" sz="1100">
                <a:solidFill>
                  <a:srgbClr val="FF0000"/>
                </a:solidFill>
                <a:latin typeface="Consolas"/>
                <a:ea typeface="Verdana"/>
              </a:rPr>
              <a:t>color</a:t>
            </a:r>
            <a:r>
              <a:rPr lang="en-US" sz="1100">
                <a:latin typeface="Consolas"/>
                <a:ea typeface="Verdana"/>
              </a:rPr>
              <a:t>:</a:t>
            </a:r>
            <a:r>
              <a:rPr lang="en-US" sz="1100">
                <a:solidFill>
                  <a:srgbClr val="0000CD"/>
                </a:solidFill>
                <a:latin typeface="Consolas"/>
                <a:ea typeface="Verdana"/>
              </a:rPr>
              <a:t> red</a:t>
            </a:r>
            <a:r>
              <a:rPr lang="en-US" sz="1100">
                <a:latin typeface="Consolas"/>
                <a:ea typeface="Verdana"/>
              </a:rPr>
              <a:t>;}</a:t>
            </a:r>
            <a:br>
              <a:rPr lang="en-US" sz="1100">
                <a:latin typeface="Consolas"/>
                <a:ea typeface="Verdana"/>
              </a:rPr>
            </a:br>
            <a:r>
              <a:rPr lang="en-US" sz="1100">
                <a:latin typeface="Consolas"/>
                <a:ea typeface="Verdana"/>
              </a:rPr>
              <a:t>&lt;</a:t>
            </a:r>
            <a:r>
              <a:rPr lang="en-US" sz="1100">
                <a:solidFill>
                  <a:srgbClr val="A52A2A"/>
                </a:solidFill>
                <a:latin typeface="Consolas"/>
                <a:ea typeface="Verdana"/>
              </a:rPr>
              <a:t>/style</a:t>
            </a:r>
            <a:r>
              <a:rPr lang="en-US" sz="1100">
                <a:solidFill>
                  <a:srgbClr val="0000CD"/>
                </a:solidFill>
                <a:latin typeface="Consolas"/>
                <a:ea typeface="Verdana"/>
              </a:rPr>
              <a:t>&gt;</a:t>
            </a:r>
            <a:br>
              <a:rPr lang="en-US" sz="1100">
                <a:solidFill>
                  <a:srgbClr val="0000CD"/>
                </a:solidFill>
                <a:latin typeface="Consolas"/>
                <a:ea typeface="Verdana"/>
              </a:rPr>
            </a:br>
            <a:r>
              <a:rPr lang="en-US" sz="1100">
                <a:solidFill>
                  <a:srgbClr val="0000CD"/>
                </a:solidFill>
                <a:latin typeface="Consolas"/>
                <a:ea typeface="Verdana"/>
              </a:rPr>
              <a:t>&lt;</a:t>
            </a:r>
            <a:r>
              <a:rPr lang="en-US" sz="1100">
                <a:solidFill>
                  <a:srgbClr val="A52A2A"/>
                </a:solidFill>
                <a:latin typeface="Consolas"/>
                <a:ea typeface="Verdana"/>
              </a:rPr>
              <a:t>/head</a:t>
            </a:r>
            <a:r>
              <a:rPr lang="en-US" sz="1100">
                <a:solidFill>
                  <a:srgbClr val="0000CD"/>
                </a:solidFill>
                <a:latin typeface="Consolas"/>
                <a:ea typeface="Verdana"/>
              </a:rPr>
              <a:t>&gt;</a:t>
            </a:r>
            <a:br>
              <a:rPr lang="en-US" sz="1100">
                <a:solidFill>
                  <a:srgbClr val="0000CD"/>
                </a:solidFill>
                <a:latin typeface="Consolas"/>
                <a:ea typeface="Verdana"/>
              </a:rPr>
            </a:br>
            <a:r>
              <a:rPr lang="en-US" sz="1100">
                <a:solidFill>
                  <a:srgbClr val="0000CD"/>
                </a:solidFill>
                <a:latin typeface="Consolas"/>
                <a:ea typeface="Verdana"/>
              </a:rPr>
              <a:t>&lt;</a:t>
            </a:r>
            <a:r>
              <a:rPr lang="en-US" sz="1100">
                <a:solidFill>
                  <a:srgbClr val="A52A2A"/>
                </a:solidFill>
                <a:latin typeface="Consolas"/>
                <a:ea typeface="Verdana"/>
              </a:rPr>
              <a:t>body</a:t>
            </a:r>
            <a:r>
              <a:rPr lang="en-US" sz="1100">
                <a:solidFill>
                  <a:srgbClr val="0000CD"/>
                </a:solidFill>
                <a:latin typeface="Consolas"/>
                <a:ea typeface="Verdana"/>
              </a:rPr>
              <a:t>&gt;</a:t>
            </a:r>
            <a:br>
              <a:rPr lang="en-US" sz="1100">
                <a:solidFill>
                  <a:srgbClr val="0000CD"/>
                </a:solidFill>
                <a:latin typeface="Consolas"/>
                <a:ea typeface="Verdana"/>
              </a:rPr>
            </a:br>
            <a:br>
              <a:rPr lang="en-US" sz="1100">
                <a:solidFill>
                  <a:srgbClr val="0000CD"/>
                </a:solidFill>
                <a:latin typeface="Consolas"/>
                <a:ea typeface="Verdana"/>
              </a:rPr>
            </a:br>
            <a:r>
              <a:rPr lang="en-US" sz="1100">
                <a:solidFill>
                  <a:srgbClr val="0000CD"/>
                </a:solidFill>
                <a:latin typeface="Consolas"/>
                <a:ea typeface="Verdana"/>
              </a:rPr>
              <a:t>&lt;</a:t>
            </a:r>
            <a:r>
              <a:rPr lang="en-US" sz="1100">
                <a:solidFill>
                  <a:srgbClr val="A52A2A"/>
                </a:solidFill>
                <a:latin typeface="Consolas"/>
                <a:ea typeface="Verdana"/>
              </a:rPr>
              <a:t>h1</a:t>
            </a:r>
            <a:r>
              <a:rPr lang="en-US" sz="1100">
                <a:solidFill>
                  <a:srgbClr val="0000CD"/>
                </a:solidFill>
                <a:latin typeface="Consolas"/>
                <a:ea typeface="Verdana"/>
              </a:rPr>
              <a:t>&gt;</a:t>
            </a:r>
            <a:r>
              <a:rPr lang="en-US" sz="1100">
                <a:latin typeface="Consolas"/>
                <a:ea typeface="Verdana"/>
              </a:rPr>
              <a:t>This is a heading</a:t>
            </a:r>
            <a:r>
              <a:rPr lang="en-US" sz="1100">
                <a:solidFill>
                  <a:srgbClr val="0000CD"/>
                </a:solidFill>
                <a:latin typeface="Consolas"/>
                <a:ea typeface="Verdana"/>
              </a:rPr>
              <a:t>&lt;</a:t>
            </a:r>
            <a:r>
              <a:rPr lang="en-US" sz="1100">
                <a:solidFill>
                  <a:srgbClr val="A52A2A"/>
                </a:solidFill>
                <a:latin typeface="Consolas"/>
                <a:ea typeface="Verdana"/>
              </a:rPr>
              <a:t>/h1</a:t>
            </a:r>
            <a:r>
              <a:rPr lang="en-US" sz="1100">
                <a:solidFill>
                  <a:srgbClr val="0000CD"/>
                </a:solidFill>
                <a:latin typeface="Consolas"/>
                <a:ea typeface="Verdana"/>
              </a:rPr>
              <a:t>&gt;</a:t>
            </a:r>
            <a:br>
              <a:rPr lang="en-US" sz="1100">
                <a:solidFill>
                  <a:srgbClr val="0000CD"/>
                </a:solidFill>
                <a:latin typeface="Consolas"/>
                <a:ea typeface="Verdana"/>
              </a:rPr>
            </a:br>
            <a:r>
              <a:rPr lang="en-US" sz="1100">
                <a:solidFill>
                  <a:srgbClr val="0000CD"/>
                </a:solidFill>
                <a:latin typeface="Consolas"/>
                <a:ea typeface="Verdana"/>
              </a:rPr>
              <a:t>&lt;</a:t>
            </a:r>
            <a:r>
              <a:rPr lang="en-US" sz="1100">
                <a:solidFill>
                  <a:srgbClr val="A52A2A"/>
                </a:solidFill>
                <a:latin typeface="Consolas"/>
                <a:ea typeface="Verdana"/>
              </a:rPr>
              <a:t>p</a:t>
            </a:r>
            <a:r>
              <a:rPr lang="en-US" sz="1100">
                <a:solidFill>
                  <a:srgbClr val="0000CD"/>
                </a:solidFill>
                <a:latin typeface="Consolas"/>
                <a:ea typeface="Verdana"/>
              </a:rPr>
              <a:t>&gt;</a:t>
            </a:r>
            <a:r>
              <a:rPr lang="en-US" sz="1100">
                <a:latin typeface="Consolas"/>
                <a:ea typeface="Verdana"/>
              </a:rPr>
              <a:t>This is a paragraph.</a:t>
            </a:r>
            <a:r>
              <a:rPr lang="en-US" sz="1100">
                <a:solidFill>
                  <a:srgbClr val="0000CD"/>
                </a:solidFill>
                <a:latin typeface="Consolas"/>
                <a:ea typeface="Verdana"/>
              </a:rPr>
              <a:t>&lt;</a:t>
            </a:r>
            <a:r>
              <a:rPr lang="en-US" sz="1100">
                <a:solidFill>
                  <a:srgbClr val="A52A2A"/>
                </a:solidFill>
                <a:latin typeface="Consolas"/>
                <a:ea typeface="Verdana"/>
              </a:rPr>
              <a:t>/p</a:t>
            </a:r>
            <a:r>
              <a:rPr lang="en-US" sz="1100">
                <a:solidFill>
                  <a:srgbClr val="0000CD"/>
                </a:solidFill>
                <a:latin typeface="Consolas"/>
                <a:ea typeface="Verdana"/>
              </a:rPr>
              <a:t>&gt;</a:t>
            </a:r>
            <a:br>
              <a:rPr lang="en-US" sz="1100">
                <a:solidFill>
                  <a:srgbClr val="0000CD"/>
                </a:solidFill>
                <a:latin typeface="Consolas"/>
                <a:ea typeface="Verdana"/>
              </a:rPr>
            </a:br>
            <a:br>
              <a:rPr lang="en-US" sz="1100">
                <a:solidFill>
                  <a:srgbClr val="0000CD"/>
                </a:solidFill>
                <a:latin typeface="Consolas"/>
                <a:ea typeface="Verdana"/>
              </a:rPr>
            </a:br>
            <a:r>
              <a:rPr lang="en-US" sz="1100">
                <a:solidFill>
                  <a:srgbClr val="0000CD"/>
                </a:solidFill>
                <a:latin typeface="Consolas"/>
                <a:ea typeface="Verdana"/>
              </a:rPr>
              <a:t>&lt;</a:t>
            </a:r>
            <a:r>
              <a:rPr lang="en-US" sz="1100">
                <a:solidFill>
                  <a:srgbClr val="A52A2A"/>
                </a:solidFill>
                <a:latin typeface="Consolas"/>
                <a:ea typeface="Verdana"/>
              </a:rPr>
              <a:t>/body</a:t>
            </a:r>
            <a:r>
              <a:rPr lang="en-US" sz="1100">
                <a:solidFill>
                  <a:srgbClr val="0000CD"/>
                </a:solidFill>
                <a:latin typeface="Consolas"/>
                <a:ea typeface="Verdana"/>
              </a:rPr>
              <a:t>&gt;</a:t>
            </a:r>
            <a:br>
              <a:rPr lang="en-US" sz="1100">
                <a:solidFill>
                  <a:srgbClr val="0000CD"/>
                </a:solidFill>
                <a:latin typeface="Consolas"/>
                <a:ea typeface="Verdana"/>
              </a:rPr>
            </a:br>
            <a:r>
              <a:rPr lang="en-US" sz="1100">
                <a:solidFill>
                  <a:srgbClr val="0000CD"/>
                </a:solidFill>
                <a:latin typeface="Consolas"/>
                <a:ea typeface="Verdana"/>
              </a:rPr>
              <a:t>&lt;</a:t>
            </a:r>
            <a:r>
              <a:rPr lang="en-US" sz="1100">
                <a:solidFill>
                  <a:srgbClr val="A52A2A"/>
                </a:solidFill>
                <a:latin typeface="Consolas"/>
                <a:ea typeface="Verdana"/>
              </a:rPr>
              <a:t>/html</a:t>
            </a:r>
            <a:r>
              <a:rPr lang="en-US" sz="1100">
                <a:solidFill>
                  <a:srgbClr val="0000CD"/>
                </a:solidFill>
                <a:latin typeface="Consolas"/>
                <a:ea typeface="Verdana"/>
              </a:rPr>
              <a:t>&gt;</a:t>
            </a:r>
            <a:endParaRPr lang="en-US" sz="1100">
              <a:latin typeface="Verdana"/>
              <a:ea typeface="Verdana"/>
            </a:endParaRPr>
          </a:p>
          <a:p>
            <a:endParaRPr lang="en-US" sz="1100">
              <a:latin typeface="Verdana"/>
              <a:ea typeface="Verdana"/>
            </a:endParaRPr>
          </a:p>
        </p:txBody>
      </p:sp>
      <p:sp>
        <p:nvSpPr>
          <p:cNvPr id="4" name="Footer Placeholder 3">
            <a:extLst>
              <a:ext uri="{FF2B5EF4-FFF2-40B4-BE49-F238E27FC236}">
                <a16:creationId xmlns:a16="http://schemas.microsoft.com/office/drawing/2014/main" id="{248F2F85-6C9A-211C-7E16-015CF19FFA8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1B91E5E-6DC4-E2D9-C3D6-521E18375BE4}"/>
              </a:ext>
            </a:extLst>
          </p:cNvPr>
          <p:cNvSpPr>
            <a:spLocks noGrp="1"/>
          </p:cNvSpPr>
          <p:nvPr>
            <p:ph type="sldNum" sz="quarter" idx="12"/>
          </p:nvPr>
        </p:nvSpPr>
        <p:spPr/>
        <p:txBody>
          <a:bodyPr/>
          <a:lstStyle/>
          <a:p>
            <a:fld id="{D4C40640-FB97-403C-ACEE-868BB27D48AD}" type="slidenum">
              <a:rPr lang="en-IN" smtClean="0"/>
              <a:t>30</a:t>
            </a:fld>
            <a:endParaRPr lang="en-IN"/>
          </a:p>
        </p:txBody>
      </p:sp>
    </p:spTree>
    <p:extLst>
      <p:ext uri="{BB962C8B-B14F-4D97-AF65-F5344CB8AC3E}">
        <p14:creationId xmlns:p14="http://schemas.microsoft.com/office/powerpoint/2010/main" val="3418049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AF3E1-A48A-9C43-BDC5-F115C34B0C89}"/>
              </a:ext>
            </a:extLst>
          </p:cNvPr>
          <p:cNvSpPr>
            <a:spLocks noGrp="1"/>
          </p:cNvSpPr>
          <p:nvPr>
            <p:ph idx="1"/>
          </p:nvPr>
        </p:nvSpPr>
        <p:spPr>
          <a:xfrm>
            <a:off x="838200" y="229739"/>
            <a:ext cx="10515600" cy="5947224"/>
          </a:xfrm>
        </p:spPr>
        <p:txBody>
          <a:bodyPr vert="horz" lIns="91440" tIns="45720" rIns="91440" bIns="45720" rtlCol="0" anchor="t">
            <a:normAutofit/>
          </a:bodyPr>
          <a:lstStyle/>
          <a:p>
            <a:r>
              <a:rPr lang="en-US" sz="1100" b="1">
                <a:latin typeface="Verdana"/>
                <a:ea typeface="Verdana"/>
              </a:rPr>
              <a:t>External</a:t>
            </a:r>
            <a:r>
              <a:rPr lang="en-US" sz="1100">
                <a:latin typeface="Verdana"/>
                <a:ea typeface="Verdana"/>
              </a:rPr>
              <a:t> - by using a </a:t>
            </a:r>
            <a:r>
              <a:rPr lang="en-US" sz="1200">
                <a:solidFill>
                  <a:srgbClr val="DC143C"/>
                </a:solidFill>
                <a:latin typeface="Consolas"/>
              </a:rPr>
              <a:t>&lt;link&gt;</a:t>
            </a:r>
            <a:r>
              <a:rPr lang="en-US" sz="1100">
                <a:latin typeface="Verdana"/>
                <a:ea typeface="Verdana"/>
              </a:rPr>
              <a:t> element to link to an external CSS file</a:t>
            </a:r>
          </a:p>
          <a:p>
            <a:r>
              <a:rPr lang="en-US" sz="1100">
                <a:solidFill>
                  <a:srgbClr val="0000CD"/>
                </a:solidFill>
                <a:latin typeface="Consolas"/>
                <a:cs typeface="Calibri"/>
              </a:rPr>
              <a:t>&lt;</a:t>
            </a:r>
            <a:r>
              <a:rPr lang="en-US" sz="1100">
                <a:solidFill>
                  <a:srgbClr val="A52A2A"/>
                </a:solidFill>
                <a:latin typeface="Consolas"/>
                <a:cs typeface="Calibri"/>
              </a:rPr>
              <a:t>!DOCTYPE</a:t>
            </a:r>
            <a:r>
              <a:rPr lang="en-US" sz="1100">
                <a:solidFill>
                  <a:srgbClr val="FF0000"/>
                </a:solidFill>
                <a:latin typeface="Consolas"/>
                <a:cs typeface="Calibri"/>
              </a:rPr>
              <a:t> html</a:t>
            </a:r>
            <a:r>
              <a:rPr lang="en-US" sz="1100">
                <a:solidFill>
                  <a:srgbClr val="0000CD"/>
                </a:solidFill>
                <a:latin typeface="Consolas"/>
                <a:cs typeface="Calibri"/>
              </a:rPr>
              <a:t>&gt;</a:t>
            </a:r>
            <a:br>
              <a:rPr lang="en-US" sz="1100">
                <a:solidFill>
                  <a:srgbClr val="0000CD"/>
                </a:solidFill>
                <a:latin typeface="Consolas"/>
                <a:cs typeface="Calibri"/>
              </a:rPr>
            </a:br>
            <a:r>
              <a:rPr lang="en-US" sz="1100">
                <a:solidFill>
                  <a:srgbClr val="0000CD"/>
                </a:solidFill>
                <a:latin typeface="Consolas"/>
                <a:cs typeface="Calibri"/>
              </a:rPr>
              <a:t>&lt;</a:t>
            </a:r>
            <a:r>
              <a:rPr lang="en-US" sz="1100">
                <a:solidFill>
                  <a:srgbClr val="A52A2A"/>
                </a:solidFill>
                <a:latin typeface="Consolas"/>
                <a:cs typeface="Calibri"/>
              </a:rPr>
              <a:t>html</a:t>
            </a:r>
            <a:r>
              <a:rPr lang="en-US" sz="1100">
                <a:solidFill>
                  <a:srgbClr val="0000CD"/>
                </a:solidFill>
                <a:latin typeface="Consolas"/>
                <a:cs typeface="Calibri"/>
              </a:rPr>
              <a:t>&gt;</a:t>
            </a:r>
            <a:br>
              <a:rPr lang="en-US" sz="1100">
                <a:solidFill>
                  <a:srgbClr val="0000CD"/>
                </a:solidFill>
                <a:latin typeface="Consolas"/>
                <a:cs typeface="Calibri"/>
              </a:rPr>
            </a:br>
            <a:r>
              <a:rPr lang="en-US" sz="1100">
                <a:solidFill>
                  <a:srgbClr val="0000CD"/>
                </a:solidFill>
                <a:latin typeface="Consolas"/>
                <a:cs typeface="Calibri"/>
              </a:rPr>
              <a:t>&lt;</a:t>
            </a:r>
            <a:r>
              <a:rPr lang="en-US" sz="1100">
                <a:solidFill>
                  <a:srgbClr val="A52A2A"/>
                </a:solidFill>
                <a:latin typeface="Consolas"/>
                <a:cs typeface="Calibri"/>
              </a:rPr>
              <a:t>head</a:t>
            </a:r>
            <a:r>
              <a:rPr lang="en-US" sz="1100">
                <a:solidFill>
                  <a:srgbClr val="0000CD"/>
                </a:solidFill>
                <a:latin typeface="Consolas"/>
                <a:cs typeface="Calibri"/>
              </a:rPr>
              <a:t>&gt;</a:t>
            </a:r>
            <a:br>
              <a:rPr lang="en-US" sz="1100">
                <a:solidFill>
                  <a:srgbClr val="0000CD"/>
                </a:solidFill>
                <a:latin typeface="Consolas"/>
                <a:cs typeface="Calibri"/>
              </a:rPr>
            </a:br>
            <a:r>
              <a:rPr lang="en-US" sz="1100">
                <a:solidFill>
                  <a:srgbClr val="0000CD"/>
                </a:solidFill>
                <a:latin typeface="Consolas"/>
                <a:cs typeface="Calibri"/>
              </a:rPr>
              <a:t>  &lt;</a:t>
            </a:r>
            <a:r>
              <a:rPr lang="en-US" sz="1100">
                <a:solidFill>
                  <a:srgbClr val="A52A2A"/>
                </a:solidFill>
                <a:latin typeface="Consolas"/>
                <a:cs typeface="Calibri"/>
              </a:rPr>
              <a:t>link</a:t>
            </a:r>
            <a:r>
              <a:rPr lang="en-US" sz="1100">
                <a:solidFill>
                  <a:srgbClr val="FF0000"/>
                </a:solidFill>
                <a:latin typeface="Consolas"/>
                <a:cs typeface="Calibri"/>
              </a:rPr>
              <a:t> </a:t>
            </a:r>
            <a:r>
              <a:rPr lang="en-US" sz="1100" err="1">
                <a:solidFill>
                  <a:srgbClr val="FF0000"/>
                </a:solidFill>
                <a:latin typeface="Consolas"/>
                <a:cs typeface="Calibri"/>
              </a:rPr>
              <a:t>rel</a:t>
            </a:r>
            <a:r>
              <a:rPr lang="en-US" sz="1100">
                <a:solidFill>
                  <a:srgbClr val="0000CD"/>
                </a:solidFill>
                <a:latin typeface="Consolas"/>
                <a:cs typeface="Calibri"/>
              </a:rPr>
              <a:t>="stylesheet"</a:t>
            </a:r>
            <a:r>
              <a:rPr lang="en-US" sz="1100">
                <a:solidFill>
                  <a:srgbClr val="FF0000"/>
                </a:solidFill>
                <a:latin typeface="Consolas"/>
                <a:cs typeface="Calibri"/>
              </a:rPr>
              <a:t> </a:t>
            </a:r>
            <a:r>
              <a:rPr lang="en-US" sz="1100" err="1">
                <a:solidFill>
                  <a:srgbClr val="FF0000"/>
                </a:solidFill>
                <a:latin typeface="Consolas"/>
                <a:cs typeface="Calibri"/>
              </a:rPr>
              <a:t>href</a:t>
            </a:r>
            <a:r>
              <a:rPr lang="en-US" sz="1100">
                <a:solidFill>
                  <a:srgbClr val="0000CD"/>
                </a:solidFill>
                <a:latin typeface="Consolas"/>
                <a:cs typeface="Calibri"/>
              </a:rPr>
              <a:t>="styles.css"&gt;</a:t>
            </a:r>
            <a:br>
              <a:rPr lang="en-US" sz="1100">
                <a:solidFill>
                  <a:srgbClr val="0000CD"/>
                </a:solidFill>
                <a:latin typeface="Consolas"/>
                <a:cs typeface="Calibri"/>
              </a:rPr>
            </a:br>
            <a:r>
              <a:rPr lang="en-US" sz="1100">
                <a:solidFill>
                  <a:srgbClr val="0000CD"/>
                </a:solidFill>
                <a:latin typeface="Consolas"/>
                <a:cs typeface="Calibri"/>
              </a:rPr>
              <a:t>&lt;</a:t>
            </a:r>
            <a:r>
              <a:rPr lang="en-US" sz="1100">
                <a:solidFill>
                  <a:srgbClr val="A52A2A"/>
                </a:solidFill>
                <a:latin typeface="Consolas"/>
                <a:cs typeface="Calibri"/>
              </a:rPr>
              <a:t>/head</a:t>
            </a:r>
            <a:r>
              <a:rPr lang="en-US" sz="1100">
                <a:solidFill>
                  <a:srgbClr val="0000CD"/>
                </a:solidFill>
                <a:latin typeface="Consolas"/>
                <a:cs typeface="Calibri"/>
              </a:rPr>
              <a:t>&gt;</a:t>
            </a:r>
            <a:br>
              <a:rPr lang="en-US" sz="1100">
                <a:solidFill>
                  <a:srgbClr val="0000CD"/>
                </a:solidFill>
                <a:latin typeface="Consolas"/>
                <a:cs typeface="Calibri"/>
              </a:rPr>
            </a:br>
            <a:r>
              <a:rPr lang="en-US" sz="1100">
                <a:solidFill>
                  <a:srgbClr val="0000CD"/>
                </a:solidFill>
                <a:latin typeface="Consolas"/>
                <a:cs typeface="Calibri"/>
              </a:rPr>
              <a:t>&lt;</a:t>
            </a:r>
            <a:r>
              <a:rPr lang="en-US" sz="1100">
                <a:solidFill>
                  <a:srgbClr val="A52A2A"/>
                </a:solidFill>
                <a:latin typeface="Consolas"/>
                <a:cs typeface="Calibri"/>
              </a:rPr>
              <a:t>body</a:t>
            </a:r>
            <a:r>
              <a:rPr lang="en-US" sz="1100">
                <a:solidFill>
                  <a:srgbClr val="0000CD"/>
                </a:solidFill>
                <a:latin typeface="Consolas"/>
                <a:cs typeface="Calibri"/>
              </a:rPr>
              <a:t>&gt;</a:t>
            </a:r>
            <a:br>
              <a:rPr lang="en-US" sz="1100">
                <a:solidFill>
                  <a:srgbClr val="0000CD"/>
                </a:solidFill>
                <a:latin typeface="Consolas"/>
                <a:cs typeface="Calibri"/>
              </a:rPr>
            </a:br>
            <a:br>
              <a:rPr lang="en-US" sz="1100">
                <a:solidFill>
                  <a:srgbClr val="0000CD"/>
                </a:solidFill>
                <a:latin typeface="Consolas"/>
                <a:cs typeface="Calibri"/>
              </a:rPr>
            </a:br>
            <a:r>
              <a:rPr lang="en-US" sz="1100">
                <a:solidFill>
                  <a:srgbClr val="0000CD"/>
                </a:solidFill>
                <a:latin typeface="Consolas"/>
                <a:cs typeface="Calibri"/>
              </a:rPr>
              <a:t>&lt;</a:t>
            </a:r>
            <a:r>
              <a:rPr lang="en-US" sz="1100">
                <a:solidFill>
                  <a:srgbClr val="A52A2A"/>
                </a:solidFill>
                <a:latin typeface="Consolas"/>
                <a:cs typeface="Calibri"/>
              </a:rPr>
              <a:t>h1</a:t>
            </a:r>
            <a:r>
              <a:rPr lang="en-US" sz="1100">
                <a:solidFill>
                  <a:srgbClr val="0000CD"/>
                </a:solidFill>
                <a:latin typeface="Consolas"/>
                <a:cs typeface="Calibri"/>
              </a:rPr>
              <a:t>&gt;</a:t>
            </a:r>
            <a:r>
              <a:rPr lang="en-US" sz="1100">
                <a:latin typeface="Consolas"/>
                <a:cs typeface="Calibri"/>
              </a:rPr>
              <a:t>This is a heading</a:t>
            </a:r>
            <a:r>
              <a:rPr lang="en-US" sz="1100">
                <a:solidFill>
                  <a:srgbClr val="0000CD"/>
                </a:solidFill>
                <a:latin typeface="Consolas"/>
                <a:cs typeface="Calibri"/>
              </a:rPr>
              <a:t>&lt;</a:t>
            </a:r>
            <a:r>
              <a:rPr lang="en-US" sz="1100">
                <a:solidFill>
                  <a:srgbClr val="A52A2A"/>
                </a:solidFill>
                <a:latin typeface="Consolas"/>
                <a:cs typeface="Calibri"/>
              </a:rPr>
              <a:t>/h1</a:t>
            </a:r>
            <a:r>
              <a:rPr lang="en-US" sz="1100">
                <a:solidFill>
                  <a:srgbClr val="0000CD"/>
                </a:solidFill>
                <a:latin typeface="Consolas"/>
                <a:cs typeface="Calibri"/>
              </a:rPr>
              <a:t>&gt;</a:t>
            </a:r>
            <a:br>
              <a:rPr lang="en-US" sz="1100">
                <a:solidFill>
                  <a:srgbClr val="0000CD"/>
                </a:solidFill>
                <a:latin typeface="Consolas"/>
                <a:cs typeface="Calibri"/>
              </a:rPr>
            </a:br>
            <a:r>
              <a:rPr lang="en-US" sz="1100">
                <a:solidFill>
                  <a:srgbClr val="0000CD"/>
                </a:solidFill>
                <a:latin typeface="Consolas"/>
                <a:cs typeface="Calibri"/>
              </a:rPr>
              <a:t>&lt;</a:t>
            </a:r>
            <a:r>
              <a:rPr lang="en-US" sz="1100">
                <a:solidFill>
                  <a:srgbClr val="A52A2A"/>
                </a:solidFill>
                <a:latin typeface="Consolas"/>
                <a:cs typeface="Calibri"/>
              </a:rPr>
              <a:t>p</a:t>
            </a:r>
            <a:r>
              <a:rPr lang="en-US" sz="1100">
                <a:solidFill>
                  <a:srgbClr val="0000CD"/>
                </a:solidFill>
                <a:latin typeface="Consolas"/>
                <a:cs typeface="Calibri"/>
              </a:rPr>
              <a:t>&gt;</a:t>
            </a:r>
            <a:r>
              <a:rPr lang="en-US" sz="1100">
                <a:latin typeface="Consolas"/>
                <a:cs typeface="Calibri"/>
              </a:rPr>
              <a:t>This is a paragraph.</a:t>
            </a:r>
            <a:r>
              <a:rPr lang="en-US" sz="1100">
                <a:solidFill>
                  <a:srgbClr val="0000CD"/>
                </a:solidFill>
                <a:latin typeface="Consolas"/>
                <a:cs typeface="Calibri"/>
              </a:rPr>
              <a:t>&lt;</a:t>
            </a:r>
            <a:r>
              <a:rPr lang="en-US" sz="1100">
                <a:solidFill>
                  <a:srgbClr val="A52A2A"/>
                </a:solidFill>
                <a:latin typeface="Consolas"/>
                <a:cs typeface="Calibri"/>
              </a:rPr>
              <a:t>/p</a:t>
            </a:r>
            <a:r>
              <a:rPr lang="en-US" sz="1100">
                <a:solidFill>
                  <a:srgbClr val="0000CD"/>
                </a:solidFill>
                <a:latin typeface="Consolas"/>
                <a:cs typeface="Calibri"/>
              </a:rPr>
              <a:t>&gt;</a:t>
            </a:r>
            <a:br>
              <a:rPr lang="en-US" sz="1100">
                <a:solidFill>
                  <a:srgbClr val="0000CD"/>
                </a:solidFill>
                <a:latin typeface="Consolas"/>
                <a:cs typeface="Calibri"/>
              </a:rPr>
            </a:br>
            <a:br>
              <a:rPr lang="en-US" sz="1100">
                <a:solidFill>
                  <a:srgbClr val="0000CD"/>
                </a:solidFill>
                <a:latin typeface="Consolas"/>
                <a:cs typeface="Calibri"/>
              </a:rPr>
            </a:br>
            <a:r>
              <a:rPr lang="en-US" sz="1100">
                <a:solidFill>
                  <a:srgbClr val="0000CD"/>
                </a:solidFill>
                <a:latin typeface="Consolas"/>
                <a:cs typeface="Calibri"/>
              </a:rPr>
              <a:t>&lt;</a:t>
            </a:r>
            <a:r>
              <a:rPr lang="en-US" sz="1100">
                <a:solidFill>
                  <a:srgbClr val="A52A2A"/>
                </a:solidFill>
                <a:latin typeface="Consolas"/>
                <a:cs typeface="Calibri"/>
              </a:rPr>
              <a:t>/body</a:t>
            </a:r>
            <a:r>
              <a:rPr lang="en-US" sz="1100">
                <a:solidFill>
                  <a:srgbClr val="0000CD"/>
                </a:solidFill>
                <a:latin typeface="Consolas"/>
                <a:cs typeface="Calibri"/>
              </a:rPr>
              <a:t>&gt;</a:t>
            </a:r>
            <a:br>
              <a:rPr lang="en-US" sz="1100">
                <a:solidFill>
                  <a:srgbClr val="0000CD"/>
                </a:solidFill>
                <a:latin typeface="Consolas"/>
                <a:cs typeface="Calibri"/>
              </a:rPr>
            </a:br>
            <a:r>
              <a:rPr lang="en-US" sz="1100">
                <a:solidFill>
                  <a:srgbClr val="0000CD"/>
                </a:solidFill>
                <a:latin typeface="Consolas"/>
                <a:cs typeface="Calibri"/>
              </a:rPr>
              <a:t>&lt;</a:t>
            </a:r>
            <a:r>
              <a:rPr lang="en-US" sz="1100">
                <a:solidFill>
                  <a:srgbClr val="A52A2A"/>
                </a:solidFill>
                <a:latin typeface="Consolas"/>
                <a:cs typeface="Calibri"/>
              </a:rPr>
              <a:t>/html</a:t>
            </a:r>
            <a:r>
              <a:rPr lang="en-US" sz="1100">
                <a:solidFill>
                  <a:srgbClr val="0000CD"/>
                </a:solidFill>
                <a:latin typeface="Consolas"/>
                <a:cs typeface="Calibri"/>
              </a:rPr>
              <a:t>&gt;</a:t>
            </a:r>
            <a:endParaRPr lang="en-US">
              <a:cs typeface="Calibri"/>
            </a:endParaRPr>
          </a:p>
        </p:txBody>
      </p:sp>
      <p:sp>
        <p:nvSpPr>
          <p:cNvPr id="4" name="Footer Placeholder 3">
            <a:extLst>
              <a:ext uri="{FF2B5EF4-FFF2-40B4-BE49-F238E27FC236}">
                <a16:creationId xmlns:a16="http://schemas.microsoft.com/office/drawing/2014/main" id="{C458B256-3273-F2EA-1384-8BD3EB36738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E91BC6F-D0ED-60DE-2513-C7E6C0E44278}"/>
              </a:ext>
            </a:extLst>
          </p:cNvPr>
          <p:cNvSpPr>
            <a:spLocks noGrp="1"/>
          </p:cNvSpPr>
          <p:nvPr>
            <p:ph type="sldNum" sz="quarter" idx="12"/>
          </p:nvPr>
        </p:nvSpPr>
        <p:spPr/>
        <p:txBody>
          <a:bodyPr/>
          <a:lstStyle/>
          <a:p>
            <a:fld id="{D4C40640-FB97-403C-ACEE-868BB27D48AD}" type="slidenum">
              <a:rPr lang="en-IN" smtClean="0"/>
              <a:t>31</a:t>
            </a:fld>
            <a:endParaRPr lang="en-IN"/>
          </a:p>
        </p:txBody>
      </p:sp>
    </p:spTree>
    <p:extLst>
      <p:ext uri="{BB962C8B-B14F-4D97-AF65-F5344CB8AC3E}">
        <p14:creationId xmlns:p14="http://schemas.microsoft.com/office/powerpoint/2010/main" val="1086869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19A7-B023-3D8B-C294-513BDAD81B56}"/>
              </a:ext>
            </a:extLst>
          </p:cNvPr>
          <p:cNvSpPr>
            <a:spLocks noGrp="1"/>
          </p:cNvSpPr>
          <p:nvPr>
            <p:ph type="title"/>
          </p:nvPr>
        </p:nvSpPr>
        <p:spPr/>
        <p:txBody>
          <a:bodyPr/>
          <a:lstStyle/>
          <a:p>
            <a:r>
              <a:rPr lang="en-US" err="1">
                <a:cs typeface="Calibri Light"/>
              </a:rPr>
              <a:t>Css</a:t>
            </a:r>
            <a:r>
              <a:rPr lang="en-US">
                <a:cs typeface="Calibri Light"/>
              </a:rPr>
              <a:t> </a:t>
            </a:r>
            <a:r>
              <a:rPr lang="en-US" err="1">
                <a:cs typeface="Calibri Light"/>
              </a:rPr>
              <a:t>Color,Font,Size</a:t>
            </a:r>
            <a:endParaRPr lang="en-US" err="1"/>
          </a:p>
        </p:txBody>
      </p:sp>
      <p:sp>
        <p:nvSpPr>
          <p:cNvPr id="3" name="Content Placeholder 2">
            <a:extLst>
              <a:ext uri="{FF2B5EF4-FFF2-40B4-BE49-F238E27FC236}">
                <a16:creationId xmlns:a16="http://schemas.microsoft.com/office/drawing/2014/main" id="{86FD4117-E5FE-0643-93CD-94C60EE6765E}"/>
              </a:ext>
            </a:extLst>
          </p:cNvPr>
          <p:cNvSpPr>
            <a:spLocks noGrp="1"/>
          </p:cNvSpPr>
          <p:nvPr>
            <p:ph idx="1"/>
          </p:nvPr>
        </p:nvSpPr>
        <p:spPr/>
        <p:txBody>
          <a:bodyPr vert="horz" lIns="91440" tIns="45720" rIns="91440" bIns="45720" rtlCol="0" anchor="t">
            <a:normAutofit/>
          </a:bodyPr>
          <a:lstStyle/>
          <a:p>
            <a:r>
              <a:rPr lang="en-US" sz="1100">
                <a:latin typeface="Verdana"/>
                <a:ea typeface="Verdana"/>
              </a:rPr>
              <a:t>The CSS </a:t>
            </a:r>
            <a:r>
              <a:rPr lang="en-US" sz="1200">
                <a:solidFill>
                  <a:srgbClr val="DC143C"/>
                </a:solidFill>
                <a:latin typeface="Consolas"/>
              </a:rPr>
              <a:t>color</a:t>
            </a:r>
            <a:r>
              <a:rPr lang="en-US" sz="1100">
                <a:latin typeface="Verdana"/>
                <a:ea typeface="Verdana"/>
              </a:rPr>
              <a:t> property defines the text color to be used.</a:t>
            </a:r>
            <a:endParaRPr lang="en-US">
              <a:cs typeface="Calibri" panose="020F0502020204030204"/>
            </a:endParaRPr>
          </a:p>
          <a:p>
            <a:r>
              <a:rPr lang="en-US" sz="1100">
                <a:latin typeface="Verdana"/>
                <a:ea typeface="Verdana"/>
              </a:rPr>
              <a:t>The CSS </a:t>
            </a:r>
            <a:r>
              <a:rPr lang="en-US" sz="1200">
                <a:solidFill>
                  <a:srgbClr val="DC143C"/>
                </a:solidFill>
                <a:latin typeface="Consolas"/>
              </a:rPr>
              <a:t>font-family</a:t>
            </a:r>
            <a:r>
              <a:rPr lang="en-US" sz="1100">
                <a:latin typeface="Verdana"/>
                <a:ea typeface="Verdana"/>
              </a:rPr>
              <a:t> property defines the font to be used.</a:t>
            </a:r>
            <a:endParaRPr lang="en-US"/>
          </a:p>
          <a:p>
            <a:r>
              <a:rPr lang="en-US" sz="1100">
                <a:latin typeface="Verdana"/>
                <a:ea typeface="Verdana"/>
              </a:rPr>
              <a:t>The CSS </a:t>
            </a:r>
            <a:r>
              <a:rPr lang="en-US" sz="1200">
                <a:solidFill>
                  <a:srgbClr val="DC143C"/>
                </a:solidFill>
                <a:latin typeface="Consolas"/>
              </a:rPr>
              <a:t>font-size</a:t>
            </a:r>
            <a:r>
              <a:rPr lang="en-US" sz="1100">
                <a:latin typeface="Verdana"/>
                <a:ea typeface="Verdana"/>
              </a:rPr>
              <a:t> property defines the text size to be used.</a:t>
            </a:r>
            <a:endParaRPr lang="en-US"/>
          </a:p>
          <a:p>
            <a:r>
              <a:rPr lang="en-US" sz="1100">
                <a:solidFill>
                  <a:srgbClr val="A52A2A"/>
                </a:solidFill>
                <a:latin typeface="Consolas"/>
                <a:cs typeface="Calibri"/>
              </a:rPr>
              <a:t>h1 </a:t>
            </a:r>
            <a:r>
              <a:rPr lang="en-US" sz="1100">
                <a:latin typeface="Consolas"/>
                <a:cs typeface="Calibri"/>
              </a:rPr>
              <a:t>{</a:t>
            </a:r>
            <a:br>
              <a:rPr lang="en-US" sz="1100">
                <a:latin typeface="Consolas"/>
                <a:cs typeface="Calibri"/>
              </a:rPr>
            </a:br>
            <a:r>
              <a:rPr lang="en-US" sz="1100">
                <a:latin typeface="Consolas"/>
                <a:cs typeface="Calibri"/>
              </a:rPr>
              <a:t>  color:</a:t>
            </a:r>
            <a:r>
              <a:rPr lang="en-US" sz="1100">
                <a:solidFill>
                  <a:srgbClr val="0000CD"/>
                </a:solidFill>
                <a:latin typeface="Consolas"/>
                <a:cs typeface="Calibri"/>
              </a:rPr>
              <a:t> blue</a:t>
            </a:r>
            <a:r>
              <a:rPr lang="en-US" sz="1100">
                <a:latin typeface="Consolas"/>
                <a:cs typeface="Calibri"/>
              </a:rPr>
              <a:t>;</a:t>
            </a:r>
            <a:br>
              <a:rPr lang="en-US" sz="1100">
                <a:latin typeface="Consolas"/>
                <a:cs typeface="Calibri"/>
              </a:rPr>
            </a:br>
            <a:r>
              <a:rPr lang="en-US" sz="1100">
                <a:latin typeface="Consolas"/>
                <a:cs typeface="Calibri"/>
              </a:rPr>
              <a:t>  font-family:</a:t>
            </a:r>
            <a:r>
              <a:rPr lang="en-US" sz="1100">
                <a:solidFill>
                  <a:srgbClr val="0000CD"/>
                </a:solidFill>
                <a:latin typeface="Consolas"/>
                <a:cs typeface="Calibri"/>
              </a:rPr>
              <a:t> </a:t>
            </a:r>
            <a:r>
              <a:rPr lang="en-US" sz="1100" err="1">
                <a:solidFill>
                  <a:srgbClr val="0000CD"/>
                </a:solidFill>
                <a:latin typeface="Consolas"/>
                <a:cs typeface="Calibri"/>
              </a:rPr>
              <a:t>verdana</a:t>
            </a:r>
            <a:r>
              <a:rPr lang="en-US" sz="1100">
                <a:latin typeface="Consolas"/>
                <a:cs typeface="Calibri"/>
              </a:rPr>
              <a:t>;</a:t>
            </a:r>
            <a:br>
              <a:rPr lang="en-US" sz="1100">
                <a:latin typeface="Consolas"/>
                <a:cs typeface="Calibri"/>
              </a:rPr>
            </a:br>
            <a:r>
              <a:rPr lang="en-US" sz="1100">
                <a:latin typeface="Consolas"/>
                <a:cs typeface="Calibri"/>
              </a:rPr>
              <a:t>  font-size:</a:t>
            </a:r>
            <a:r>
              <a:rPr lang="en-US" sz="1100">
                <a:solidFill>
                  <a:srgbClr val="0000CD"/>
                </a:solidFill>
                <a:latin typeface="Consolas"/>
                <a:cs typeface="Calibri"/>
              </a:rPr>
              <a:t> 300%</a:t>
            </a:r>
            <a:r>
              <a:rPr lang="en-US" sz="1100">
                <a:latin typeface="Consolas"/>
                <a:cs typeface="Calibri"/>
              </a:rPr>
              <a:t>;</a:t>
            </a:r>
            <a:br>
              <a:rPr lang="en-US" sz="1100">
                <a:latin typeface="Consolas"/>
                <a:cs typeface="Calibri"/>
              </a:rPr>
            </a:br>
            <a:r>
              <a:rPr lang="en-US" sz="1100">
                <a:latin typeface="Consolas"/>
                <a:cs typeface="Calibri"/>
              </a:rPr>
              <a:t>}</a:t>
            </a:r>
            <a:br>
              <a:rPr lang="en-US" sz="1100">
                <a:latin typeface="Consolas"/>
                <a:cs typeface="Calibri"/>
              </a:rPr>
            </a:br>
            <a:r>
              <a:rPr lang="en-US" sz="1100">
                <a:latin typeface="Consolas"/>
                <a:cs typeface="Calibri"/>
              </a:rPr>
              <a:t>p {</a:t>
            </a:r>
            <a:br>
              <a:rPr lang="en-US" sz="1100">
                <a:latin typeface="Consolas"/>
                <a:cs typeface="Calibri"/>
              </a:rPr>
            </a:br>
            <a:r>
              <a:rPr lang="en-US" sz="1100">
                <a:latin typeface="Consolas"/>
                <a:cs typeface="Calibri"/>
              </a:rPr>
              <a:t>  color:</a:t>
            </a:r>
            <a:r>
              <a:rPr lang="en-US" sz="1100">
                <a:solidFill>
                  <a:srgbClr val="0000CD"/>
                </a:solidFill>
                <a:latin typeface="Consolas"/>
                <a:cs typeface="Calibri"/>
              </a:rPr>
              <a:t> red</a:t>
            </a:r>
            <a:r>
              <a:rPr lang="en-US" sz="1100">
                <a:latin typeface="Consolas"/>
                <a:cs typeface="Calibri"/>
              </a:rPr>
              <a:t>;</a:t>
            </a:r>
            <a:br>
              <a:rPr lang="en-US" sz="1100">
                <a:latin typeface="Consolas"/>
                <a:cs typeface="Calibri"/>
              </a:rPr>
            </a:br>
            <a:r>
              <a:rPr lang="en-US" sz="1100">
                <a:latin typeface="Consolas"/>
                <a:cs typeface="Calibri"/>
              </a:rPr>
              <a:t>  font-family:</a:t>
            </a:r>
            <a:r>
              <a:rPr lang="en-US" sz="1100">
                <a:solidFill>
                  <a:srgbClr val="0000CD"/>
                </a:solidFill>
                <a:latin typeface="Consolas"/>
                <a:cs typeface="Calibri"/>
              </a:rPr>
              <a:t> courier</a:t>
            </a:r>
            <a:r>
              <a:rPr lang="en-US" sz="1100">
                <a:latin typeface="Consolas"/>
                <a:cs typeface="Calibri"/>
              </a:rPr>
              <a:t>;</a:t>
            </a:r>
            <a:br>
              <a:rPr lang="en-US" sz="1100">
                <a:latin typeface="Consolas"/>
                <a:cs typeface="Calibri"/>
              </a:rPr>
            </a:br>
            <a:r>
              <a:rPr lang="en-US" sz="1100">
                <a:latin typeface="Consolas"/>
                <a:cs typeface="Calibri"/>
              </a:rPr>
              <a:t>  font-size:</a:t>
            </a:r>
            <a:r>
              <a:rPr lang="en-US" sz="1100">
                <a:solidFill>
                  <a:srgbClr val="0000CD"/>
                </a:solidFill>
                <a:latin typeface="Consolas"/>
                <a:cs typeface="Calibri"/>
              </a:rPr>
              <a:t> 160%</a:t>
            </a:r>
            <a:r>
              <a:rPr lang="en-US" sz="1100">
                <a:latin typeface="Consolas"/>
                <a:cs typeface="Calibri"/>
              </a:rPr>
              <a:t>;</a:t>
            </a:r>
            <a:endParaRPr lang="en-US">
              <a:latin typeface="Calibri" panose="020F0502020204030204"/>
              <a:cs typeface="Calibri"/>
            </a:endParaRPr>
          </a:p>
          <a:p>
            <a:pPr marL="0" indent="0">
              <a:buNone/>
            </a:pPr>
            <a:r>
              <a:rPr lang="en-US" sz="1100">
                <a:latin typeface="Consolas"/>
                <a:cs typeface="Calibri"/>
              </a:rPr>
              <a:t>}</a:t>
            </a:r>
          </a:p>
          <a:p>
            <a:pPr marL="0" indent="0">
              <a:buNone/>
            </a:pPr>
            <a:r>
              <a:rPr lang="en-US" sz="1100">
                <a:latin typeface="Consolas"/>
                <a:cs typeface="Calibri"/>
              </a:rPr>
              <a:t>Border</a:t>
            </a:r>
          </a:p>
          <a:p>
            <a:pPr marL="0" indent="0">
              <a:buNone/>
            </a:pPr>
            <a:r>
              <a:rPr lang="en-US" sz="1100">
                <a:solidFill>
                  <a:srgbClr val="A52A2A"/>
                </a:solidFill>
                <a:latin typeface="Consolas"/>
                <a:cs typeface="Calibri"/>
              </a:rPr>
              <a:t>p </a:t>
            </a:r>
            <a:r>
              <a:rPr lang="en-US" sz="1100">
                <a:latin typeface="Consolas"/>
                <a:cs typeface="Calibri"/>
              </a:rPr>
              <a:t>{</a:t>
            </a:r>
            <a:br>
              <a:rPr lang="en-US" sz="1100">
                <a:latin typeface="Consolas"/>
                <a:cs typeface="Calibri"/>
              </a:rPr>
            </a:br>
            <a:r>
              <a:rPr lang="en-US" sz="1100">
                <a:latin typeface="Consolas"/>
                <a:cs typeface="Calibri"/>
              </a:rPr>
              <a:t>  border:</a:t>
            </a:r>
            <a:r>
              <a:rPr lang="en-US" sz="1100">
                <a:solidFill>
                  <a:srgbClr val="0000CD"/>
                </a:solidFill>
                <a:latin typeface="Consolas"/>
                <a:cs typeface="Calibri"/>
              </a:rPr>
              <a:t> 2px solid </a:t>
            </a:r>
            <a:r>
              <a:rPr lang="en-US" sz="1100" err="1">
                <a:solidFill>
                  <a:srgbClr val="0000CD"/>
                </a:solidFill>
                <a:latin typeface="Consolas"/>
                <a:cs typeface="Calibri"/>
              </a:rPr>
              <a:t>powderblue</a:t>
            </a:r>
            <a:r>
              <a:rPr lang="en-US" sz="1100">
                <a:latin typeface="Consolas"/>
                <a:cs typeface="Calibri"/>
              </a:rPr>
              <a:t>;</a:t>
            </a:r>
            <a:br>
              <a:rPr lang="en-US" sz="1100">
                <a:latin typeface="Consolas"/>
                <a:cs typeface="Calibri"/>
              </a:rPr>
            </a:br>
            <a:r>
              <a:rPr lang="en-US" sz="1100">
                <a:latin typeface="Consolas"/>
                <a:cs typeface="Calibri"/>
              </a:rPr>
              <a:t>}</a:t>
            </a:r>
            <a:endParaRPr lang="en-US"/>
          </a:p>
        </p:txBody>
      </p:sp>
      <p:sp>
        <p:nvSpPr>
          <p:cNvPr id="4" name="Footer Placeholder 3">
            <a:extLst>
              <a:ext uri="{FF2B5EF4-FFF2-40B4-BE49-F238E27FC236}">
                <a16:creationId xmlns:a16="http://schemas.microsoft.com/office/drawing/2014/main" id="{0A8E2845-C0CB-990C-20A8-326E6EF7FBB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92D576F-268F-1AAD-0B98-51B124A201E8}"/>
              </a:ext>
            </a:extLst>
          </p:cNvPr>
          <p:cNvSpPr>
            <a:spLocks noGrp="1"/>
          </p:cNvSpPr>
          <p:nvPr>
            <p:ph type="sldNum" sz="quarter" idx="12"/>
          </p:nvPr>
        </p:nvSpPr>
        <p:spPr/>
        <p:txBody>
          <a:bodyPr/>
          <a:lstStyle/>
          <a:p>
            <a:fld id="{D4C40640-FB97-403C-ACEE-868BB27D48AD}" type="slidenum">
              <a:rPr lang="en-IN" smtClean="0"/>
              <a:t>32</a:t>
            </a:fld>
            <a:endParaRPr lang="en-IN"/>
          </a:p>
        </p:txBody>
      </p:sp>
    </p:spTree>
    <p:extLst>
      <p:ext uri="{BB962C8B-B14F-4D97-AF65-F5344CB8AC3E}">
        <p14:creationId xmlns:p14="http://schemas.microsoft.com/office/powerpoint/2010/main" val="2299100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D3B5-BD5A-F12B-0DA8-776D96882EB1}"/>
              </a:ext>
            </a:extLst>
          </p:cNvPr>
          <p:cNvSpPr>
            <a:spLocks noGrp="1"/>
          </p:cNvSpPr>
          <p:nvPr>
            <p:ph type="title"/>
          </p:nvPr>
        </p:nvSpPr>
        <p:spPr/>
        <p:txBody>
          <a:bodyPr/>
          <a:lstStyle/>
          <a:p>
            <a:r>
              <a:rPr lang="en-US">
                <a:cs typeface="Calibri Light"/>
              </a:rPr>
              <a:t>HTML Links</a:t>
            </a:r>
            <a:endParaRPr lang="en-US"/>
          </a:p>
        </p:txBody>
      </p:sp>
      <p:sp>
        <p:nvSpPr>
          <p:cNvPr id="3" name="Content Placeholder 2">
            <a:extLst>
              <a:ext uri="{FF2B5EF4-FFF2-40B4-BE49-F238E27FC236}">
                <a16:creationId xmlns:a16="http://schemas.microsoft.com/office/drawing/2014/main" id="{DB6DDF46-8020-72B8-2CCC-A0F214BF775F}"/>
              </a:ext>
            </a:extLst>
          </p:cNvPr>
          <p:cNvSpPr>
            <a:spLocks noGrp="1"/>
          </p:cNvSpPr>
          <p:nvPr>
            <p:ph idx="1"/>
          </p:nvPr>
        </p:nvSpPr>
        <p:spPr/>
        <p:txBody>
          <a:bodyPr vert="horz" lIns="91440" tIns="45720" rIns="91440" bIns="45720" rtlCol="0" anchor="t">
            <a:normAutofit/>
          </a:bodyPr>
          <a:lstStyle/>
          <a:p>
            <a:r>
              <a:rPr lang="en-US" sz="1100">
                <a:latin typeface="Verdana"/>
                <a:ea typeface="Verdana"/>
              </a:rPr>
              <a:t>HTML links are hyperlinks.</a:t>
            </a:r>
            <a:endParaRPr lang="en-US">
              <a:cs typeface="Calibri" panose="020F0502020204030204"/>
            </a:endParaRPr>
          </a:p>
          <a:p>
            <a:r>
              <a:rPr lang="en-US" sz="1100">
                <a:latin typeface="Verdana"/>
                <a:ea typeface="Verdana"/>
              </a:rPr>
              <a:t>You can click on a link and jump to another document.</a:t>
            </a:r>
            <a:endParaRPr lang="en-US"/>
          </a:p>
          <a:p>
            <a:r>
              <a:rPr lang="en-US" sz="1100">
                <a:latin typeface="Verdana"/>
                <a:ea typeface="Verdana"/>
              </a:rPr>
              <a:t>When you move the mouse over a link, the mouse arrow will turn into a little hand.</a:t>
            </a:r>
            <a:endParaRPr lang="en-US"/>
          </a:p>
          <a:p>
            <a:r>
              <a:rPr lang="en-US" sz="1100">
                <a:solidFill>
                  <a:srgbClr val="0000CD"/>
                </a:solidFill>
                <a:latin typeface="Consolas"/>
                <a:cs typeface="Calibri"/>
              </a:rPr>
              <a:t>&lt;</a:t>
            </a:r>
            <a:r>
              <a:rPr lang="en-US" sz="1100">
                <a:solidFill>
                  <a:srgbClr val="A52A2A"/>
                </a:solidFill>
                <a:latin typeface="Consolas"/>
                <a:cs typeface="Calibri"/>
              </a:rPr>
              <a:t>a</a:t>
            </a:r>
            <a:r>
              <a:rPr lang="en-US" sz="1100">
                <a:solidFill>
                  <a:srgbClr val="FF0000"/>
                </a:solidFill>
                <a:latin typeface="Consolas"/>
                <a:cs typeface="Calibri"/>
              </a:rPr>
              <a:t> </a:t>
            </a:r>
            <a:r>
              <a:rPr lang="en-US" sz="1100" err="1">
                <a:solidFill>
                  <a:srgbClr val="FF0000"/>
                </a:solidFill>
                <a:latin typeface="Consolas"/>
                <a:cs typeface="Calibri"/>
              </a:rPr>
              <a:t>href</a:t>
            </a:r>
            <a:r>
              <a:rPr lang="en-US" sz="1100">
                <a:solidFill>
                  <a:srgbClr val="0000CD"/>
                </a:solidFill>
                <a:latin typeface="Consolas"/>
                <a:cs typeface="Calibri"/>
              </a:rPr>
              <a:t>="</a:t>
            </a:r>
            <a:r>
              <a:rPr lang="en-US" sz="1100" i="1" err="1">
                <a:solidFill>
                  <a:srgbClr val="0000CD"/>
                </a:solidFill>
                <a:latin typeface="Consolas"/>
                <a:cs typeface="Calibri"/>
              </a:rPr>
              <a:t>url</a:t>
            </a:r>
            <a:r>
              <a:rPr lang="en-US" sz="1100">
                <a:solidFill>
                  <a:srgbClr val="0000CD"/>
                </a:solidFill>
                <a:latin typeface="Consolas"/>
                <a:cs typeface="Calibri"/>
              </a:rPr>
              <a:t>"&gt;</a:t>
            </a:r>
            <a:r>
              <a:rPr lang="en-US" sz="1100" i="1">
                <a:latin typeface="Consolas"/>
                <a:cs typeface="Calibri"/>
              </a:rPr>
              <a:t>link text</a:t>
            </a:r>
            <a:r>
              <a:rPr lang="en-US" sz="1100">
                <a:solidFill>
                  <a:srgbClr val="0000CD"/>
                </a:solidFill>
                <a:latin typeface="Consolas"/>
                <a:cs typeface="Calibri"/>
              </a:rPr>
              <a:t>&lt;</a:t>
            </a:r>
            <a:r>
              <a:rPr lang="en-US" sz="1100">
                <a:solidFill>
                  <a:srgbClr val="A52A2A"/>
                </a:solidFill>
                <a:latin typeface="Consolas"/>
                <a:cs typeface="Calibri"/>
              </a:rPr>
              <a:t>/a</a:t>
            </a:r>
            <a:r>
              <a:rPr lang="en-US" sz="1100">
                <a:solidFill>
                  <a:srgbClr val="0000CD"/>
                </a:solidFill>
                <a:latin typeface="Consolas"/>
                <a:cs typeface="Calibri"/>
              </a:rPr>
              <a:t>&gt;</a:t>
            </a:r>
          </a:p>
          <a:p>
            <a:r>
              <a:rPr lang="en-US" sz="1100">
                <a:solidFill>
                  <a:srgbClr val="000000"/>
                </a:solidFill>
                <a:latin typeface="Verdana"/>
                <a:ea typeface="Verdana"/>
                <a:cs typeface="Calibri"/>
              </a:rPr>
              <a:t>The </a:t>
            </a:r>
            <a:r>
              <a:rPr lang="en-US" sz="1200">
                <a:solidFill>
                  <a:srgbClr val="DC143C"/>
                </a:solidFill>
                <a:latin typeface="Consolas"/>
                <a:cs typeface="Calibri"/>
              </a:rPr>
              <a:t>target</a:t>
            </a:r>
            <a:r>
              <a:rPr lang="en-US" sz="1100">
                <a:solidFill>
                  <a:srgbClr val="000000"/>
                </a:solidFill>
                <a:latin typeface="Verdana"/>
                <a:ea typeface="Verdana"/>
                <a:cs typeface="Calibri"/>
              </a:rPr>
              <a:t> attribute can have one of the following values:</a:t>
            </a:r>
            <a:endParaRPr lang="en-US" sz="1100">
              <a:solidFill>
                <a:srgbClr val="0000CD"/>
              </a:solidFill>
              <a:latin typeface="Consolas"/>
              <a:cs typeface="Calibri"/>
            </a:endParaRPr>
          </a:p>
          <a:p>
            <a:r>
              <a:rPr lang="en-US" sz="1200">
                <a:solidFill>
                  <a:srgbClr val="DC143C"/>
                </a:solidFill>
                <a:latin typeface="Consolas"/>
                <a:cs typeface="Calibri"/>
              </a:rPr>
              <a:t>_self</a:t>
            </a:r>
            <a:r>
              <a:rPr lang="en-US" sz="1100">
                <a:solidFill>
                  <a:srgbClr val="000000"/>
                </a:solidFill>
                <a:latin typeface="Verdana"/>
                <a:ea typeface="Verdana"/>
                <a:cs typeface="Calibri"/>
              </a:rPr>
              <a:t> - Default. Opens the document in the same window/tab as it was clicked</a:t>
            </a:r>
            <a:endParaRPr lang="en-US"/>
          </a:p>
          <a:p>
            <a:r>
              <a:rPr lang="en-US" sz="1200">
                <a:solidFill>
                  <a:srgbClr val="DC143C"/>
                </a:solidFill>
                <a:latin typeface="Consolas"/>
                <a:cs typeface="Calibri"/>
              </a:rPr>
              <a:t>_blank</a:t>
            </a:r>
            <a:r>
              <a:rPr lang="en-US" sz="1100">
                <a:solidFill>
                  <a:srgbClr val="000000"/>
                </a:solidFill>
                <a:latin typeface="Verdana"/>
                <a:ea typeface="Verdana"/>
                <a:cs typeface="Calibri"/>
              </a:rPr>
              <a:t> - Opens the document in a new window or tab</a:t>
            </a:r>
            <a:endParaRPr lang="en-US"/>
          </a:p>
          <a:p>
            <a:r>
              <a:rPr lang="en-US" sz="1200">
                <a:solidFill>
                  <a:srgbClr val="DC143C"/>
                </a:solidFill>
                <a:latin typeface="Consolas"/>
                <a:cs typeface="Calibri"/>
              </a:rPr>
              <a:t>_parent</a:t>
            </a:r>
            <a:r>
              <a:rPr lang="en-US" sz="1100">
                <a:solidFill>
                  <a:srgbClr val="000000"/>
                </a:solidFill>
                <a:latin typeface="Verdana"/>
                <a:ea typeface="Verdana"/>
                <a:cs typeface="Calibri"/>
              </a:rPr>
              <a:t> - Opens the document in the parent frame</a:t>
            </a:r>
            <a:endParaRPr lang="en-US"/>
          </a:p>
          <a:p>
            <a:r>
              <a:rPr lang="en-US" sz="1200">
                <a:solidFill>
                  <a:srgbClr val="DC143C"/>
                </a:solidFill>
                <a:latin typeface="Consolas"/>
                <a:cs typeface="Calibri"/>
              </a:rPr>
              <a:t>_top</a:t>
            </a:r>
            <a:r>
              <a:rPr lang="en-US" sz="1100">
                <a:solidFill>
                  <a:srgbClr val="000000"/>
                </a:solidFill>
                <a:latin typeface="Verdana"/>
                <a:ea typeface="Verdana"/>
                <a:cs typeface="Calibri"/>
              </a:rPr>
              <a:t> - Opens the document in the full body of the window</a:t>
            </a:r>
            <a:endParaRPr lang="en-US"/>
          </a:p>
          <a:p>
            <a:endParaRPr lang="en-US" sz="1100">
              <a:solidFill>
                <a:srgbClr val="0000CD"/>
              </a:solidFill>
              <a:latin typeface="Consolas"/>
              <a:cs typeface="Calibri"/>
            </a:endParaRPr>
          </a:p>
        </p:txBody>
      </p:sp>
      <p:sp>
        <p:nvSpPr>
          <p:cNvPr id="4" name="Footer Placeholder 3">
            <a:extLst>
              <a:ext uri="{FF2B5EF4-FFF2-40B4-BE49-F238E27FC236}">
                <a16:creationId xmlns:a16="http://schemas.microsoft.com/office/drawing/2014/main" id="{D7208D1D-2087-81C0-FA01-CF27EADF798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4C43B36-CA0F-6A17-8DF5-1E806946FFFD}"/>
              </a:ext>
            </a:extLst>
          </p:cNvPr>
          <p:cNvSpPr>
            <a:spLocks noGrp="1"/>
          </p:cNvSpPr>
          <p:nvPr>
            <p:ph type="sldNum" sz="quarter" idx="12"/>
          </p:nvPr>
        </p:nvSpPr>
        <p:spPr/>
        <p:txBody>
          <a:bodyPr/>
          <a:lstStyle/>
          <a:p>
            <a:fld id="{D4C40640-FB97-403C-ACEE-868BB27D48AD}" type="slidenum">
              <a:rPr lang="en-IN" smtClean="0"/>
              <a:t>33</a:t>
            </a:fld>
            <a:endParaRPr lang="en-IN"/>
          </a:p>
        </p:txBody>
      </p:sp>
    </p:spTree>
    <p:extLst>
      <p:ext uri="{BB962C8B-B14F-4D97-AF65-F5344CB8AC3E}">
        <p14:creationId xmlns:p14="http://schemas.microsoft.com/office/powerpoint/2010/main" val="3308002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BAFED-B3C8-6BFB-2D4C-B2705548798A}"/>
              </a:ext>
            </a:extLst>
          </p:cNvPr>
          <p:cNvSpPr>
            <a:spLocks noGrp="1"/>
          </p:cNvSpPr>
          <p:nvPr>
            <p:ph idx="1"/>
          </p:nvPr>
        </p:nvSpPr>
        <p:spPr>
          <a:xfrm>
            <a:off x="838200" y="129097"/>
            <a:ext cx="10515600" cy="6047866"/>
          </a:xfrm>
        </p:spPr>
        <p:txBody>
          <a:bodyPr vert="horz" lIns="91440" tIns="45720" rIns="91440" bIns="45720" rtlCol="0" anchor="t">
            <a:normAutofit/>
          </a:bodyPr>
          <a:lstStyle/>
          <a:p>
            <a:r>
              <a:rPr lang="en-US">
                <a:cs typeface="Calibri"/>
              </a:rPr>
              <a:t>HTML Color Link</a:t>
            </a:r>
          </a:p>
          <a:p>
            <a:r>
              <a:rPr lang="en-US" sz="1100">
                <a:latin typeface="Verdana"/>
                <a:ea typeface="Verdana"/>
                <a:cs typeface="Calibri"/>
              </a:rPr>
              <a:t>An unvisited link is underlined and blue</a:t>
            </a:r>
            <a:endParaRPr lang="en-US">
              <a:cs typeface="Calibri"/>
            </a:endParaRPr>
          </a:p>
          <a:p>
            <a:r>
              <a:rPr lang="en-US" sz="1100">
                <a:latin typeface="Verdana"/>
                <a:ea typeface="Verdana"/>
                <a:cs typeface="Calibri"/>
              </a:rPr>
              <a:t>A visited link is underlined and purple</a:t>
            </a:r>
            <a:endParaRPr lang="en-US"/>
          </a:p>
          <a:p>
            <a:r>
              <a:rPr lang="en-US" sz="1100">
                <a:latin typeface="Verdana"/>
                <a:ea typeface="Verdana"/>
                <a:cs typeface="Calibri"/>
              </a:rPr>
              <a:t>An active link is underlined and red</a:t>
            </a:r>
            <a:endParaRPr lang="en-US"/>
          </a:p>
          <a:p>
            <a:r>
              <a:rPr lang="en-US" sz="1100">
                <a:solidFill>
                  <a:srgbClr val="A52A2A"/>
                </a:solidFill>
                <a:latin typeface="Consolas"/>
                <a:cs typeface="Calibri"/>
              </a:rPr>
              <a:t>&lt;style&gt;</a:t>
            </a:r>
            <a:br>
              <a:rPr lang="en-US" sz="1100">
                <a:solidFill>
                  <a:srgbClr val="A52A2A"/>
                </a:solidFill>
                <a:latin typeface="Consolas"/>
                <a:cs typeface="Calibri"/>
              </a:rPr>
            </a:br>
            <a:r>
              <a:rPr lang="en-US" sz="1100" err="1">
                <a:solidFill>
                  <a:srgbClr val="A52A2A"/>
                </a:solidFill>
                <a:latin typeface="Consolas"/>
                <a:cs typeface="Calibri"/>
              </a:rPr>
              <a:t>a:link</a:t>
            </a:r>
            <a:r>
              <a:rPr lang="en-US" sz="1100">
                <a:solidFill>
                  <a:srgbClr val="A52A2A"/>
                </a:solidFill>
                <a:latin typeface="Consolas"/>
                <a:cs typeface="Calibri"/>
              </a:rPr>
              <a:t> </a:t>
            </a:r>
            <a:r>
              <a:rPr lang="en-US" sz="1100">
                <a:latin typeface="Consolas"/>
                <a:cs typeface="Calibri"/>
              </a:rPr>
              <a:t>{</a:t>
            </a:r>
            <a:br>
              <a:rPr lang="en-US" sz="1100">
                <a:latin typeface="Consolas"/>
                <a:cs typeface="Calibri"/>
              </a:rPr>
            </a:br>
            <a:r>
              <a:rPr lang="en-US" sz="1100">
                <a:latin typeface="Consolas"/>
                <a:cs typeface="Calibri"/>
              </a:rPr>
              <a:t>  color:</a:t>
            </a:r>
            <a:r>
              <a:rPr lang="en-US" sz="1100">
                <a:solidFill>
                  <a:srgbClr val="0000CD"/>
                </a:solidFill>
                <a:latin typeface="Consolas"/>
                <a:cs typeface="Calibri"/>
              </a:rPr>
              <a:t> green</a:t>
            </a:r>
            <a:r>
              <a:rPr lang="en-US" sz="1100">
                <a:latin typeface="Consolas"/>
                <a:cs typeface="Calibri"/>
              </a:rPr>
              <a:t>;</a:t>
            </a:r>
            <a:br>
              <a:rPr lang="en-US" sz="1100">
                <a:latin typeface="Consolas"/>
                <a:cs typeface="Calibri"/>
              </a:rPr>
            </a:br>
            <a:r>
              <a:rPr lang="en-US" sz="1100">
                <a:latin typeface="Consolas"/>
                <a:cs typeface="Calibri"/>
              </a:rPr>
              <a:t>  background-color:</a:t>
            </a:r>
            <a:r>
              <a:rPr lang="en-US" sz="1100">
                <a:solidFill>
                  <a:srgbClr val="0000CD"/>
                </a:solidFill>
                <a:latin typeface="Consolas"/>
                <a:cs typeface="Calibri"/>
              </a:rPr>
              <a:t> transparent</a:t>
            </a:r>
            <a:r>
              <a:rPr lang="en-US" sz="1100">
                <a:latin typeface="Consolas"/>
                <a:cs typeface="Calibri"/>
              </a:rPr>
              <a:t>;</a:t>
            </a:r>
            <a:br>
              <a:rPr lang="en-US" sz="1100">
                <a:latin typeface="Consolas"/>
                <a:cs typeface="Calibri"/>
              </a:rPr>
            </a:br>
            <a:r>
              <a:rPr lang="en-US" sz="1100">
                <a:latin typeface="Consolas"/>
                <a:cs typeface="Calibri"/>
              </a:rPr>
              <a:t>  text-decoration:</a:t>
            </a:r>
            <a:r>
              <a:rPr lang="en-US" sz="1100">
                <a:solidFill>
                  <a:srgbClr val="0000CD"/>
                </a:solidFill>
                <a:latin typeface="Consolas"/>
                <a:cs typeface="Calibri"/>
              </a:rPr>
              <a:t> none</a:t>
            </a:r>
            <a:r>
              <a:rPr lang="en-US" sz="1100">
                <a:latin typeface="Consolas"/>
                <a:cs typeface="Calibri"/>
              </a:rPr>
              <a:t>;</a:t>
            </a:r>
            <a:br>
              <a:rPr lang="en-US" sz="1100">
                <a:latin typeface="Consolas"/>
                <a:cs typeface="Calibri"/>
              </a:rPr>
            </a:br>
            <a:r>
              <a:rPr lang="en-US" sz="1100">
                <a:latin typeface="Consolas"/>
                <a:cs typeface="Calibri"/>
              </a:rPr>
              <a:t>}</a:t>
            </a:r>
            <a:br>
              <a:rPr lang="en-US" sz="1100">
                <a:latin typeface="Consolas"/>
                <a:cs typeface="Calibri"/>
              </a:rPr>
            </a:br>
            <a:br>
              <a:rPr lang="en-US" sz="1100">
                <a:latin typeface="Consolas"/>
                <a:cs typeface="Calibri"/>
              </a:rPr>
            </a:br>
            <a:r>
              <a:rPr lang="en-US" sz="1100" err="1">
                <a:latin typeface="Consolas"/>
                <a:cs typeface="Calibri"/>
              </a:rPr>
              <a:t>a:visited</a:t>
            </a:r>
            <a:r>
              <a:rPr lang="en-US" sz="1100">
                <a:latin typeface="Consolas"/>
                <a:cs typeface="Calibri"/>
              </a:rPr>
              <a:t> {</a:t>
            </a:r>
            <a:br>
              <a:rPr lang="en-US" sz="1100">
                <a:latin typeface="Consolas"/>
                <a:cs typeface="Calibri"/>
              </a:rPr>
            </a:br>
            <a:r>
              <a:rPr lang="en-US" sz="1100">
                <a:latin typeface="Consolas"/>
                <a:cs typeface="Calibri"/>
              </a:rPr>
              <a:t>  color:</a:t>
            </a:r>
            <a:r>
              <a:rPr lang="en-US" sz="1100">
                <a:solidFill>
                  <a:srgbClr val="0000CD"/>
                </a:solidFill>
                <a:latin typeface="Consolas"/>
                <a:cs typeface="Calibri"/>
              </a:rPr>
              <a:t> pink</a:t>
            </a:r>
            <a:r>
              <a:rPr lang="en-US" sz="1100">
                <a:latin typeface="Consolas"/>
                <a:cs typeface="Calibri"/>
              </a:rPr>
              <a:t>;</a:t>
            </a:r>
            <a:br>
              <a:rPr lang="en-US" sz="1100">
                <a:latin typeface="Consolas"/>
                <a:cs typeface="Calibri"/>
              </a:rPr>
            </a:br>
            <a:r>
              <a:rPr lang="en-US" sz="1100">
                <a:latin typeface="Consolas"/>
                <a:cs typeface="Calibri"/>
              </a:rPr>
              <a:t>  background-color:</a:t>
            </a:r>
            <a:r>
              <a:rPr lang="en-US" sz="1100">
                <a:solidFill>
                  <a:srgbClr val="0000CD"/>
                </a:solidFill>
                <a:latin typeface="Consolas"/>
                <a:cs typeface="Calibri"/>
              </a:rPr>
              <a:t> transparent</a:t>
            </a:r>
            <a:r>
              <a:rPr lang="en-US" sz="1100">
                <a:latin typeface="Consolas"/>
                <a:cs typeface="Calibri"/>
              </a:rPr>
              <a:t>;</a:t>
            </a:r>
            <a:br>
              <a:rPr lang="en-US" sz="1100">
                <a:latin typeface="Consolas"/>
                <a:cs typeface="Calibri"/>
              </a:rPr>
            </a:br>
            <a:r>
              <a:rPr lang="en-US" sz="1100">
                <a:latin typeface="Consolas"/>
                <a:cs typeface="Calibri"/>
              </a:rPr>
              <a:t>  text-decoration:</a:t>
            </a:r>
            <a:r>
              <a:rPr lang="en-US" sz="1100">
                <a:solidFill>
                  <a:srgbClr val="0000CD"/>
                </a:solidFill>
                <a:latin typeface="Consolas"/>
                <a:cs typeface="Calibri"/>
              </a:rPr>
              <a:t> none</a:t>
            </a:r>
            <a:r>
              <a:rPr lang="en-US" sz="1100">
                <a:latin typeface="Consolas"/>
                <a:cs typeface="Calibri"/>
              </a:rPr>
              <a:t>;</a:t>
            </a:r>
            <a:br>
              <a:rPr lang="en-US" sz="1100">
                <a:latin typeface="Consolas"/>
                <a:cs typeface="Calibri"/>
              </a:rPr>
            </a:br>
            <a:r>
              <a:rPr lang="en-US" sz="1100">
                <a:latin typeface="Consolas"/>
                <a:cs typeface="Calibri"/>
              </a:rPr>
              <a:t>}</a:t>
            </a:r>
            <a:br>
              <a:rPr lang="en-US" sz="1100">
                <a:latin typeface="Consolas"/>
                <a:cs typeface="Calibri"/>
              </a:rPr>
            </a:br>
            <a:br>
              <a:rPr lang="en-US" sz="1100">
                <a:latin typeface="Consolas"/>
                <a:cs typeface="Calibri"/>
              </a:rPr>
            </a:br>
            <a:r>
              <a:rPr lang="en-US" sz="1100">
                <a:latin typeface="Consolas"/>
                <a:cs typeface="Calibri"/>
              </a:rPr>
              <a:t>&lt;/style&gt;</a:t>
            </a:r>
            <a:endParaRPr lang="en-US">
              <a:cs typeface="Calibri"/>
            </a:endParaRPr>
          </a:p>
          <a:p>
            <a:pPr algn="ctr"/>
            <a:endParaRPr lang="en-US" sz="1300">
              <a:solidFill>
                <a:srgbClr val="FFFFFF"/>
              </a:solidFill>
              <a:latin typeface="Verdana"/>
              <a:ea typeface="Verdana"/>
              <a:cs typeface="Calibri"/>
            </a:endParaRPr>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9F6B4B9E-8BFD-43E1-9457-F767BE8DF9A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953E77C-9A48-495D-EA95-C708A38D9E29}"/>
              </a:ext>
            </a:extLst>
          </p:cNvPr>
          <p:cNvSpPr>
            <a:spLocks noGrp="1"/>
          </p:cNvSpPr>
          <p:nvPr>
            <p:ph type="sldNum" sz="quarter" idx="12"/>
          </p:nvPr>
        </p:nvSpPr>
        <p:spPr/>
        <p:txBody>
          <a:bodyPr/>
          <a:lstStyle/>
          <a:p>
            <a:fld id="{D4C40640-FB97-403C-ACEE-868BB27D48AD}" type="slidenum">
              <a:rPr lang="en-IN" smtClean="0"/>
              <a:t>34</a:t>
            </a:fld>
            <a:endParaRPr lang="en-IN"/>
          </a:p>
        </p:txBody>
      </p:sp>
    </p:spTree>
    <p:extLst>
      <p:ext uri="{BB962C8B-B14F-4D97-AF65-F5344CB8AC3E}">
        <p14:creationId xmlns:p14="http://schemas.microsoft.com/office/powerpoint/2010/main" val="1654758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9110-C69B-F720-A24A-D05B784BEFFE}"/>
              </a:ext>
            </a:extLst>
          </p:cNvPr>
          <p:cNvSpPr>
            <a:spLocks noGrp="1"/>
          </p:cNvSpPr>
          <p:nvPr>
            <p:ph type="title"/>
          </p:nvPr>
        </p:nvSpPr>
        <p:spPr/>
        <p:txBody>
          <a:bodyPr/>
          <a:lstStyle/>
          <a:p>
            <a:r>
              <a:rPr lang="en-US">
                <a:ea typeface="+mj-lt"/>
                <a:cs typeface="+mj-lt"/>
              </a:rPr>
              <a:t>HTML Images</a:t>
            </a:r>
            <a:endParaRPr lang="en-US"/>
          </a:p>
          <a:p>
            <a:endParaRPr lang="en-US">
              <a:cs typeface="Calibri Light"/>
            </a:endParaRPr>
          </a:p>
        </p:txBody>
      </p:sp>
      <p:sp>
        <p:nvSpPr>
          <p:cNvPr id="4" name="Footer Placeholder 3">
            <a:extLst>
              <a:ext uri="{FF2B5EF4-FFF2-40B4-BE49-F238E27FC236}">
                <a16:creationId xmlns:a16="http://schemas.microsoft.com/office/drawing/2014/main" id="{AB189007-8991-BB2A-AC17-99C82720F2B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DED79B3-CBFE-CC42-EDBD-726C72674937}"/>
              </a:ext>
            </a:extLst>
          </p:cNvPr>
          <p:cNvSpPr>
            <a:spLocks noGrp="1"/>
          </p:cNvSpPr>
          <p:nvPr>
            <p:ph type="sldNum" sz="quarter" idx="12"/>
          </p:nvPr>
        </p:nvSpPr>
        <p:spPr/>
        <p:txBody>
          <a:bodyPr/>
          <a:lstStyle/>
          <a:p>
            <a:fld id="{D4C40640-FB97-403C-ACEE-868BB27D48AD}" type="slidenum">
              <a:rPr lang="en-IN" smtClean="0"/>
              <a:t>35</a:t>
            </a:fld>
            <a:endParaRPr lang="en-IN"/>
          </a:p>
        </p:txBody>
      </p:sp>
      <p:sp>
        <p:nvSpPr>
          <p:cNvPr id="8" name="Content Placeholder 7">
            <a:extLst>
              <a:ext uri="{FF2B5EF4-FFF2-40B4-BE49-F238E27FC236}">
                <a16:creationId xmlns:a16="http://schemas.microsoft.com/office/drawing/2014/main" id="{74238223-29E4-B8E3-FE79-8C63B4FF0B50}"/>
              </a:ext>
            </a:extLst>
          </p:cNvPr>
          <p:cNvSpPr>
            <a:spLocks noGrp="1"/>
          </p:cNvSpPr>
          <p:nvPr>
            <p:ph idx="1"/>
          </p:nvPr>
        </p:nvSpPr>
        <p:spPr/>
        <p:txBody>
          <a:bodyPr vert="horz" lIns="91440" tIns="45720" rIns="91440" bIns="45720" rtlCol="0" anchor="t">
            <a:normAutofit/>
          </a:bodyPr>
          <a:lstStyle/>
          <a:p>
            <a:r>
              <a:rPr lang="en-US">
                <a:ea typeface="+mn-lt"/>
                <a:cs typeface="+mn-lt"/>
              </a:rPr>
              <a:t>Images can improve the design and the appearance of a web page.</a:t>
            </a:r>
            <a:endParaRPr lang="en-US">
              <a:cs typeface="Calibri" panose="020F0502020204030204"/>
            </a:endParaRPr>
          </a:p>
          <a:p>
            <a:r>
              <a:rPr lang="en-US">
                <a:ea typeface="+mn-lt"/>
                <a:cs typeface="+mn-lt"/>
              </a:rPr>
              <a:t>The &lt;</a:t>
            </a:r>
            <a:r>
              <a:rPr lang="en-US" err="1">
                <a:ea typeface="+mn-lt"/>
                <a:cs typeface="+mn-lt"/>
              </a:rPr>
              <a:t>img</a:t>
            </a:r>
            <a:r>
              <a:rPr lang="en-US">
                <a:ea typeface="+mn-lt"/>
                <a:cs typeface="+mn-lt"/>
              </a:rPr>
              <a:t>&gt; tag has two required attributes.</a:t>
            </a:r>
            <a:endParaRPr lang="en-US"/>
          </a:p>
          <a:p>
            <a:r>
              <a:rPr lang="en-US" err="1">
                <a:ea typeface="+mn-lt"/>
                <a:cs typeface="+mn-lt"/>
              </a:rPr>
              <a:t>src</a:t>
            </a:r>
            <a:r>
              <a:rPr lang="en-US">
                <a:ea typeface="+mn-lt"/>
                <a:cs typeface="+mn-lt"/>
              </a:rPr>
              <a:t> - Specifies the path to the image</a:t>
            </a:r>
            <a:endParaRPr lang="en-US"/>
          </a:p>
          <a:p>
            <a:r>
              <a:rPr lang="en-US">
                <a:ea typeface="+mn-lt"/>
                <a:cs typeface="+mn-lt"/>
              </a:rPr>
              <a:t>alt - Specifies an alternate text for the image</a:t>
            </a:r>
            <a:endParaRPr lang="en-US"/>
          </a:p>
          <a:p>
            <a:r>
              <a:rPr lang="en-US">
                <a:ea typeface="+mn-lt"/>
                <a:cs typeface="+mn-lt"/>
              </a:rPr>
              <a:t>Syntax- &lt;</a:t>
            </a:r>
            <a:r>
              <a:rPr lang="en-US" err="1">
                <a:ea typeface="+mn-lt"/>
                <a:cs typeface="+mn-lt"/>
              </a:rPr>
              <a:t>img</a:t>
            </a:r>
            <a:r>
              <a:rPr lang="en-US">
                <a:ea typeface="+mn-lt"/>
                <a:cs typeface="+mn-lt"/>
              </a:rPr>
              <a:t> </a:t>
            </a:r>
            <a:r>
              <a:rPr lang="en-US" err="1">
                <a:ea typeface="+mn-lt"/>
                <a:cs typeface="+mn-lt"/>
              </a:rPr>
              <a:t>src</a:t>
            </a:r>
            <a:r>
              <a:rPr lang="en-US">
                <a:ea typeface="+mn-lt"/>
                <a:cs typeface="+mn-lt"/>
              </a:rPr>
              <a:t>="</a:t>
            </a:r>
            <a:r>
              <a:rPr lang="en-US" err="1">
                <a:ea typeface="+mn-lt"/>
                <a:cs typeface="+mn-lt"/>
              </a:rPr>
              <a:t>url</a:t>
            </a:r>
            <a:r>
              <a:rPr lang="en-US">
                <a:ea typeface="+mn-lt"/>
                <a:cs typeface="+mn-lt"/>
              </a:rPr>
              <a:t>" alt="</a:t>
            </a:r>
            <a:r>
              <a:rPr lang="en-US" err="1">
                <a:ea typeface="+mn-lt"/>
                <a:cs typeface="+mn-lt"/>
              </a:rPr>
              <a:t>alternatetext</a:t>
            </a:r>
            <a:r>
              <a:rPr lang="en-US">
                <a:ea typeface="+mn-lt"/>
                <a:cs typeface="+mn-lt"/>
              </a:rPr>
              <a:t>"&gt;</a:t>
            </a:r>
            <a:endParaRPr lang="en-US"/>
          </a:p>
          <a:p>
            <a:r>
              <a:rPr lang="en-US">
                <a:ea typeface="+mn-lt"/>
                <a:cs typeface="+mn-lt"/>
              </a:rPr>
              <a:t>You can use the style attribute to specify the width and height of an image.</a:t>
            </a:r>
            <a:endParaRPr lang="en-US"/>
          </a:p>
          <a:p>
            <a:r>
              <a:rPr lang="en-US">
                <a:ea typeface="+mn-lt"/>
                <a:cs typeface="+mn-lt"/>
              </a:rPr>
              <a:t>Example : &lt;</a:t>
            </a:r>
            <a:r>
              <a:rPr lang="en-US" err="1">
                <a:ea typeface="+mn-lt"/>
                <a:cs typeface="+mn-lt"/>
              </a:rPr>
              <a:t>img</a:t>
            </a:r>
            <a:r>
              <a:rPr lang="en-US">
                <a:ea typeface="+mn-lt"/>
                <a:cs typeface="+mn-lt"/>
              </a:rPr>
              <a:t> </a:t>
            </a:r>
            <a:r>
              <a:rPr lang="en-US" err="1">
                <a:ea typeface="+mn-lt"/>
                <a:cs typeface="+mn-lt"/>
              </a:rPr>
              <a:t>src</a:t>
            </a:r>
            <a:r>
              <a:rPr lang="en-US">
                <a:ea typeface="+mn-lt"/>
                <a:cs typeface="+mn-lt"/>
              </a:rPr>
              <a:t>="img_girl.jpg" alt="Girl in a jacket" style="width:500px;height:600px;"&gt;</a:t>
            </a:r>
            <a:endParaRPr lang="en-US"/>
          </a:p>
          <a:p>
            <a:endParaRPr lang="en-US"/>
          </a:p>
          <a:p>
            <a:endParaRPr lang="en-US">
              <a:cs typeface="Calibri"/>
            </a:endParaRPr>
          </a:p>
        </p:txBody>
      </p:sp>
    </p:spTree>
    <p:extLst>
      <p:ext uri="{BB962C8B-B14F-4D97-AF65-F5344CB8AC3E}">
        <p14:creationId xmlns:p14="http://schemas.microsoft.com/office/powerpoint/2010/main" val="1067073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9557-30EA-4DB3-9320-98CA46B91587}"/>
              </a:ext>
            </a:extLst>
          </p:cNvPr>
          <p:cNvSpPr>
            <a:spLocks noGrp="1"/>
          </p:cNvSpPr>
          <p:nvPr>
            <p:ph type="title"/>
          </p:nvPr>
        </p:nvSpPr>
        <p:spPr/>
        <p:txBody>
          <a:bodyPr/>
          <a:lstStyle/>
          <a:p>
            <a:r>
              <a:rPr lang="en-US">
                <a:ea typeface="+mj-lt"/>
                <a:cs typeface="+mj-lt"/>
              </a:rPr>
              <a:t>Image File Formats</a:t>
            </a:r>
            <a:endParaRPr lang="en-US"/>
          </a:p>
        </p:txBody>
      </p:sp>
      <p:sp>
        <p:nvSpPr>
          <p:cNvPr id="4" name="Footer Placeholder 3">
            <a:extLst>
              <a:ext uri="{FF2B5EF4-FFF2-40B4-BE49-F238E27FC236}">
                <a16:creationId xmlns:a16="http://schemas.microsoft.com/office/drawing/2014/main" id="{7000C905-7370-65C1-09DB-487BAFA6DB4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1AE094D-620B-98D7-9752-089CB101DAC3}"/>
              </a:ext>
            </a:extLst>
          </p:cNvPr>
          <p:cNvSpPr>
            <a:spLocks noGrp="1"/>
          </p:cNvSpPr>
          <p:nvPr>
            <p:ph type="sldNum" sz="quarter" idx="12"/>
          </p:nvPr>
        </p:nvSpPr>
        <p:spPr/>
        <p:txBody>
          <a:bodyPr/>
          <a:lstStyle/>
          <a:p>
            <a:fld id="{D4C40640-FB97-403C-ACEE-868BB27D48AD}" type="slidenum">
              <a:rPr lang="en-IN" smtClean="0"/>
              <a:t>36</a:t>
            </a:fld>
            <a:endParaRPr lang="en-IN"/>
          </a:p>
        </p:txBody>
      </p:sp>
      <p:sp>
        <p:nvSpPr>
          <p:cNvPr id="8" name="Content Placeholder 7">
            <a:extLst>
              <a:ext uri="{FF2B5EF4-FFF2-40B4-BE49-F238E27FC236}">
                <a16:creationId xmlns:a16="http://schemas.microsoft.com/office/drawing/2014/main" id="{E10E8782-526E-0586-5C1D-29514CD78E74}"/>
              </a:ext>
            </a:extLst>
          </p:cNvPr>
          <p:cNvSpPr>
            <a:spLocks noGrp="1"/>
          </p:cNvSpPr>
          <p:nvPr>
            <p:ph idx="1"/>
          </p:nvPr>
        </p:nvSpPr>
        <p:spPr/>
        <p:txBody>
          <a:bodyPr vert="horz" lIns="91440" tIns="45720" rIns="91440" bIns="45720" rtlCol="0" anchor="t">
            <a:normAutofit/>
          </a:bodyPr>
          <a:lstStyle/>
          <a:p>
            <a:r>
              <a:rPr lang="en-US">
                <a:ea typeface="+mn-lt"/>
                <a:cs typeface="+mn-lt"/>
              </a:rPr>
              <a:t>Different file formats are commonly used for web images:</a:t>
            </a:r>
            <a:endParaRPr lang="en-US">
              <a:cs typeface="Calibri" panose="020F0502020204030204"/>
            </a:endParaRPr>
          </a:p>
          <a:p>
            <a:r>
              <a:rPr lang="en-US">
                <a:ea typeface="+mn-lt"/>
                <a:cs typeface="+mn-lt"/>
              </a:rPr>
              <a:t>JPEG: Suitable for photographs and complex images.</a:t>
            </a:r>
            <a:endParaRPr lang="en-US"/>
          </a:p>
          <a:p>
            <a:r>
              <a:rPr lang="en-US">
                <a:ea typeface="+mn-lt"/>
                <a:cs typeface="+mn-lt"/>
              </a:rPr>
              <a:t>PNG: Supports transparency and ideal for graphics and logos.</a:t>
            </a:r>
            <a:endParaRPr lang="en-US"/>
          </a:p>
          <a:p>
            <a:r>
              <a:rPr lang="en-US">
                <a:ea typeface="+mn-lt"/>
                <a:cs typeface="+mn-lt"/>
              </a:rPr>
              <a:t>GIF: Supports animation and limited color palette.</a:t>
            </a:r>
            <a:endParaRPr lang="en-US"/>
          </a:p>
          <a:p>
            <a:r>
              <a:rPr lang="en-US">
                <a:ea typeface="+mn-lt"/>
                <a:cs typeface="+mn-lt"/>
              </a:rPr>
              <a:t>Specify the image dimensions using the width and height attributes.</a:t>
            </a:r>
            <a:endParaRPr lang="en-US"/>
          </a:p>
          <a:p>
            <a:r>
              <a:rPr lang="en-US">
                <a:ea typeface="+mn-lt"/>
                <a:cs typeface="+mn-lt"/>
              </a:rPr>
              <a:t>Use CSS to set dimensions or apply responsive design techniques.</a:t>
            </a:r>
            <a:endParaRPr lang="en-US"/>
          </a:p>
          <a:p>
            <a:r>
              <a:rPr lang="en-US">
                <a:ea typeface="+mn-lt"/>
                <a:cs typeface="+mn-lt"/>
              </a:rPr>
              <a:t>Example: &lt;</a:t>
            </a:r>
            <a:r>
              <a:rPr lang="en-US" err="1">
                <a:ea typeface="+mn-lt"/>
                <a:cs typeface="+mn-lt"/>
              </a:rPr>
              <a:t>img</a:t>
            </a:r>
            <a:r>
              <a:rPr lang="en-US">
                <a:ea typeface="+mn-lt"/>
                <a:cs typeface="+mn-lt"/>
              </a:rPr>
              <a:t> </a:t>
            </a:r>
            <a:r>
              <a:rPr lang="en-US" err="1">
                <a:ea typeface="+mn-lt"/>
                <a:cs typeface="+mn-lt"/>
              </a:rPr>
              <a:t>src</a:t>
            </a:r>
            <a:r>
              <a:rPr lang="en-US">
                <a:ea typeface="+mn-lt"/>
                <a:cs typeface="+mn-lt"/>
              </a:rPr>
              <a:t>="image.jpg" alt="Image" width="500" height="300"&gt;</a:t>
            </a:r>
            <a:endParaRPr lang="en-US"/>
          </a:p>
          <a:p>
            <a:endParaRPr lang="en-US">
              <a:cs typeface="Calibri"/>
            </a:endParaRPr>
          </a:p>
        </p:txBody>
      </p:sp>
    </p:spTree>
    <p:extLst>
      <p:ext uri="{BB962C8B-B14F-4D97-AF65-F5344CB8AC3E}">
        <p14:creationId xmlns:p14="http://schemas.microsoft.com/office/powerpoint/2010/main" val="841339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C25-EC04-CFF5-C76F-A736DF021393}"/>
              </a:ext>
            </a:extLst>
          </p:cNvPr>
          <p:cNvSpPr>
            <a:spLocks noGrp="1"/>
          </p:cNvSpPr>
          <p:nvPr>
            <p:ph type="title"/>
          </p:nvPr>
        </p:nvSpPr>
        <p:spPr/>
        <p:txBody>
          <a:bodyPr/>
          <a:lstStyle/>
          <a:p>
            <a:r>
              <a:rPr lang="en-US">
                <a:ea typeface="+mj-lt"/>
                <a:cs typeface="+mj-lt"/>
              </a:rPr>
              <a:t>Image Size and Dimensions</a:t>
            </a:r>
            <a:endParaRPr lang="en-US"/>
          </a:p>
        </p:txBody>
      </p:sp>
      <p:sp>
        <p:nvSpPr>
          <p:cNvPr id="3" name="Content Placeholder 2">
            <a:extLst>
              <a:ext uri="{FF2B5EF4-FFF2-40B4-BE49-F238E27FC236}">
                <a16:creationId xmlns:a16="http://schemas.microsoft.com/office/drawing/2014/main" id="{077BD787-4D9C-D2A6-4CE4-AA591429DEE6}"/>
              </a:ext>
            </a:extLst>
          </p:cNvPr>
          <p:cNvSpPr>
            <a:spLocks noGrp="1"/>
          </p:cNvSpPr>
          <p:nvPr>
            <p:ph idx="1"/>
          </p:nvPr>
        </p:nvSpPr>
        <p:spPr/>
        <p:txBody>
          <a:bodyPr vert="horz" lIns="91440" tIns="45720" rIns="91440" bIns="45720" rtlCol="0" anchor="t">
            <a:normAutofit/>
          </a:bodyPr>
          <a:lstStyle/>
          <a:p>
            <a:r>
              <a:rPr lang="en-US">
                <a:ea typeface="+mn-lt"/>
                <a:cs typeface="+mn-lt"/>
              </a:rPr>
              <a:t>Specify the image dimensions using the width and height attributes.</a:t>
            </a:r>
            <a:endParaRPr lang="en-US">
              <a:cs typeface="Calibri" panose="020F0502020204030204"/>
            </a:endParaRPr>
          </a:p>
          <a:p>
            <a:r>
              <a:rPr lang="en-US">
                <a:ea typeface="+mn-lt"/>
                <a:cs typeface="+mn-lt"/>
              </a:rPr>
              <a:t>Use CSS to set dimensions or apply responsive design techniques.</a:t>
            </a:r>
            <a:endParaRPr lang="en-US"/>
          </a:p>
          <a:p>
            <a:r>
              <a:rPr lang="en-US">
                <a:ea typeface="+mn-lt"/>
                <a:cs typeface="+mn-lt"/>
              </a:rPr>
              <a:t>Example: &lt;</a:t>
            </a:r>
            <a:r>
              <a:rPr lang="en-US" err="1">
                <a:ea typeface="+mn-lt"/>
                <a:cs typeface="+mn-lt"/>
              </a:rPr>
              <a:t>img</a:t>
            </a:r>
            <a:r>
              <a:rPr lang="en-US">
                <a:ea typeface="+mn-lt"/>
                <a:cs typeface="+mn-lt"/>
              </a:rPr>
              <a:t> </a:t>
            </a:r>
            <a:r>
              <a:rPr lang="en-US" err="1">
                <a:ea typeface="+mn-lt"/>
                <a:cs typeface="+mn-lt"/>
              </a:rPr>
              <a:t>src</a:t>
            </a:r>
            <a:r>
              <a:rPr lang="en-US">
                <a:ea typeface="+mn-lt"/>
                <a:cs typeface="+mn-lt"/>
              </a:rPr>
              <a:t>="image.jpg" alt="Image" width="500" height="300"&gt;</a:t>
            </a:r>
            <a:endParaRPr lang="en-US"/>
          </a:p>
          <a:p>
            <a:r>
              <a:rPr lang="en-US">
                <a:ea typeface="+mn-lt"/>
                <a:cs typeface="+mn-lt"/>
              </a:rPr>
              <a:t>Use CSS to control image alignment and positioning within the page.</a:t>
            </a:r>
            <a:endParaRPr lang="en-US"/>
          </a:p>
          <a:p>
            <a:r>
              <a:rPr lang="en-US">
                <a:ea typeface="+mn-lt"/>
                <a:cs typeface="+mn-lt"/>
              </a:rPr>
              <a:t>Common CSS properties include float, margin, and display.</a:t>
            </a:r>
            <a:endParaRPr lang="en-US"/>
          </a:p>
          <a:p>
            <a:r>
              <a:rPr lang="en-US">
                <a:ea typeface="+mn-lt"/>
                <a:cs typeface="+mn-lt"/>
              </a:rPr>
              <a:t>Example: &lt;</a:t>
            </a:r>
            <a:r>
              <a:rPr lang="en-US" err="1">
                <a:ea typeface="+mn-lt"/>
                <a:cs typeface="+mn-lt"/>
              </a:rPr>
              <a:t>img</a:t>
            </a:r>
            <a:r>
              <a:rPr lang="en-US">
                <a:ea typeface="+mn-lt"/>
                <a:cs typeface="+mn-lt"/>
              </a:rPr>
              <a:t> </a:t>
            </a:r>
            <a:r>
              <a:rPr lang="en-US" err="1">
                <a:ea typeface="+mn-lt"/>
                <a:cs typeface="+mn-lt"/>
              </a:rPr>
              <a:t>src</a:t>
            </a:r>
            <a:r>
              <a:rPr lang="en-US">
                <a:ea typeface="+mn-lt"/>
                <a:cs typeface="+mn-lt"/>
              </a:rPr>
              <a:t>="image.jpg" alt="Image" style="float: left; margin-right: 10px;"&gt;</a:t>
            </a:r>
            <a:endParaRPr lang="en-US"/>
          </a:p>
          <a:p>
            <a:endParaRPr lang="en-US">
              <a:cs typeface="Calibri"/>
            </a:endParaRPr>
          </a:p>
        </p:txBody>
      </p:sp>
      <p:sp>
        <p:nvSpPr>
          <p:cNvPr id="4" name="Footer Placeholder 3">
            <a:extLst>
              <a:ext uri="{FF2B5EF4-FFF2-40B4-BE49-F238E27FC236}">
                <a16:creationId xmlns:a16="http://schemas.microsoft.com/office/drawing/2014/main" id="{D45B77D8-108C-2A9E-C888-891CAC8AF1F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6D8408B-C7F7-3E2B-E9A5-F07D65C1296D}"/>
              </a:ext>
            </a:extLst>
          </p:cNvPr>
          <p:cNvSpPr>
            <a:spLocks noGrp="1"/>
          </p:cNvSpPr>
          <p:nvPr>
            <p:ph type="sldNum" sz="quarter" idx="12"/>
          </p:nvPr>
        </p:nvSpPr>
        <p:spPr/>
        <p:txBody>
          <a:bodyPr/>
          <a:lstStyle/>
          <a:p>
            <a:fld id="{D4C40640-FB97-403C-ACEE-868BB27D48AD}" type="slidenum">
              <a:rPr lang="en-IN" smtClean="0"/>
              <a:t>37</a:t>
            </a:fld>
            <a:endParaRPr lang="en-IN"/>
          </a:p>
        </p:txBody>
      </p:sp>
    </p:spTree>
    <p:extLst>
      <p:ext uri="{BB962C8B-B14F-4D97-AF65-F5344CB8AC3E}">
        <p14:creationId xmlns:p14="http://schemas.microsoft.com/office/powerpoint/2010/main" val="3416124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1E63-5A5E-B844-E495-016AEC257E43}"/>
              </a:ext>
            </a:extLst>
          </p:cNvPr>
          <p:cNvSpPr>
            <a:spLocks noGrp="1"/>
          </p:cNvSpPr>
          <p:nvPr>
            <p:ph type="title"/>
          </p:nvPr>
        </p:nvSpPr>
        <p:spPr/>
        <p:txBody>
          <a:bodyPr/>
          <a:lstStyle/>
          <a:p>
            <a:r>
              <a:rPr lang="en-US">
                <a:ea typeface="+mj-lt"/>
                <a:cs typeface="+mj-lt"/>
              </a:rPr>
              <a:t>Responsive images</a:t>
            </a:r>
            <a:endParaRPr lang="en-US"/>
          </a:p>
        </p:txBody>
      </p:sp>
      <p:sp>
        <p:nvSpPr>
          <p:cNvPr id="3" name="Content Placeholder 2">
            <a:extLst>
              <a:ext uri="{FF2B5EF4-FFF2-40B4-BE49-F238E27FC236}">
                <a16:creationId xmlns:a16="http://schemas.microsoft.com/office/drawing/2014/main" id="{8B017F22-6051-A870-7EC3-D84F5BAE3ABF}"/>
              </a:ext>
            </a:extLst>
          </p:cNvPr>
          <p:cNvSpPr>
            <a:spLocks noGrp="1"/>
          </p:cNvSpPr>
          <p:nvPr>
            <p:ph idx="1"/>
          </p:nvPr>
        </p:nvSpPr>
        <p:spPr/>
        <p:txBody>
          <a:bodyPr vert="horz" lIns="91440" tIns="45720" rIns="91440" bIns="45720" rtlCol="0" anchor="t">
            <a:normAutofit/>
          </a:bodyPr>
          <a:lstStyle/>
          <a:p>
            <a:r>
              <a:rPr lang="en-US">
                <a:ea typeface="+mn-lt"/>
                <a:cs typeface="+mn-lt"/>
              </a:rPr>
              <a:t>Ensure images adapt to different screen sizes and devices.</a:t>
            </a:r>
            <a:endParaRPr lang="en-US">
              <a:cs typeface="Calibri" panose="020F0502020204030204"/>
            </a:endParaRPr>
          </a:p>
          <a:p>
            <a:r>
              <a:rPr lang="en-US">
                <a:ea typeface="+mn-lt"/>
                <a:cs typeface="+mn-lt"/>
              </a:rPr>
              <a:t>Use CSS media queries, viewport units, or frameworks like Bootstrap.</a:t>
            </a:r>
            <a:endParaRPr lang="en-US"/>
          </a:p>
          <a:p>
            <a:r>
              <a:rPr lang="en-US">
                <a:ea typeface="+mn-lt"/>
                <a:cs typeface="+mn-lt"/>
              </a:rPr>
              <a:t>Example: &lt;</a:t>
            </a:r>
            <a:r>
              <a:rPr lang="en-US" err="1">
                <a:ea typeface="+mn-lt"/>
                <a:cs typeface="+mn-lt"/>
              </a:rPr>
              <a:t>img</a:t>
            </a:r>
            <a:r>
              <a:rPr lang="en-US">
                <a:ea typeface="+mn-lt"/>
                <a:cs typeface="+mn-lt"/>
              </a:rPr>
              <a:t> </a:t>
            </a:r>
            <a:r>
              <a:rPr lang="en-US" err="1">
                <a:ea typeface="+mn-lt"/>
                <a:cs typeface="+mn-lt"/>
              </a:rPr>
              <a:t>src</a:t>
            </a:r>
            <a:r>
              <a:rPr lang="en-US">
                <a:ea typeface="+mn-lt"/>
                <a:cs typeface="+mn-lt"/>
              </a:rPr>
              <a:t>="image.jpg" alt="Image" style="max-width: 100%; height: auto;"&gt;</a:t>
            </a:r>
            <a:endParaRPr lang="en-US"/>
          </a:p>
          <a:p>
            <a:r>
              <a:rPr lang="en-US">
                <a:ea typeface="+mn-lt"/>
                <a:cs typeface="+mn-lt"/>
              </a:rPr>
              <a:t>Compress and optimize images for faster loading.</a:t>
            </a:r>
            <a:endParaRPr lang="en-US"/>
          </a:p>
          <a:p>
            <a:r>
              <a:rPr lang="en-US">
                <a:ea typeface="+mn-lt"/>
                <a:cs typeface="+mn-lt"/>
              </a:rPr>
              <a:t>Tools like Adobe Photoshop, </a:t>
            </a:r>
            <a:r>
              <a:rPr lang="en-US" err="1">
                <a:ea typeface="+mn-lt"/>
                <a:cs typeface="+mn-lt"/>
              </a:rPr>
              <a:t>TinyPNG</a:t>
            </a:r>
            <a:r>
              <a:rPr lang="en-US">
                <a:ea typeface="+mn-lt"/>
                <a:cs typeface="+mn-lt"/>
              </a:rPr>
              <a:t>, or online image compressors can help.</a:t>
            </a:r>
            <a:endParaRPr lang="en-US"/>
          </a:p>
          <a:p>
            <a:r>
              <a:rPr lang="en-US">
                <a:ea typeface="+mn-lt"/>
                <a:cs typeface="+mn-lt"/>
              </a:rPr>
              <a:t>Consider lazy loading techniques to improve page performance.</a:t>
            </a:r>
            <a:endParaRPr lang="en-US"/>
          </a:p>
          <a:p>
            <a:endParaRPr lang="en-US">
              <a:cs typeface="Calibri"/>
            </a:endParaRPr>
          </a:p>
        </p:txBody>
      </p:sp>
      <p:sp>
        <p:nvSpPr>
          <p:cNvPr id="4" name="Footer Placeholder 3">
            <a:extLst>
              <a:ext uri="{FF2B5EF4-FFF2-40B4-BE49-F238E27FC236}">
                <a16:creationId xmlns:a16="http://schemas.microsoft.com/office/drawing/2014/main" id="{340A5089-1135-83AE-1CCE-0A1A2C9C8D2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C1D9D58-60E9-3AF9-9481-417061764C57}"/>
              </a:ext>
            </a:extLst>
          </p:cNvPr>
          <p:cNvSpPr>
            <a:spLocks noGrp="1"/>
          </p:cNvSpPr>
          <p:nvPr>
            <p:ph type="sldNum" sz="quarter" idx="12"/>
          </p:nvPr>
        </p:nvSpPr>
        <p:spPr/>
        <p:txBody>
          <a:bodyPr/>
          <a:lstStyle/>
          <a:p>
            <a:fld id="{D4C40640-FB97-403C-ACEE-868BB27D48AD}" type="slidenum">
              <a:rPr lang="en-IN" smtClean="0"/>
              <a:t>38</a:t>
            </a:fld>
            <a:endParaRPr lang="en-IN"/>
          </a:p>
        </p:txBody>
      </p:sp>
    </p:spTree>
    <p:extLst>
      <p:ext uri="{BB962C8B-B14F-4D97-AF65-F5344CB8AC3E}">
        <p14:creationId xmlns:p14="http://schemas.microsoft.com/office/powerpoint/2010/main" val="3409385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5DFC-4F6F-42FC-5179-16F7FF01A64A}"/>
              </a:ext>
            </a:extLst>
          </p:cNvPr>
          <p:cNvSpPr>
            <a:spLocks noGrp="1"/>
          </p:cNvSpPr>
          <p:nvPr>
            <p:ph type="title"/>
          </p:nvPr>
        </p:nvSpPr>
        <p:spPr/>
        <p:txBody>
          <a:bodyPr/>
          <a:lstStyle/>
          <a:p>
            <a:r>
              <a:rPr lang="en-US">
                <a:ea typeface="+mj-lt"/>
                <a:cs typeface="+mj-lt"/>
              </a:rPr>
              <a:t>HTML Image Maps</a:t>
            </a:r>
            <a:endParaRPr lang="en-US"/>
          </a:p>
        </p:txBody>
      </p:sp>
      <p:sp>
        <p:nvSpPr>
          <p:cNvPr id="3" name="Content Placeholder 2">
            <a:extLst>
              <a:ext uri="{FF2B5EF4-FFF2-40B4-BE49-F238E27FC236}">
                <a16:creationId xmlns:a16="http://schemas.microsoft.com/office/drawing/2014/main" id="{65A69E05-2DEE-D64D-AED7-1D1C7E794D1F}"/>
              </a:ext>
            </a:extLst>
          </p:cNvPr>
          <p:cNvSpPr>
            <a:spLocks noGrp="1"/>
          </p:cNvSpPr>
          <p:nvPr>
            <p:ph idx="1"/>
          </p:nvPr>
        </p:nvSpPr>
        <p:spPr/>
        <p:txBody>
          <a:bodyPr vert="horz" lIns="91440" tIns="45720" rIns="91440" bIns="45720" rtlCol="0" anchor="t">
            <a:normAutofit/>
          </a:bodyPr>
          <a:lstStyle/>
          <a:p>
            <a:r>
              <a:rPr lang="en-US">
                <a:ea typeface="+mn-lt"/>
                <a:cs typeface="+mn-lt"/>
              </a:rPr>
              <a:t>Used to create clickable areas on an image.</a:t>
            </a:r>
            <a:endParaRPr lang="en-US">
              <a:cs typeface="Calibri" panose="020F0502020204030204"/>
            </a:endParaRPr>
          </a:p>
          <a:p>
            <a:r>
              <a:rPr lang="en-US">
                <a:ea typeface="+mn-lt"/>
                <a:cs typeface="+mn-lt"/>
              </a:rPr>
              <a:t>An HTML image map is a way to define clickable areas on an image.</a:t>
            </a:r>
            <a:endParaRPr lang="en-US"/>
          </a:p>
          <a:p>
            <a:r>
              <a:rPr lang="en-US">
                <a:ea typeface="+mn-lt"/>
                <a:cs typeface="+mn-lt"/>
              </a:rPr>
              <a:t>It allows you to assign different links or actions to specific regions of an image.</a:t>
            </a:r>
            <a:endParaRPr lang="en-US"/>
          </a:p>
          <a:p>
            <a:r>
              <a:rPr lang="en-US">
                <a:ea typeface="+mn-lt"/>
                <a:cs typeface="+mn-lt"/>
              </a:rPr>
              <a:t>Image maps are widely used to create interactive and engaging web content.</a:t>
            </a:r>
            <a:endParaRPr lang="en-US"/>
          </a:p>
          <a:p>
            <a:endParaRPr lang="en-US">
              <a:cs typeface="Calibri"/>
            </a:endParaRPr>
          </a:p>
        </p:txBody>
      </p:sp>
      <p:sp>
        <p:nvSpPr>
          <p:cNvPr id="4" name="Footer Placeholder 3">
            <a:extLst>
              <a:ext uri="{FF2B5EF4-FFF2-40B4-BE49-F238E27FC236}">
                <a16:creationId xmlns:a16="http://schemas.microsoft.com/office/drawing/2014/main" id="{DC28EEC4-A34E-0E21-F51C-C5E13DED2CE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36FD70B-C7F8-91E7-D399-1FEABBF26EAE}"/>
              </a:ext>
            </a:extLst>
          </p:cNvPr>
          <p:cNvSpPr>
            <a:spLocks noGrp="1"/>
          </p:cNvSpPr>
          <p:nvPr>
            <p:ph type="sldNum" sz="quarter" idx="12"/>
          </p:nvPr>
        </p:nvSpPr>
        <p:spPr/>
        <p:txBody>
          <a:bodyPr/>
          <a:lstStyle/>
          <a:p>
            <a:fld id="{D4C40640-FB97-403C-ACEE-868BB27D48AD}" type="slidenum">
              <a:rPr lang="en-IN" smtClean="0"/>
              <a:t>39</a:t>
            </a:fld>
            <a:endParaRPr lang="en-IN"/>
          </a:p>
        </p:txBody>
      </p:sp>
    </p:spTree>
    <p:extLst>
      <p:ext uri="{BB962C8B-B14F-4D97-AF65-F5344CB8AC3E}">
        <p14:creationId xmlns:p14="http://schemas.microsoft.com/office/powerpoint/2010/main" val="105251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3" name="Freeform: Shape 32">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a:extLst>
              <a:ext uri="{FF2B5EF4-FFF2-40B4-BE49-F238E27FC236}">
                <a16:creationId xmlns:a16="http://schemas.microsoft.com/office/drawing/2014/main" id="{33DA3163-01F3-C56E-87E0-1814B98214EE}"/>
              </a:ext>
            </a:extLst>
          </p:cNvPr>
          <p:cNvPicPr>
            <a:picLocks noChangeAspect="1"/>
          </p:cNvPicPr>
          <p:nvPr/>
        </p:nvPicPr>
        <p:blipFill>
          <a:blip r:embed="rId2"/>
          <a:stretch>
            <a:fillRect/>
          </a:stretch>
        </p:blipFill>
        <p:spPr>
          <a:xfrm>
            <a:off x="1086943" y="1655840"/>
            <a:ext cx="10672888" cy="4430039"/>
          </a:xfrm>
          <a:prstGeom prst="rect">
            <a:avLst/>
          </a:prstGeom>
        </p:spPr>
      </p:pic>
      <p:pic>
        <p:nvPicPr>
          <p:cNvPr id="6" name="Picture 6">
            <a:extLst>
              <a:ext uri="{FF2B5EF4-FFF2-40B4-BE49-F238E27FC236}">
                <a16:creationId xmlns:a16="http://schemas.microsoft.com/office/drawing/2014/main" id="{E1E08DF1-AAFD-0B47-3F3A-FB384C848871}"/>
              </a:ext>
            </a:extLst>
          </p:cNvPr>
          <p:cNvPicPr>
            <a:picLocks noChangeAspect="1"/>
          </p:cNvPicPr>
          <p:nvPr/>
        </p:nvPicPr>
        <p:blipFill>
          <a:blip r:embed="rId3"/>
          <a:stretch>
            <a:fillRect/>
          </a:stretch>
        </p:blipFill>
        <p:spPr>
          <a:xfrm>
            <a:off x="2646283" y="601335"/>
            <a:ext cx="6589718" cy="816861"/>
          </a:xfrm>
          <a:prstGeom prst="rect">
            <a:avLst/>
          </a:prstGeom>
        </p:spPr>
      </p:pic>
      <p:sp>
        <p:nvSpPr>
          <p:cNvPr id="4" name="Footer Placeholder 3">
            <a:extLst>
              <a:ext uri="{FF2B5EF4-FFF2-40B4-BE49-F238E27FC236}">
                <a16:creationId xmlns:a16="http://schemas.microsoft.com/office/drawing/2014/main" id="{B705264F-F63A-3EEF-DE95-12B439ED75DA}"/>
              </a:ext>
            </a:extLst>
          </p:cNvPr>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endParaRPr lang="en-US" kern="1200" dirty="0">
              <a:latin typeface="+mn-lt"/>
              <a:ea typeface="+mn-ea"/>
              <a:cs typeface="+mn-cs"/>
            </a:endParaRPr>
          </a:p>
        </p:txBody>
      </p:sp>
      <p:sp>
        <p:nvSpPr>
          <p:cNvPr id="5" name="Slide Number Placeholder 4">
            <a:extLst>
              <a:ext uri="{FF2B5EF4-FFF2-40B4-BE49-F238E27FC236}">
                <a16:creationId xmlns:a16="http://schemas.microsoft.com/office/drawing/2014/main" id="{C878CAD5-BB37-C76A-BD19-C02D3478F6CB}"/>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4C40640-FB97-403C-ACEE-868BB27D48AD}" type="slidenum">
              <a:rPr lang="en-US" smtClean="0"/>
              <a:pPr>
                <a:spcAft>
                  <a:spcPts val="600"/>
                </a:spcAft>
              </a:pPr>
              <a:t>4</a:t>
            </a:fld>
            <a:endParaRPr lang="en-US"/>
          </a:p>
        </p:txBody>
      </p:sp>
    </p:spTree>
    <p:extLst>
      <p:ext uri="{BB962C8B-B14F-4D97-AF65-F5344CB8AC3E}">
        <p14:creationId xmlns:p14="http://schemas.microsoft.com/office/powerpoint/2010/main" val="43392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AFFE-FB19-7FAC-8099-EEC1BDC8A1B9}"/>
              </a:ext>
            </a:extLst>
          </p:cNvPr>
          <p:cNvSpPr>
            <a:spLocks noGrp="1"/>
          </p:cNvSpPr>
          <p:nvPr>
            <p:ph type="title"/>
          </p:nvPr>
        </p:nvSpPr>
        <p:spPr/>
        <p:txBody>
          <a:bodyPr/>
          <a:lstStyle/>
          <a:p>
            <a:r>
              <a:rPr lang="en-US">
                <a:ea typeface="+mj-lt"/>
                <a:cs typeface="+mj-lt"/>
              </a:rPr>
              <a:t>Types of Image Maps</a:t>
            </a:r>
            <a:endParaRPr lang="en-US"/>
          </a:p>
        </p:txBody>
      </p:sp>
      <p:sp>
        <p:nvSpPr>
          <p:cNvPr id="3" name="Content Placeholder 2">
            <a:extLst>
              <a:ext uri="{FF2B5EF4-FFF2-40B4-BE49-F238E27FC236}">
                <a16:creationId xmlns:a16="http://schemas.microsoft.com/office/drawing/2014/main" id="{904EDB0D-3FE0-DB7F-3C32-85D732F1FC19}"/>
              </a:ext>
            </a:extLst>
          </p:cNvPr>
          <p:cNvSpPr>
            <a:spLocks noGrp="1"/>
          </p:cNvSpPr>
          <p:nvPr>
            <p:ph idx="1"/>
          </p:nvPr>
        </p:nvSpPr>
        <p:spPr/>
        <p:txBody>
          <a:bodyPr vert="horz" lIns="91440" tIns="45720" rIns="91440" bIns="45720" rtlCol="0" anchor="t">
            <a:normAutofit/>
          </a:bodyPr>
          <a:lstStyle/>
          <a:p>
            <a:r>
              <a:rPr lang="en-US">
                <a:ea typeface="+mn-lt"/>
                <a:cs typeface="+mn-lt"/>
              </a:rPr>
              <a:t>Client-side image maps are the most common type.</a:t>
            </a:r>
            <a:endParaRPr lang="en-US">
              <a:cs typeface="Calibri" panose="020F0502020204030204"/>
            </a:endParaRPr>
          </a:p>
          <a:p>
            <a:r>
              <a:rPr lang="en-US">
                <a:ea typeface="+mn-lt"/>
                <a:cs typeface="+mn-lt"/>
              </a:rPr>
              <a:t>They are created using HTML and CSS without the need for server-side processing.</a:t>
            </a:r>
            <a:endParaRPr lang="en-US"/>
          </a:p>
          <a:p>
            <a:r>
              <a:rPr lang="en-US">
                <a:ea typeface="+mn-lt"/>
                <a:cs typeface="+mn-lt"/>
              </a:rPr>
              <a:t>Server-side image maps involve using server-side scripting languages like PHP.</a:t>
            </a:r>
            <a:endParaRPr lang="en-US"/>
          </a:p>
          <a:p>
            <a:r>
              <a:rPr lang="en-US">
                <a:ea typeface="+mn-lt"/>
                <a:cs typeface="+mn-lt"/>
              </a:rPr>
              <a:t>Server-side image maps provide more flexibility and dynamic functionality.</a:t>
            </a:r>
            <a:endParaRPr lang="en-US"/>
          </a:p>
          <a:p>
            <a:endParaRPr lang="en-US">
              <a:cs typeface="Calibri"/>
            </a:endParaRPr>
          </a:p>
        </p:txBody>
      </p:sp>
      <p:sp>
        <p:nvSpPr>
          <p:cNvPr id="4" name="Footer Placeholder 3">
            <a:extLst>
              <a:ext uri="{FF2B5EF4-FFF2-40B4-BE49-F238E27FC236}">
                <a16:creationId xmlns:a16="http://schemas.microsoft.com/office/drawing/2014/main" id="{F65EFF65-994C-C5C8-1D49-E5EA11B7C2B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5C3A492-6050-1EF8-4976-C7769D137881}"/>
              </a:ext>
            </a:extLst>
          </p:cNvPr>
          <p:cNvSpPr>
            <a:spLocks noGrp="1"/>
          </p:cNvSpPr>
          <p:nvPr>
            <p:ph type="sldNum" sz="quarter" idx="12"/>
          </p:nvPr>
        </p:nvSpPr>
        <p:spPr/>
        <p:txBody>
          <a:bodyPr/>
          <a:lstStyle/>
          <a:p>
            <a:fld id="{D4C40640-FB97-403C-ACEE-868BB27D48AD}" type="slidenum">
              <a:rPr lang="en-IN" smtClean="0"/>
              <a:t>40</a:t>
            </a:fld>
            <a:endParaRPr lang="en-IN"/>
          </a:p>
        </p:txBody>
      </p:sp>
    </p:spTree>
    <p:extLst>
      <p:ext uri="{BB962C8B-B14F-4D97-AF65-F5344CB8AC3E}">
        <p14:creationId xmlns:p14="http://schemas.microsoft.com/office/powerpoint/2010/main" val="2269668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0C2B-F68C-44A2-333D-4E84621D0D3C}"/>
              </a:ext>
            </a:extLst>
          </p:cNvPr>
          <p:cNvSpPr>
            <a:spLocks noGrp="1"/>
          </p:cNvSpPr>
          <p:nvPr>
            <p:ph type="title"/>
          </p:nvPr>
        </p:nvSpPr>
        <p:spPr/>
        <p:txBody>
          <a:bodyPr/>
          <a:lstStyle/>
          <a:p>
            <a:r>
              <a:rPr lang="en-US">
                <a:ea typeface="+mj-lt"/>
                <a:cs typeface="+mj-lt"/>
              </a:rPr>
              <a:t>Creating an Image Map</a:t>
            </a:r>
            <a:endParaRPr lang="en-US"/>
          </a:p>
        </p:txBody>
      </p:sp>
      <p:sp>
        <p:nvSpPr>
          <p:cNvPr id="3" name="Content Placeholder 2">
            <a:extLst>
              <a:ext uri="{FF2B5EF4-FFF2-40B4-BE49-F238E27FC236}">
                <a16:creationId xmlns:a16="http://schemas.microsoft.com/office/drawing/2014/main" id="{9DB3235E-1CEE-A490-50CA-9EAEF6C1CF45}"/>
              </a:ext>
            </a:extLst>
          </p:cNvPr>
          <p:cNvSpPr>
            <a:spLocks noGrp="1"/>
          </p:cNvSpPr>
          <p:nvPr>
            <p:ph idx="1"/>
          </p:nvPr>
        </p:nvSpPr>
        <p:spPr/>
        <p:txBody>
          <a:bodyPr vert="horz" lIns="91440" tIns="45720" rIns="91440" bIns="45720" rtlCol="0" anchor="t">
            <a:normAutofit/>
          </a:bodyPr>
          <a:lstStyle/>
          <a:p>
            <a:r>
              <a:rPr lang="en-US">
                <a:ea typeface="+mn-lt"/>
                <a:cs typeface="+mn-lt"/>
              </a:rPr>
              <a:t>To create an image map in HTML, use the &lt;map&gt; and &lt;area&gt; elements.</a:t>
            </a:r>
            <a:endParaRPr lang="en-US">
              <a:cs typeface="Calibri" panose="020F0502020204030204"/>
            </a:endParaRPr>
          </a:p>
          <a:p>
            <a:r>
              <a:rPr lang="en-US">
                <a:ea typeface="+mn-lt"/>
                <a:cs typeface="+mn-lt"/>
              </a:rPr>
              <a:t>The &lt;map&gt; element defines the entire image map, and the &lt;area&gt; element defines each clickable area.</a:t>
            </a:r>
            <a:endParaRPr lang="en-US"/>
          </a:p>
          <a:p>
            <a:r>
              <a:rPr lang="en-US">
                <a:ea typeface="+mn-lt"/>
                <a:cs typeface="+mn-lt"/>
              </a:rPr>
              <a:t>Each &lt;area&gt; element is associated with a specific shape (</a:t>
            </a:r>
            <a:r>
              <a:rPr lang="en-US" err="1">
                <a:ea typeface="+mn-lt"/>
                <a:cs typeface="+mn-lt"/>
              </a:rPr>
              <a:t>rect</a:t>
            </a:r>
            <a:r>
              <a:rPr lang="en-US">
                <a:ea typeface="+mn-lt"/>
                <a:cs typeface="+mn-lt"/>
              </a:rPr>
              <a:t>, circle, or poly) and coordinates that define its position.</a:t>
            </a:r>
            <a:endParaRPr lang="en-US"/>
          </a:p>
          <a:p>
            <a:endParaRPr lang="en-US">
              <a:cs typeface="Calibri"/>
            </a:endParaRPr>
          </a:p>
        </p:txBody>
      </p:sp>
      <p:sp>
        <p:nvSpPr>
          <p:cNvPr id="4" name="Footer Placeholder 3">
            <a:extLst>
              <a:ext uri="{FF2B5EF4-FFF2-40B4-BE49-F238E27FC236}">
                <a16:creationId xmlns:a16="http://schemas.microsoft.com/office/drawing/2014/main" id="{6946B141-9B9C-7456-46A0-48155EC310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7D5C6B4-91CE-8989-0070-0AF07587C10C}"/>
              </a:ext>
            </a:extLst>
          </p:cNvPr>
          <p:cNvSpPr>
            <a:spLocks noGrp="1"/>
          </p:cNvSpPr>
          <p:nvPr>
            <p:ph type="sldNum" sz="quarter" idx="12"/>
          </p:nvPr>
        </p:nvSpPr>
        <p:spPr/>
        <p:txBody>
          <a:bodyPr/>
          <a:lstStyle/>
          <a:p>
            <a:fld id="{D4C40640-FB97-403C-ACEE-868BB27D48AD}" type="slidenum">
              <a:rPr lang="en-IN" smtClean="0"/>
              <a:t>41</a:t>
            </a:fld>
            <a:endParaRPr lang="en-IN"/>
          </a:p>
        </p:txBody>
      </p:sp>
    </p:spTree>
    <p:extLst>
      <p:ext uri="{BB962C8B-B14F-4D97-AF65-F5344CB8AC3E}">
        <p14:creationId xmlns:p14="http://schemas.microsoft.com/office/powerpoint/2010/main" val="935612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1788-1558-BB9D-33D8-04A8AAEA3C4A}"/>
              </a:ext>
            </a:extLst>
          </p:cNvPr>
          <p:cNvSpPr>
            <a:spLocks noGrp="1"/>
          </p:cNvSpPr>
          <p:nvPr>
            <p:ph type="title"/>
          </p:nvPr>
        </p:nvSpPr>
        <p:spPr/>
        <p:txBody>
          <a:bodyPr/>
          <a:lstStyle/>
          <a:p>
            <a:r>
              <a:rPr lang="en-US">
                <a:ea typeface="+mj-lt"/>
                <a:cs typeface="+mj-lt"/>
              </a:rPr>
              <a:t>Shape Options</a:t>
            </a:r>
            <a:endParaRPr lang="en-US"/>
          </a:p>
        </p:txBody>
      </p:sp>
      <p:sp>
        <p:nvSpPr>
          <p:cNvPr id="3" name="Content Placeholder 2">
            <a:extLst>
              <a:ext uri="{FF2B5EF4-FFF2-40B4-BE49-F238E27FC236}">
                <a16:creationId xmlns:a16="http://schemas.microsoft.com/office/drawing/2014/main" id="{6FDB8348-67E1-3684-1ACD-524461E60360}"/>
              </a:ext>
            </a:extLst>
          </p:cNvPr>
          <p:cNvSpPr>
            <a:spLocks noGrp="1"/>
          </p:cNvSpPr>
          <p:nvPr>
            <p:ph idx="1"/>
          </p:nvPr>
        </p:nvSpPr>
        <p:spPr/>
        <p:txBody>
          <a:bodyPr vert="horz" lIns="91440" tIns="45720" rIns="91440" bIns="45720" rtlCol="0" anchor="t">
            <a:normAutofit/>
          </a:bodyPr>
          <a:lstStyle/>
          <a:p>
            <a:r>
              <a:rPr lang="en-US">
                <a:ea typeface="+mn-lt"/>
                <a:cs typeface="+mn-lt"/>
              </a:rPr>
              <a:t>Rectangular areas (</a:t>
            </a:r>
            <a:r>
              <a:rPr lang="en-US" err="1">
                <a:ea typeface="+mn-lt"/>
                <a:cs typeface="+mn-lt"/>
              </a:rPr>
              <a:t>rect</a:t>
            </a:r>
            <a:r>
              <a:rPr lang="en-US">
                <a:ea typeface="+mn-lt"/>
                <a:cs typeface="+mn-lt"/>
              </a:rPr>
              <a:t>) are defined by specifying the top-left and bottom-right coordinates.</a:t>
            </a:r>
            <a:endParaRPr lang="en-US">
              <a:cs typeface="Calibri" panose="020F0502020204030204"/>
            </a:endParaRPr>
          </a:p>
          <a:p>
            <a:r>
              <a:rPr lang="en-US">
                <a:ea typeface="+mn-lt"/>
                <a:cs typeface="+mn-lt"/>
              </a:rPr>
              <a:t>Circular areas (circle) are defined by specifying the center coordinates and the radius.</a:t>
            </a:r>
            <a:endParaRPr lang="en-US"/>
          </a:p>
          <a:p>
            <a:r>
              <a:rPr lang="en-US">
                <a:ea typeface="+mn-lt"/>
                <a:cs typeface="+mn-lt"/>
              </a:rPr>
              <a:t>Polygonal areas (poly) are defined by providing a series of coordinates that form the shape.</a:t>
            </a:r>
            <a:endParaRPr lang="en-US"/>
          </a:p>
          <a:p>
            <a:endParaRPr lang="en-US">
              <a:cs typeface="Calibri"/>
            </a:endParaRPr>
          </a:p>
        </p:txBody>
      </p:sp>
      <p:sp>
        <p:nvSpPr>
          <p:cNvPr id="4" name="Footer Placeholder 3">
            <a:extLst>
              <a:ext uri="{FF2B5EF4-FFF2-40B4-BE49-F238E27FC236}">
                <a16:creationId xmlns:a16="http://schemas.microsoft.com/office/drawing/2014/main" id="{8795E660-A88A-9CA6-DE33-0287E780F35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B23AC98-A99C-733A-FB7D-E3B794BD9D88}"/>
              </a:ext>
            </a:extLst>
          </p:cNvPr>
          <p:cNvSpPr>
            <a:spLocks noGrp="1"/>
          </p:cNvSpPr>
          <p:nvPr>
            <p:ph type="sldNum" sz="quarter" idx="12"/>
          </p:nvPr>
        </p:nvSpPr>
        <p:spPr/>
        <p:txBody>
          <a:bodyPr/>
          <a:lstStyle/>
          <a:p>
            <a:fld id="{D4C40640-FB97-403C-ACEE-868BB27D48AD}" type="slidenum">
              <a:rPr lang="en-IN" smtClean="0"/>
              <a:t>42</a:t>
            </a:fld>
            <a:endParaRPr lang="en-IN"/>
          </a:p>
        </p:txBody>
      </p:sp>
    </p:spTree>
    <p:extLst>
      <p:ext uri="{BB962C8B-B14F-4D97-AF65-F5344CB8AC3E}">
        <p14:creationId xmlns:p14="http://schemas.microsoft.com/office/powerpoint/2010/main" val="1462838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BA7E-63C0-0461-75F0-71B8119484ED}"/>
              </a:ext>
            </a:extLst>
          </p:cNvPr>
          <p:cNvSpPr>
            <a:spLocks noGrp="1"/>
          </p:cNvSpPr>
          <p:nvPr>
            <p:ph type="title"/>
          </p:nvPr>
        </p:nvSpPr>
        <p:spPr/>
        <p:txBody>
          <a:bodyPr/>
          <a:lstStyle/>
          <a:p>
            <a:r>
              <a:rPr lang="en-US">
                <a:ea typeface="+mj-lt"/>
                <a:cs typeface="+mj-lt"/>
              </a:rPr>
              <a:t>Coordinating and Mapping</a:t>
            </a:r>
            <a:endParaRPr lang="en-US"/>
          </a:p>
        </p:txBody>
      </p:sp>
      <p:sp>
        <p:nvSpPr>
          <p:cNvPr id="3" name="Content Placeholder 2">
            <a:extLst>
              <a:ext uri="{FF2B5EF4-FFF2-40B4-BE49-F238E27FC236}">
                <a16:creationId xmlns:a16="http://schemas.microsoft.com/office/drawing/2014/main" id="{9D4679B0-E510-0AB6-875F-32C6011348A9}"/>
              </a:ext>
            </a:extLst>
          </p:cNvPr>
          <p:cNvSpPr>
            <a:spLocks noGrp="1"/>
          </p:cNvSpPr>
          <p:nvPr>
            <p:ph idx="1"/>
          </p:nvPr>
        </p:nvSpPr>
        <p:spPr/>
        <p:txBody>
          <a:bodyPr vert="horz" lIns="91440" tIns="45720" rIns="91440" bIns="45720" rtlCol="0" anchor="t">
            <a:normAutofit/>
          </a:bodyPr>
          <a:lstStyle/>
          <a:p>
            <a:r>
              <a:rPr lang="en-US">
                <a:ea typeface="+mn-lt"/>
                <a:cs typeface="+mn-lt"/>
              </a:rPr>
              <a:t>Coordinating the clickable areas with image positions is crucial for accurate mapping.</a:t>
            </a:r>
            <a:endParaRPr lang="en-US">
              <a:cs typeface="Calibri" panose="020F0502020204030204"/>
            </a:endParaRPr>
          </a:p>
          <a:p>
            <a:r>
              <a:rPr lang="en-US">
                <a:ea typeface="+mn-lt"/>
                <a:cs typeface="+mn-lt"/>
              </a:rPr>
              <a:t>Ensure that the image and the clickable areas have the same dimensions and aspect ratio.</a:t>
            </a:r>
            <a:endParaRPr lang="en-US"/>
          </a:p>
          <a:p>
            <a:r>
              <a:rPr lang="en-US">
                <a:ea typeface="+mn-lt"/>
                <a:cs typeface="+mn-lt"/>
              </a:rPr>
              <a:t>Use image editing tools or online image map generators to easily obtain the coordinates.</a:t>
            </a:r>
            <a:endParaRPr lang="en-US"/>
          </a:p>
          <a:p>
            <a:endParaRPr lang="en-US">
              <a:cs typeface="Calibri"/>
            </a:endParaRPr>
          </a:p>
        </p:txBody>
      </p:sp>
      <p:sp>
        <p:nvSpPr>
          <p:cNvPr id="4" name="Footer Placeholder 3">
            <a:extLst>
              <a:ext uri="{FF2B5EF4-FFF2-40B4-BE49-F238E27FC236}">
                <a16:creationId xmlns:a16="http://schemas.microsoft.com/office/drawing/2014/main" id="{02D651AA-7C46-CD1A-B0B7-EC0E6E8C58F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5CD5501-2C6C-4180-E09C-157ADC7E52D4}"/>
              </a:ext>
            </a:extLst>
          </p:cNvPr>
          <p:cNvSpPr>
            <a:spLocks noGrp="1"/>
          </p:cNvSpPr>
          <p:nvPr>
            <p:ph type="sldNum" sz="quarter" idx="12"/>
          </p:nvPr>
        </p:nvSpPr>
        <p:spPr/>
        <p:txBody>
          <a:bodyPr/>
          <a:lstStyle/>
          <a:p>
            <a:fld id="{D4C40640-FB97-403C-ACEE-868BB27D48AD}" type="slidenum">
              <a:rPr lang="en-IN" smtClean="0"/>
              <a:t>43</a:t>
            </a:fld>
            <a:endParaRPr lang="en-IN"/>
          </a:p>
        </p:txBody>
      </p:sp>
    </p:spTree>
    <p:extLst>
      <p:ext uri="{BB962C8B-B14F-4D97-AF65-F5344CB8AC3E}">
        <p14:creationId xmlns:p14="http://schemas.microsoft.com/office/powerpoint/2010/main" val="1994489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D340-6CCC-8FA0-32A0-C768F4CDB704}"/>
              </a:ext>
            </a:extLst>
          </p:cNvPr>
          <p:cNvSpPr>
            <a:spLocks noGrp="1"/>
          </p:cNvSpPr>
          <p:nvPr>
            <p:ph type="title"/>
          </p:nvPr>
        </p:nvSpPr>
        <p:spPr/>
        <p:txBody>
          <a:bodyPr/>
          <a:lstStyle/>
          <a:p>
            <a:r>
              <a:rPr lang="en-US">
                <a:ea typeface="+mj-lt"/>
                <a:cs typeface="+mj-lt"/>
              </a:rPr>
              <a:t>Linking to Web Pages</a:t>
            </a:r>
            <a:endParaRPr lang="en-US"/>
          </a:p>
        </p:txBody>
      </p:sp>
      <p:sp>
        <p:nvSpPr>
          <p:cNvPr id="3" name="Content Placeholder 2">
            <a:extLst>
              <a:ext uri="{FF2B5EF4-FFF2-40B4-BE49-F238E27FC236}">
                <a16:creationId xmlns:a16="http://schemas.microsoft.com/office/drawing/2014/main" id="{6BEBE830-70A9-AE08-9364-2F86C2E5C2EB}"/>
              </a:ext>
            </a:extLst>
          </p:cNvPr>
          <p:cNvSpPr>
            <a:spLocks noGrp="1"/>
          </p:cNvSpPr>
          <p:nvPr>
            <p:ph idx="1"/>
          </p:nvPr>
        </p:nvSpPr>
        <p:spPr/>
        <p:txBody>
          <a:bodyPr vert="horz" lIns="91440" tIns="45720" rIns="91440" bIns="45720" rtlCol="0" anchor="t">
            <a:normAutofit/>
          </a:bodyPr>
          <a:lstStyle/>
          <a:p>
            <a:r>
              <a:rPr lang="en-US">
                <a:ea typeface="+mn-lt"/>
                <a:cs typeface="+mn-lt"/>
              </a:rPr>
              <a:t>Use the </a:t>
            </a:r>
            <a:r>
              <a:rPr lang="en-US" err="1">
                <a:ea typeface="+mn-lt"/>
                <a:cs typeface="+mn-lt"/>
              </a:rPr>
              <a:t>href</a:t>
            </a:r>
            <a:r>
              <a:rPr lang="en-US">
                <a:ea typeface="+mn-lt"/>
                <a:cs typeface="+mn-lt"/>
              </a:rPr>
              <a:t> attribute in the &lt;area&gt; element to define the destination URL for each clickable area.</a:t>
            </a:r>
            <a:endParaRPr lang="en-US">
              <a:cs typeface="Calibri" panose="020F0502020204030204"/>
            </a:endParaRPr>
          </a:p>
          <a:p>
            <a:r>
              <a:rPr lang="en-US">
                <a:ea typeface="+mn-lt"/>
                <a:cs typeface="+mn-lt"/>
              </a:rPr>
              <a:t>You can link to other web pages, specific sections within a page, or external resources.</a:t>
            </a:r>
            <a:endParaRPr lang="en-US"/>
          </a:p>
          <a:p>
            <a:endParaRPr lang="en-US">
              <a:cs typeface="Calibri"/>
            </a:endParaRPr>
          </a:p>
        </p:txBody>
      </p:sp>
      <p:sp>
        <p:nvSpPr>
          <p:cNvPr id="4" name="Footer Placeholder 3">
            <a:extLst>
              <a:ext uri="{FF2B5EF4-FFF2-40B4-BE49-F238E27FC236}">
                <a16:creationId xmlns:a16="http://schemas.microsoft.com/office/drawing/2014/main" id="{69490C9B-D897-F433-8BB8-F8D0504BCB8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D3231C-E042-6B7A-7B38-741CB83BDE22}"/>
              </a:ext>
            </a:extLst>
          </p:cNvPr>
          <p:cNvSpPr>
            <a:spLocks noGrp="1"/>
          </p:cNvSpPr>
          <p:nvPr>
            <p:ph type="sldNum" sz="quarter" idx="12"/>
          </p:nvPr>
        </p:nvSpPr>
        <p:spPr/>
        <p:txBody>
          <a:bodyPr/>
          <a:lstStyle/>
          <a:p>
            <a:fld id="{D4C40640-FB97-403C-ACEE-868BB27D48AD}" type="slidenum">
              <a:rPr lang="en-IN" smtClean="0"/>
              <a:t>44</a:t>
            </a:fld>
            <a:endParaRPr lang="en-IN"/>
          </a:p>
        </p:txBody>
      </p:sp>
    </p:spTree>
    <p:extLst>
      <p:ext uri="{BB962C8B-B14F-4D97-AF65-F5344CB8AC3E}">
        <p14:creationId xmlns:p14="http://schemas.microsoft.com/office/powerpoint/2010/main" val="698074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D400-D21E-404B-E0C2-5438C5F4EC44}"/>
              </a:ext>
            </a:extLst>
          </p:cNvPr>
          <p:cNvSpPr>
            <a:spLocks noGrp="1"/>
          </p:cNvSpPr>
          <p:nvPr>
            <p:ph type="title"/>
          </p:nvPr>
        </p:nvSpPr>
        <p:spPr/>
        <p:txBody>
          <a:bodyPr/>
          <a:lstStyle/>
          <a:p>
            <a:r>
              <a:rPr lang="en-US">
                <a:ea typeface="+mj-lt"/>
                <a:cs typeface="+mj-lt"/>
              </a:rPr>
              <a:t>Styling Image Maps</a:t>
            </a:r>
            <a:endParaRPr lang="en-US"/>
          </a:p>
        </p:txBody>
      </p:sp>
      <p:sp>
        <p:nvSpPr>
          <p:cNvPr id="3" name="Content Placeholder 2">
            <a:extLst>
              <a:ext uri="{FF2B5EF4-FFF2-40B4-BE49-F238E27FC236}">
                <a16:creationId xmlns:a16="http://schemas.microsoft.com/office/drawing/2014/main" id="{FC4CC1DB-2E44-15FC-161C-94B579315E0D}"/>
              </a:ext>
            </a:extLst>
          </p:cNvPr>
          <p:cNvSpPr>
            <a:spLocks noGrp="1"/>
          </p:cNvSpPr>
          <p:nvPr>
            <p:ph idx="1"/>
          </p:nvPr>
        </p:nvSpPr>
        <p:spPr/>
        <p:txBody>
          <a:bodyPr vert="horz" lIns="91440" tIns="45720" rIns="91440" bIns="45720" rtlCol="0" anchor="t">
            <a:normAutofit/>
          </a:bodyPr>
          <a:lstStyle/>
          <a:p>
            <a:r>
              <a:rPr lang="en-US">
                <a:ea typeface="+mn-lt"/>
                <a:cs typeface="+mn-lt"/>
              </a:rPr>
              <a:t>Apply CSS styles to enhance the appearance of image maps.</a:t>
            </a:r>
            <a:endParaRPr lang="en-US">
              <a:cs typeface="Calibri" panose="020F0502020204030204"/>
            </a:endParaRPr>
          </a:p>
          <a:p>
            <a:r>
              <a:rPr lang="en-US">
                <a:ea typeface="+mn-lt"/>
                <a:cs typeface="+mn-lt"/>
              </a:rPr>
              <a:t>Customize the look of the clickable areas using background colors, borders, and hover effects.</a:t>
            </a:r>
            <a:endParaRPr lang="en-US"/>
          </a:p>
          <a:p>
            <a:r>
              <a:rPr lang="en-US">
                <a:ea typeface="+mn-lt"/>
                <a:cs typeface="+mn-lt"/>
              </a:rPr>
              <a:t>Use CSS classes or inline styles to target specific areas and apply different styles.</a:t>
            </a:r>
            <a:endParaRPr lang="en-US"/>
          </a:p>
          <a:p>
            <a:endParaRPr lang="en-US">
              <a:cs typeface="Calibri"/>
            </a:endParaRPr>
          </a:p>
        </p:txBody>
      </p:sp>
      <p:sp>
        <p:nvSpPr>
          <p:cNvPr id="4" name="Footer Placeholder 3">
            <a:extLst>
              <a:ext uri="{FF2B5EF4-FFF2-40B4-BE49-F238E27FC236}">
                <a16:creationId xmlns:a16="http://schemas.microsoft.com/office/drawing/2014/main" id="{BA959A18-B355-E951-1F9B-E63B41E6FC8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6672AA0-01E9-0995-F5F5-7EAAE241433E}"/>
              </a:ext>
            </a:extLst>
          </p:cNvPr>
          <p:cNvSpPr>
            <a:spLocks noGrp="1"/>
          </p:cNvSpPr>
          <p:nvPr>
            <p:ph type="sldNum" sz="quarter" idx="12"/>
          </p:nvPr>
        </p:nvSpPr>
        <p:spPr/>
        <p:txBody>
          <a:bodyPr/>
          <a:lstStyle/>
          <a:p>
            <a:fld id="{D4C40640-FB97-403C-ACEE-868BB27D48AD}" type="slidenum">
              <a:rPr lang="en-IN" smtClean="0"/>
              <a:t>45</a:t>
            </a:fld>
            <a:endParaRPr lang="en-IN"/>
          </a:p>
        </p:txBody>
      </p:sp>
    </p:spTree>
    <p:extLst>
      <p:ext uri="{BB962C8B-B14F-4D97-AF65-F5344CB8AC3E}">
        <p14:creationId xmlns:p14="http://schemas.microsoft.com/office/powerpoint/2010/main" val="687475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17A7-BB8D-2DFA-B879-2B687A8EB1BC}"/>
              </a:ext>
            </a:extLst>
          </p:cNvPr>
          <p:cNvSpPr>
            <a:spLocks noGrp="1"/>
          </p:cNvSpPr>
          <p:nvPr>
            <p:ph type="title"/>
          </p:nvPr>
        </p:nvSpPr>
        <p:spPr/>
        <p:txBody>
          <a:bodyPr/>
          <a:lstStyle/>
          <a:p>
            <a:r>
              <a:rPr lang="en-US">
                <a:ea typeface="+mj-lt"/>
                <a:cs typeface="+mj-lt"/>
              </a:rPr>
              <a:t>How to give Image Map</a:t>
            </a:r>
            <a:endParaRPr lang="en-US"/>
          </a:p>
        </p:txBody>
      </p:sp>
      <p:sp>
        <p:nvSpPr>
          <p:cNvPr id="3" name="Content Placeholder 2">
            <a:extLst>
              <a:ext uri="{FF2B5EF4-FFF2-40B4-BE49-F238E27FC236}">
                <a16:creationId xmlns:a16="http://schemas.microsoft.com/office/drawing/2014/main" id="{05C0BC5E-F2E5-451C-D2CD-D9CF58C37120}"/>
              </a:ext>
            </a:extLst>
          </p:cNvPr>
          <p:cNvSpPr>
            <a:spLocks noGrp="1"/>
          </p:cNvSpPr>
          <p:nvPr>
            <p:ph idx="1"/>
          </p:nvPr>
        </p:nvSpPr>
        <p:spPr/>
        <p:txBody>
          <a:bodyPr vert="horz" lIns="91440" tIns="45720" rIns="91440" bIns="45720" rtlCol="0" anchor="t">
            <a:normAutofit/>
          </a:bodyPr>
          <a:lstStyle/>
          <a:p>
            <a:r>
              <a:rPr lang="en-US">
                <a:ea typeface="+mn-lt"/>
                <a:cs typeface="+mn-lt"/>
              </a:rPr>
              <a:t>The image is inserted using the &lt;</a:t>
            </a:r>
            <a:r>
              <a:rPr lang="en-US" err="1">
                <a:ea typeface="+mn-lt"/>
                <a:cs typeface="+mn-lt"/>
              </a:rPr>
              <a:t>img</a:t>
            </a:r>
            <a:r>
              <a:rPr lang="en-US">
                <a:ea typeface="+mn-lt"/>
                <a:cs typeface="+mn-lt"/>
              </a:rPr>
              <a:t>&gt; tag. The only difference from other images is that you must add a </a:t>
            </a:r>
            <a:r>
              <a:rPr lang="en-US" err="1">
                <a:ea typeface="+mn-lt"/>
                <a:cs typeface="+mn-lt"/>
              </a:rPr>
              <a:t>usemap</a:t>
            </a:r>
            <a:r>
              <a:rPr lang="en-US">
                <a:ea typeface="+mn-lt"/>
                <a:cs typeface="+mn-lt"/>
              </a:rPr>
              <a:t> attribute.</a:t>
            </a:r>
            <a:endParaRPr lang="en-US">
              <a:cs typeface="Calibri" panose="020F0502020204030204"/>
            </a:endParaRPr>
          </a:p>
          <a:p>
            <a:r>
              <a:rPr lang="en-US">
                <a:ea typeface="+mn-lt"/>
                <a:cs typeface="+mn-lt"/>
              </a:rPr>
              <a:t>&lt;</a:t>
            </a:r>
            <a:r>
              <a:rPr lang="en-US" err="1">
                <a:ea typeface="+mn-lt"/>
                <a:cs typeface="+mn-lt"/>
              </a:rPr>
              <a:t>img</a:t>
            </a:r>
            <a:r>
              <a:rPr lang="en-US">
                <a:ea typeface="+mn-lt"/>
                <a:cs typeface="+mn-lt"/>
              </a:rPr>
              <a:t> </a:t>
            </a:r>
            <a:r>
              <a:rPr lang="en-US" err="1">
                <a:ea typeface="+mn-lt"/>
                <a:cs typeface="+mn-lt"/>
              </a:rPr>
              <a:t>src</a:t>
            </a:r>
            <a:r>
              <a:rPr lang="en-US">
                <a:ea typeface="+mn-lt"/>
                <a:cs typeface="+mn-lt"/>
              </a:rPr>
              <a:t>="workplace.jpg" alt="Workplace" </a:t>
            </a:r>
            <a:r>
              <a:rPr lang="en-US" err="1">
                <a:ea typeface="+mn-lt"/>
                <a:cs typeface="+mn-lt"/>
              </a:rPr>
              <a:t>usemap</a:t>
            </a:r>
            <a:r>
              <a:rPr lang="en-US">
                <a:ea typeface="+mn-lt"/>
                <a:cs typeface="+mn-lt"/>
              </a:rPr>
              <a:t>="#</a:t>
            </a:r>
            <a:r>
              <a:rPr lang="en-US" err="1">
                <a:ea typeface="+mn-lt"/>
                <a:cs typeface="+mn-lt"/>
              </a:rPr>
              <a:t>workmap</a:t>
            </a:r>
            <a:r>
              <a:rPr lang="en-US">
                <a:ea typeface="+mn-lt"/>
                <a:cs typeface="+mn-lt"/>
              </a:rPr>
              <a:t>"&gt;</a:t>
            </a:r>
            <a:endParaRPr lang="en-US"/>
          </a:p>
          <a:p>
            <a:r>
              <a:rPr lang="en-US">
                <a:ea typeface="+mn-lt"/>
                <a:cs typeface="+mn-lt"/>
              </a:rPr>
              <a:t>The &lt;map&gt; element is used to create an image map, and is linked to the image by using the required name attribute</a:t>
            </a:r>
            <a:endParaRPr lang="en-US"/>
          </a:p>
          <a:p>
            <a:r>
              <a:rPr lang="en-US">
                <a:ea typeface="+mn-lt"/>
                <a:cs typeface="+mn-lt"/>
              </a:rPr>
              <a:t>&lt;map name="</a:t>
            </a:r>
            <a:r>
              <a:rPr lang="en-US" err="1">
                <a:ea typeface="+mn-lt"/>
                <a:cs typeface="+mn-lt"/>
              </a:rPr>
              <a:t>workmap</a:t>
            </a:r>
            <a:r>
              <a:rPr lang="en-US">
                <a:ea typeface="+mn-lt"/>
                <a:cs typeface="+mn-lt"/>
              </a:rPr>
              <a:t>"&gt;</a:t>
            </a:r>
            <a:endParaRPr lang="en-US"/>
          </a:p>
          <a:p>
            <a:endParaRPr lang="en-US">
              <a:cs typeface="Calibri"/>
            </a:endParaRPr>
          </a:p>
        </p:txBody>
      </p:sp>
      <p:sp>
        <p:nvSpPr>
          <p:cNvPr id="4" name="Footer Placeholder 3">
            <a:extLst>
              <a:ext uri="{FF2B5EF4-FFF2-40B4-BE49-F238E27FC236}">
                <a16:creationId xmlns:a16="http://schemas.microsoft.com/office/drawing/2014/main" id="{1A29A866-C828-9498-4AC6-80BCB9810E3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2C6C162-606D-40BF-E9AC-338FDF6D2AB4}"/>
              </a:ext>
            </a:extLst>
          </p:cNvPr>
          <p:cNvSpPr>
            <a:spLocks noGrp="1"/>
          </p:cNvSpPr>
          <p:nvPr>
            <p:ph type="sldNum" sz="quarter" idx="12"/>
          </p:nvPr>
        </p:nvSpPr>
        <p:spPr/>
        <p:txBody>
          <a:bodyPr/>
          <a:lstStyle/>
          <a:p>
            <a:fld id="{D4C40640-FB97-403C-ACEE-868BB27D48AD}" type="slidenum">
              <a:rPr lang="en-IN" smtClean="0"/>
              <a:t>46</a:t>
            </a:fld>
            <a:endParaRPr lang="en-IN"/>
          </a:p>
        </p:txBody>
      </p:sp>
    </p:spTree>
    <p:extLst>
      <p:ext uri="{BB962C8B-B14F-4D97-AF65-F5344CB8AC3E}">
        <p14:creationId xmlns:p14="http://schemas.microsoft.com/office/powerpoint/2010/main" val="335791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D2E312-8066-FC63-7EA8-6FC1F16D330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38150DF-E026-F928-B111-84C84ED95C33}"/>
              </a:ext>
            </a:extLst>
          </p:cNvPr>
          <p:cNvSpPr>
            <a:spLocks noGrp="1"/>
          </p:cNvSpPr>
          <p:nvPr>
            <p:ph type="sldNum" sz="quarter" idx="12"/>
          </p:nvPr>
        </p:nvSpPr>
        <p:spPr/>
        <p:txBody>
          <a:bodyPr/>
          <a:lstStyle/>
          <a:p>
            <a:fld id="{D4C40640-FB97-403C-ACEE-868BB27D48AD}" type="slidenum">
              <a:rPr lang="en-IN" smtClean="0"/>
              <a:t>47</a:t>
            </a:fld>
            <a:endParaRPr lang="en-IN"/>
          </a:p>
        </p:txBody>
      </p:sp>
      <p:pic>
        <p:nvPicPr>
          <p:cNvPr id="6" name="Picture 6" descr="Graphical user interface, text, application, email&#10;&#10;Description automatically generated">
            <a:extLst>
              <a:ext uri="{FF2B5EF4-FFF2-40B4-BE49-F238E27FC236}">
                <a16:creationId xmlns:a16="http://schemas.microsoft.com/office/drawing/2014/main" id="{8A64F0EB-377F-2653-A500-924A144C0D80}"/>
              </a:ext>
            </a:extLst>
          </p:cNvPr>
          <p:cNvPicPr>
            <a:picLocks noChangeAspect="1"/>
          </p:cNvPicPr>
          <p:nvPr/>
        </p:nvPicPr>
        <p:blipFill>
          <a:blip r:embed="rId2"/>
          <a:stretch>
            <a:fillRect/>
          </a:stretch>
        </p:blipFill>
        <p:spPr>
          <a:xfrm>
            <a:off x="1115683" y="887294"/>
            <a:ext cx="10420709" cy="3573790"/>
          </a:xfrm>
          <a:prstGeom prst="rect">
            <a:avLst/>
          </a:prstGeom>
        </p:spPr>
      </p:pic>
    </p:spTree>
    <p:extLst>
      <p:ext uri="{BB962C8B-B14F-4D97-AF65-F5344CB8AC3E}">
        <p14:creationId xmlns:p14="http://schemas.microsoft.com/office/powerpoint/2010/main" val="3445828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E14A-7761-B974-819F-E04D7457C5F4}"/>
              </a:ext>
            </a:extLst>
          </p:cNvPr>
          <p:cNvSpPr>
            <a:spLocks noGrp="1"/>
          </p:cNvSpPr>
          <p:nvPr>
            <p:ph type="title"/>
          </p:nvPr>
        </p:nvSpPr>
        <p:spPr/>
        <p:txBody>
          <a:bodyPr/>
          <a:lstStyle/>
          <a:p>
            <a:r>
              <a:rPr lang="en-US">
                <a:ea typeface="+mj-lt"/>
                <a:cs typeface="+mj-lt"/>
              </a:rPr>
              <a:t>HTML Background Images</a:t>
            </a:r>
            <a:endParaRPr lang="en-US"/>
          </a:p>
        </p:txBody>
      </p:sp>
      <p:sp>
        <p:nvSpPr>
          <p:cNvPr id="3" name="Content Placeholder 2">
            <a:extLst>
              <a:ext uri="{FF2B5EF4-FFF2-40B4-BE49-F238E27FC236}">
                <a16:creationId xmlns:a16="http://schemas.microsoft.com/office/drawing/2014/main" id="{56F573A3-C12D-C92E-2391-42E37745FE2F}"/>
              </a:ext>
            </a:extLst>
          </p:cNvPr>
          <p:cNvSpPr>
            <a:spLocks noGrp="1"/>
          </p:cNvSpPr>
          <p:nvPr>
            <p:ph idx="1"/>
          </p:nvPr>
        </p:nvSpPr>
        <p:spPr/>
        <p:txBody>
          <a:bodyPr vert="horz" lIns="91440" tIns="45720" rIns="91440" bIns="45720" rtlCol="0" anchor="t">
            <a:normAutofit/>
          </a:bodyPr>
          <a:lstStyle/>
          <a:p>
            <a:r>
              <a:rPr lang="en-US">
                <a:ea typeface="+mn-lt"/>
                <a:cs typeface="+mn-lt"/>
              </a:rPr>
              <a:t>Definition of HTML background images</a:t>
            </a:r>
            <a:endParaRPr lang="en-US">
              <a:cs typeface="Calibri" panose="020F0502020204030204"/>
            </a:endParaRPr>
          </a:p>
          <a:p>
            <a:r>
              <a:rPr lang="en-US">
                <a:ea typeface="+mn-lt"/>
                <a:cs typeface="+mn-lt"/>
              </a:rPr>
              <a:t>Importance and benefits of using background images in web design</a:t>
            </a:r>
            <a:endParaRPr lang="en-US"/>
          </a:p>
          <a:p>
            <a:r>
              <a:rPr lang="en-US">
                <a:ea typeface="+mn-lt"/>
                <a:cs typeface="+mn-lt"/>
              </a:rPr>
              <a:t>Overview of how background images are implemented in HTML</a:t>
            </a:r>
            <a:endParaRPr lang="en-US"/>
          </a:p>
          <a:p>
            <a:endParaRPr lang="en-US">
              <a:cs typeface="Calibri"/>
            </a:endParaRPr>
          </a:p>
        </p:txBody>
      </p:sp>
      <p:sp>
        <p:nvSpPr>
          <p:cNvPr id="4" name="Footer Placeholder 3">
            <a:extLst>
              <a:ext uri="{FF2B5EF4-FFF2-40B4-BE49-F238E27FC236}">
                <a16:creationId xmlns:a16="http://schemas.microsoft.com/office/drawing/2014/main" id="{9AF028DC-ADCD-58CC-A400-AFEF372E39F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D7930F4-36BA-359D-6C70-90885B42C4CA}"/>
              </a:ext>
            </a:extLst>
          </p:cNvPr>
          <p:cNvSpPr>
            <a:spLocks noGrp="1"/>
          </p:cNvSpPr>
          <p:nvPr>
            <p:ph type="sldNum" sz="quarter" idx="12"/>
          </p:nvPr>
        </p:nvSpPr>
        <p:spPr/>
        <p:txBody>
          <a:bodyPr/>
          <a:lstStyle/>
          <a:p>
            <a:fld id="{D4C40640-FB97-403C-ACEE-868BB27D48AD}" type="slidenum">
              <a:rPr lang="en-IN" smtClean="0"/>
              <a:t>48</a:t>
            </a:fld>
            <a:endParaRPr lang="en-IN"/>
          </a:p>
        </p:txBody>
      </p:sp>
    </p:spTree>
    <p:extLst>
      <p:ext uri="{BB962C8B-B14F-4D97-AF65-F5344CB8AC3E}">
        <p14:creationId xmlns:p14="http://schemas.microsoft.com/office/powerpoint/2010/main" val="10529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EDA1-8E41-6DE7-212A-DBC9032678FE}"/>
              </a:ext>
            </a:extLst>
          </p:cNvPr>
          <p:cNvSpPr>
            <a:spLocks noGrp="1"/>
          </p:cNvSpPr>
          <p:nvPr>
            <p:ph type="title"/>
          </p:nvPr>
        </p:nvSpPr>
        <p:spPr/>
        <p:txBody>
          <a:bodyPr/>
          <a:lstStyle/>
          <a:p>
            <a:r>
              <a:rPr lang="en-US">
                <a:ea typeface="+mj-lt"/>
                <a:cs typeface="+mj-lt"/>
              </a:rPr>
              <a:t>Background Image Property</a:t>
            </a:r>
            <a:endParaRPr lang="en-US"/>
          </a:p>
        </p:txBody>
      </p:sp>
      <p:sp>
        <p:nvSpPr>
          <p:cNvPr id="3" name="Content Placeholder 2">
            <a:extLst>
              <a:ext uri="{FF2B5EF4-FFF2-40B4-BE49-F238E27FC236}">
                <a16:creationId xmlns:a16="http://schemas.microsoft.com/office/drawing/2014/main" id="{BE9F1D4B-56FE-D28D-E79D-7EE55F290B76}"/>
              </a:ext>
            </a:extLst>
          </p:cNvPr>
          <p:cNvSpPr>
            <a:spLocks noGrp="1"/>
          </p:cNvSpPr>
          <p:nvPr>
            <p:ph idx="1"/>
          </p:nvPr>
        </p:nvSpPr>
        <p:spPr/>
        <p:txBody>
          <a:bodyPr vert="horz" lIns="91440" tIns="45720" rIns="91440" bIns="45720" rtlCol="0" anchor="t">
            <a:normAutofit/>
          </a:bodyPr>
          <a:lstStyle/>
          <a:p>
            <a:r>
              <a:rPr lang="en-US">
                <a:ea typeface="+mn-lt"/>
                <a:cs typeface="+mn-lt"/>
              </a:rPr>
              <a:t>Explanation of the CSS background-image property</a:t>
            </a:r>
            <a:endParaRPr lang="en-US">
              <a:cs typeface="Calibri" panose="020F0502020204030204"/>
            </a:endParaRPr>
          </a:p>
          <a:p>
            <a:r>
              <a:rPr lang="en-US">
                <a:ea typeface="+mn-lt"/>
                <a:cs typeface="+mn-lt"/>
              </a:rPr>
              <a:t>How the property is used to set a background image for an HTML element</a:t>
            </a:r>
            <a:endParaRPr lang="en-US"/>
          </a:p>
          <a:p>
            <a:r>
              <a:rPr lang="en-US">
                <a:ea typeface="+mn-lt"/>
                <a:cs typeface="+mn-lt"/>
              </a:rPr>
              <a:t>Syntax example: background-image: url("image.jpg");</a:t>
            </a:r>
            <a:endParaRPr lang="en-US"/>
          </a:p>
          <a:p>
            <a:endParaRPr lang="en-US">
              <a:cs typeface="Calibri"/>
            </a:endParaRPr>
          </a:p>
        </p:txBody>
      </p:sp>
      <p:sp>
        <p:nvSpPr>
          <p:cNvPr id="4" name="Footer Placeholder 3">
            <a:extLst>
              <a:ext uri="{FF2B5EF4-FFF2-40B4-BE49-F238E27FC236}">
                <a16:creationId xmlns:a16="http://schemas.microsoft.com/office/drawing/2014/main" id="{4235D08A-94FC-E30F-440A-A544C8EC38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C93C06B-6F43-4646-A058-2D0797C8390C}"/>
              </a:ext>
            </a:extLst>
          </p:cNvPr>
          <p:cNvSpPr>
            <a:spLocks noGrp="1"/>
          </p:cNvSpPr>
          <p:nvPr>
            <p:ph type="sldNum" sz="quarter" idx="12"/>
          </p:nvPr>
        </p:nvSpPr>
        <p:spPr/>
        <p:txBody>
          <a:bodyPr/>
          <a:lstStyle/>
          <a:p>
            <a:fld id="{D4C40640-FB97-403C-ACEE-868BB27D48AD}" type="slidenum">
              <a:rPr lang="en-IN" smtClean="0"/>
              <a:t>49</a:t>
            </a:fld>
            <a:endParaRPr lang="en-IN"/>
          </a:p>
        </p:txBody>
      </p:sp>
    </p:spTree>
    <p:extLst>
      <p:ext uri="{BB962C8B-B14F-4D97-AF65-F5344CB8AC3E}">
        <p14:creationId xmlns:p14="http://schemas.microsoft.com/office/powerpoint/2010/main" val="174543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47" name="Freeform: Shape 13">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15">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9" name="Freeform: Shape 17">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7" descr="Graphical user interface, text&#10;&#10;Description automatically generated">
            <a:extLst>
              <a:ext uri="{FF2B5EF4-FFF2-40B4-BE49-F238E27FC236}">
                <a16:creationId xmlns:a16="http://schemas.microsoft.com/office/drawing/2014/main" id="{B11D03AD-CEE4-27EF-DFE6-DA743C682D0B}"/>
              </a:ext>
            </a:extLst>
          </p:cNvPr>
          <p:cNvPicPr>
            <a:picLocks noChangeAspect="1"/>
          </p:cNvPicPr>
          <p:nvPr/>
        </p:nvPicPr>
        <p:blipFill>
          <a:blip r:embed="rId2"/>
          <a:stretch>
            <a:fillRect/>
          </a:stretch>
        </p:blipFill>
        <p:spPr>
          <a:xfrm>
            <a:off x="1178199" y="1281359"/>
            <a:ext cx="10162204" cy="4490347"/>
          </a:xfrm>
          <a:prstGeom prst="rect">
            <a:avLst/>
          </a:prstGeom>
        </p:spPr>
      </p:pic>
      <p:pic>
        <p:nvPicPr>
          <p:cNvPr id="6" name="Picture 6">
            <a:extLst>
              <a:ext uri="{FF2B5EF4-FFF2-40B4-BE49-F238E27FC236}">
                <a16:creationId xmlns:a16="http://schemas.microsoft.com/office/drawing/2014/main" id="{E19E0645-8C4D-53B6-50F4-141239D54C8E}"/>
              </a:ext>
            </a:extLst>
          </p:cNvPr>
          <p:cNvPicPr>
            <a:picLocks noGrp="1" noChangeAspect="1"/>
          </p:cNvPicPr>
          <p:nvPr>
            <p:ph idx="1"/>
          </p:nvPr>
        </p:nvPicPr>
        <p:blipFill>
          <a:blip r:embed="rId3"/>
          <a:stretch>
            <a:fillRect/>
          </a:stretch>
        </p:blipFill>
        <p:spPr>
          <a:xfrm>
            <a:off x="1181660" y="224668"/>
            <a:ext cx="7430507" cy="910295"/>
          </a:xfrm>
          <a:prstGeom prst="rect">
            <a:avLst/>
          </a:prstGeom>
        </p:spPr>
      </p:pic>
      <p:sp>
        <p:nvSpPr>
          <p:cNvPr id="4" name="Footer Placeholder 3">
            <a:extLst>
              <a:ext uri="{FF2B5EF4-FFF2-40B4-BE49-F238E27FC236}">
                <a16:creationId xmlns:a16="http://schemas.microsoft.com/office/drawing/2014/main" id="{31FEA5EA-2577-D57E-6AC9-FE1E883D6D25}"/>
              </a:ext>
            </a:extLst>
          </p:cNvPr>
          <p:cNvSpPr>
            <a:spLocks noGrp="1"/>
          </p:cNvSpPr>
          <p:nvPr>
            <p:ph type="ftr" sz="quarter" idx="11"/>
          </p:nvPr>
        </p:nvSpPr>
        <p:spPr>
          <a:xfrm>
            <a:off x="1179576" y="6356350"/>
            <a:ext cx="5669280" cy="365125"/>
          </a:xfrm>
        </p:spPr>
        <p:txBody>
          <a:bodyPr vert="horz" lIns="91440" tIns="45720" rIns="91440" bIns="45720" rtlCol="0" anchor="ctr">
            <a:normAutofit/>
          </a:bodyPr>
          <a:lstStyle/>
          <a:p>
            <a:pPr algn="l">
              <a:spcAft>
                <a:spcPts val="600"/>
              </a:spcAft>
            </a:pPr>
            <a:r>
              <a:rPr lang="en-US" kern="1200">
                <a:solidFill>
                  <a:schemeClr val="tx1">
                    <a:lumMod val="75000"/>
                    <a:lumOff val="25000"/>
                  </a:schemeClr>
                </a:solidFill>
                <a:latin typeface="+mn-lt"/>
                <a:ea typeface="+mn-ea"/>
                <a:cs typeface="+mn-cs"/>
              </a:rPr>
              <a:t>Confidential and Proprietary. ©2023 UST Inc</a:t>
            </a:r>
          </a:p>
        </p:txBody>
      </p:sp>
      <p:sp>
        <p:nvSpPr>
          <p:cNvPr id="5" name="Slide Number Placeholder 4">
            <a:extLst>
              <a:ext uri="{FF2B5EF4-FFF2-40B4-BE49-F238E27FC236}">
                <a16:creationId xmlns:a16="http://schemas.microsoft.com/office/drawing/2014/main" id="{C7BCAA94-F2D8-FB13-CC8E-94410D85D46F}"/>
              </a:ext>
            </a:extLst>
          </p:cNvPr>
          <p:cNvSpPr>
            <a:spLocks noGrp="1"/>
          </p:cNvSpPr>
          <p:nvPr>
            <p:ph type="sldNum" sz="quarter" idx="12"/>
          </p:nvPr>
        </p:nvSpPr>
        <p:spPr>
          <a:xfrm>
            <a:off x="10853928" y="6356350"/>
            <a:ext cx="1188720" cy="365125"/>
          </a:xfrm>
        </p:spPr>
        <p:txBody>
          <a:bodyPr vert="horz" lIns="91440" tIns="45720" rIns="91440" bIns="45720" rtlCol="0" anchor="ctr">
            <a:normAutofit/>
          </a:bodyPr>
          <a:lstStyle/>
          <a:p>
            <a:pPr algn="l">
              <a:spcAft>
                <a:spcPts val="600"/>
              </a:spcAft>
            </a:pPr>
            <a:fld id="{D4C40640-FB97-403C-ACEE-868BB27D48AD}" type="slidenum">
              <a:rPr lang="en-US" sz="1600">
                <a:solidFill>
                  <a:schemeClr val="tx1">
                    <a:lumMod val="75000"/>
                    <a:lumOff val="25000"/>
                  </a:schemeClr>
                </a:solidFill>
              </a:rPr>
              <a:pPr algn="l">
                <a:spcAft>
                  <a:spcPts val="600"/>
                </a:spcAft>
              </a:pPr>
              <a:t>5</a:t>
            </a:fld>
            <a:endParaRPr lang="en-US" sz="1600">
              <a:solidFill>
                <a:schemeClr val="tx1">
                  <a:lumMod val="75000"/>
                  <a:lumOff val="25000"/>
                </a:schemeClr>
              </a:solidFill>
            </a:endParaRPr>
          </a:p>
        </p:txBody>
      </p:sp>
    </p:spTree>
    <p:extLst>
      <p:ext uri="{BB962C8B-B14F-4D97-AF65-F5344CB8AC3E}">
        <p14:creationId xmlns:p14="http://schemas.microsoft.com/office/powerpoint/2010/main" val="2034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C517-8C99-C37D-2571-6396E12B000B}"/>
              </a:ext>
            </a:extLst>
          </p:cNvPr>
          <p:cNvSpPr>
            <a:spLocks noGrp="1"/>
          </p:cNvSpPr>
          <p:nvPr>
            <p:ph type="title"/>
          </p:nvPr>
        </p:nvSpPr>
        <p:spPr/>
        <p:txBody>
          <a:bodyPr/>
          <a:lstStyle/>
          <a:p>
            <a:r>
              <a:rPr lang="en-US">
                <a:ea typeface="+mj-lt"/>
                <a:cs typeface="+mj-lt"/>
              </a:rPr>
              <a:t>Inline Background Images</a:t>
            </a:r>
            <a:endParaRPr lang="en-US"/>
          </a:p>
        </p:txBody>
      </p:sp>
      <p:sp>
        <p:nvSpPr>
          <p:cNvPr id="3" name="Content Placeholder 2">
            <a:extLst>
              <a:ext uri="{FF2B5EF4-FFF2-40B4-BE49-F238E27FC236}">
                <a16:creationId xmlns:a16="http://schemas.microsoft.com/office/drawing/2014/main" id="{77C84BD0-7AE3-7B6A-05AF-FFF7603924DB}"/>
              </a:ext>
            </a:extLst>
          </p:cNvPr>
          <p:cNvSpPr>
            <a:spLocks noGrp="1"/>
          </p:cNvSpPr>
          <p:nvPr>
            <p:ph idx="1"/>
          </p:nvPr>
        </p:nvSpPr>
        <p:spPr/>
        <p:txBody>
          <a:bodyPr vert="horz" lIns="91440" tIns="45720" rIns="91440" bIns="45720" rtlCol="0" anchor="t">
            <a:normAutofit/>
          </a:bodyPr>
          <a:lstStyle/>
          <a:p>
            <a:r>
              <a:rPr lang="en-US">
                <a:ea typeface="+mn-lt"/>
                <a:cs typeface="+mn-lt"/>
              </a:rPr>
              <a:t>How to set an inline background image using the style attribute</a:t>
            </a:r>
            <a:endParaRPr lang="en-US">
              <a:cs typeface="Calibri" panose="020F0502020204030204"/>
            </a:endParaRPr>
          </a:p>
          <a:p>
            <a:r>
              <a:rPr lang="en-US">
                <a:ea typeface="+mn-lt"/>
                <a:cs typeface="+mn-lt"/>
              </a:rPr>
              <a:t>Example of inline background image syntax:</a:t>
            </a:r>
            <a:endParaRPr lang="en-US"/>
          </a:p>
          <a:p>
            <a:r>
              <a:rPr lang="en-US">
                <a:ea typeface="+mn-lt"/>
                <a:cs typeface="+mn-lt"/>
              </a:rPr>
              <a:t>&lt;div style="background-image: </a:t>
            </a:r>
            <a:r>
              <a:rPr lang="en-US" err="1">
                <a:ea typeface="+mn-lt"/>
                <a:cs typeface="+mn-lt"/>
              </a:rPr>
              <a:t>url</a:t>
            </a:r>
            <a:r>
              <a:rPr lang="en-US">
                <a:ea typeface="+mn-lt"/>
                <a:cs typeface="+mn-lt"/>
              </a:rPr>
              <a:t>('image.jpg');"&gt;&lt;/div&gt;</a:t>
            </a:r>
            <a:endParaRPr lang="en-US"/>
          </a:p>
          <a:p>
            <a:endParaRPr lang="en-US">
              <a:cs typeface="Calibri"/>
            </a:endParaRPr>
          </a:p>
        </p:txBody>
      </p:sp>
      <p:sp>
        <p:nvSpPr>
          <p:cNvPr id="4" name="Footer Placeholder 3">
            <a:extLst>
              <a:ext uri="{FF2B5EF4-FFF2-40B4-BE49-F238E27FC236}">
                <a16:creationId xmlns:a16="http://schemas.microsoft.com/office/drawing/2014/main" id="{36E0C563-46BD-90C5-CE8E-0C62FBBBB1E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9FDEE41-BFAC-25B5-E791-8BFE2F92B309}"/>
              </a:ext>
            </a:extLst>
          </p:cNvPr>
          <p:cNvSpPr>
            <a:spLocks noGrp="1"/>
          </p:cNvSpPr>
          <p:nvPr>
            <p:ph type="sldNum" sz="quarter" idx="12"/>
          </p:nvPr>
        </p:nvSpPr>
        <p:spPr/>
        <p:txBody>
          <a:bodyPr/>
          <a:lstStyle/>
          <a:p>
            <a:fld id="{D4C40640-FB97-403C-ACEE-868BB27D48AD}" type="slidenum">
              <a:rPr lang="en-IN" smtClean="0"/>
              <a:t>50</a:t>
            </a:fld>
            <a:endParaRPr lang="en-IN"/>
          </a:p>
        </p:txBody>
      </p:sp>
    </p:spTree>
    <p:extLst>
      <p:ext uri="{BB962C8B-B14F-4D97-AF65-F5344CB8AC3E}">
        <p14:creationId xmlns:p14="http://schemas.microsoft.com/office/powerpoint/2010/main" val="3399991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4DAA-FE3C-FE46-5E4F-323371A0CF89}"/>
              </a:ext>
            </a:extLst>
          </p:cNvPr>
          <p:cNvSpPr>
            <a:spLocks noGrp="1"/>
          </p:cNvSpPr>
          <p:nvPr>
            <p:ph type="title"/>
          </p:nvPr>
        </p:nvSpPr>
        <p:spPr/>
        <p:txBody>
          <a:bodyPr/>
          <a:lstStyle/>
          <a:p>
            <a:r>
              <a:rPr lang="en-US">
                <a:ea typeface="+mj-lt"/>
                <a:cs typeface="+mj-lt"/>
              </a:rPr>
              <a:t>Background Image Size and Position</a:t>
            </a:r>
            <a:endParaRPr lang="en-US"/>
          </a:p>
        </p:txBody>
      </p:sp>
      <p:sp>
        <p:nvSpPr>
          <p:cNvPr id="3" name="Content Placeholder 2">
            <a:extLst>
              <a:ext uri="{FF2B5EF4-FFF2-40B4-BE49-F238E27FC236}">
                <a16:creationId xmlns:a16="http://schemas.microsoft.com/office/drawing/2014/main" id="{118270CD-AF54-9F52-0F08-48733ED22FEE}"/>
              </a:ext>
            </a:extLst>
          </p:cNvPr>
          <p:cNvSpPr>
            <a:spLocks noGrp="1"/>
          </p:cNvSpPr>
          <p:nvPr>
            <p:ph idx="1"/>
          </p:nvPr>
        </p:nvSpPr>
        <p:spPr/>
        <p:txBody>
          <a:bodyPr vert="horz" lIns="91440" tIns="45720" rIns="91440" bIns="45720" rtlCol="0" anchor="t">
            <a:normAutofit/>
          </a:bodyPr>
          <a:lstStyle/>
          <a:p>
            <a:r>
              <a:rPr lang="en-US">
                <a:ea typeface="+mn-lt"/>
                <a:cs typeface="+mn-lt"/>
              </a:rPr>
              <a:t>Controlling the size and positioning of background images</a:t>
            </a:r>
            <a:endParaRPr lang="en-US">
              <a:cs typeface="Calibri" panose="020F0502020204030204"/>
            </a:endParaRPr>
          </a:p>
          <a:p>
            <a:r>
              <a:rPr lang="en-US">
                <a:ea typeface="+mn-lt"/>
                <a:cs typeface="+mn-lt"/>
              </a:rPr>
              <a:t>Overview of the background-size and background-position properties</a:t>
            </a:r>
            <a:endParaRPr lang="en-US"/>
          </a:p>
          <a:p>
            <a:r>
              <a:rPr lang="en-US">
                <a:ea typeface="+mn-lt"/>
                <a:cs typeface="+mn-lt"/>
              </a:rPr>
              <a:t>Examples of different background image sizing and positioning options</a:t>
            </a:r>
            <a:endParaRPr lang="en-US"/>
          </a:p>
          <a:p>
            <a:endParaRPr lang="en-US">
              <a:cs typeface="Calibri"/>
            </a:endParaRPr>
          </a:p>
        </p:txBody>
      </p:sp>
      <p:sp>
        <p:nvSpPr>
          <p:cNvPr id="4" name="Footer Placeholder 3">
            <a:extLst>
              <a:ext uri="{FF2B5EF4-FFF2-40B4-BE49-F238E27FC236}">
                <a16:creationId xmlns:a16="http://schemas.microsoft.com/office/drawing/2014/main" id="{F34B72D1-C9B0-3A0A-B292-0967380D557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CED6164-7998-D692-968B-1956F398CBEC}"/>
              </a:ext>
            </a:extLst>
          </p:cNvPr>
          <p:cNvSpPr>
            <a:spLocks noGrp="1"/>
          </p:cNvSpPr>
          <p:nvPr>
            <p:ph type="sldNum" sz="quarter" idx="12"/>
          </p:nvPr>
        </p:nvSpPr>
        <p:spPr/>
        <p:txBody>
          <a:bodyPr/>
          <a:lstStyle/>
          <a:p>
            <a:fld id="{D4C40640-FB97-403C-ACEE-868BB27D48AD}" type="slidenum">
              <a:rPr lang="en-IN" smtClean="0"/>
              <a:t>51</a:t>
            </a:fld>
            <a:endParaRPr lang="en-IN"/>
          </a:p>
        </p:txBody>
      </p:sp>
    </p:spTree>
    <p:extLst>
      <p:ext uri="{BB962C8B-B14F-4D97-AF65-F5344CB8AC3E}">
        <p14:creationId xmlns:p14="http://schemas.microsoft.com/office/powerpoint/2010/main" val="3459306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C991-D78F-5693-FC43-32227A9ABA28}"/>
              </a:ext>
            </a:extLst>
          </p:cNvPr>
          <p:cNvSpPr>
            <a:spLocks noGrp="1"/>
          </p:cNvSpPr>
          <p:nvPr>
            <p:ph type="title"/>
          </p:nvPr>
        </p:nvSpPr>
        <p:spPr/>
        <p:txBody>
          <a:bodyPr/>
          <a:lstStyle/>
          <a:p>
            <a:r>
              <a:rPr lang="en-US">
                <a:ea typeface="+mj-lt"/>
                <a:cs typeface="+mj-lt"/>
              </a:rPr>
              <a:t>Background Image Repeat</a:t>
            </a:r>
            <a:endParaRPr lang="en-US"/>
          </a:p>
        </p:txBody>
      </p:sp>
      <p:sp>
        <p:nvSpPr>
          <p:cNvPr id="3" name="Content Placeholder 2">
            <a:extLst>
              <a:ext uri="{FF2B5EF4-FFF2-40B4-BE49-F238E27FC236}">
                <a16:creationId xmlns:a16="http://schemas.microsoft.com/office/drawing/2014/main" id="{B20423E9-2EA4-4F8A-9929-7FDD3FFB5B20}"/>
              </a:ext>
            </a:extLst>
          </p:cNvPr>
          <p:cNvSpPr>
            <a:spLocks noGrp="1"/>
          </p:cNvSpPr>
          <p:nvPr>
            <p:ph idx="1"/>
          </p:nvPr>
        </p:nvSpPr>
        <p:spPr/>
        <p:txBody>
          <a:bodyPr vert="horz" lIns="91440" tIns="45720" rIns="91440" bIns="45720" rtlCol="0" anchor="t">
            <a:normAutofit/>
          </a:bodyPr>
          <a:lstStyle/>
          <a:p>
            <a:r>
              <a:rPr lang="en-US">
                <a:ea typeface="+mn-lt"/>
                <a:cs typeface="+mn-lt"/>
              </a:rPr>
              <a:t>Understanding how background images repeat by default</a:t>
            </a:r>
            <a:endParaRPr lang="en-US">
              <a:cs typeface="Calibri" panose="020F0502020204030204"/>
            </a:endParaRPr>
          </a:p>
          <a:p>
            <a:r>
              <a:rPr lang="en-US">
                <a:ea typeface="+mn-lt"/>
                <a:cs typeface="+mn-lt"/>
              </a:rPr>
              <a:t>Introduction to the background-repeat property</a:t>
            </a:r>
            <a:endParaRPr lang="en-US"/>
          </a:p>
          <a:p>
            <a:r>
              <a:rPr lang="en-US">
                <a:ea typeface="+mn-lt"/>
                <a:cs typeface="+mn-lt"/>
              </a:rPr>
              <a:t>Examples of different repeat options: repeat, repeat-x, repeat-y, and no-repeat</a:t>
            </a:r>
            <a:endParaRPr lang="en-US"/>
          </a:p>
          <a:p>
            <a:endParaRPr lang="en-US">
              <a:cs typeface="Calibri"/>
            </a:endParaRPr>
          </a:p>
        </p:txBody>
      </p:sp>
      <p:sp>
        <p:nvSpPr>
          <p:cNvPr id="4" name="Footer Placeholder 3">
            <a:extLst>
              <a:ext uri="{FF2B5EF4-FFF2-40B4-BE49-F238E27FC236}">
                <a16:creationId xmlns:a16="http://schemas.microsoft.com/office/drawing/2014/main" id="{5C894A40-6A28-EF62-34E6-21F38CF9957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74E3460-3886-C234-CFE1-E4CD9630C7AC}"/>
              </a:ext>
            </a:extLst>
          </p:cNvPr>
          <p:cNvSpPr>
            <a:spLocks noGrp="1"/>
          </p:cNvSpPr>
          <p:nvPr>
            <p:ph type="sldNum" sz="quarter" idx="12"/>
          </p:nvPr>
        </p:nvSpPr>
        <p:spPr/>
        <p:txBody>
          <a:bodyPr/>
          <a:lstStyle/>
          <a:p>
            <a:fld id="{D4C40640-FB97-403C-ACEE-868BB27D48AD}" type="slidenum">
              <a:rPr lang="en-IN" smtClean="0"/>
              <a:t>52</a:t>
            </a:fld>
            <a:endParaRPr lang="en-IN"/>
          </a:p>
        </p:txBody>
      </p:sp>
    </p:spTree>
    <p:extLst>
      <p:ext uri="{BB962C8B-B14F-4D97-AF65-F5344CB8AC3E}">
        <p14:creationId xmlns:p14="http://schemas.microsoft.com/office/powerpoint/2010/main" val="1063393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5C65-958F-1A2E-1AA6-800B9F5901A0}"/>
              </a:ext>
            </a:extLst>
          </p:cNvPr>
          <p:cNvSpPr>
            <a:spLocks noGrp="1"/>
          </p:cNvSpPr>
          <p:nvPr>
            <p:ph type="title"/>
          </p:nvPr>
        </p:nvSpPr>
        <p:spPr/>
        <p:txBody>
          <a:bodyPr/>
          <a:lstStyle/>
          <a:p>
            <a:r>
              <a:rPr lang="en-US">
                <a:ea typeface="+mj-lt"/>
                <a:cs typeface="+mj-lt"/>
              </a:rPr>
              <a:t>Background Image Attachment</a:t>
            </a:r>
            <a:endParaRPr lang="en-US"/>
          </a:p>
        </p:txBody>
      </p:sp>
      <p:sp>
        <p:nvSpPr>
          <p:cNvPr id="3" name="Content Placeholder 2">
            <a:extLst>
              <a:ext uri="{FF2B5EF4-FFF2-40B4-BE49-F238E27FC236}">
                <a16:creationId xmlns:a16="http://schemas.microsoft.com/office/drawing/2014/main" id="{B8519796-9913-C6F8-0A36-EE1AAAF4B0C4}"/>
              </a:ext>
            </a:extLst>
          </p:cNvPr>
          <p:cNvSpPr>
            <a:spLocks noGrp="1"/>
          </p:cNvSpPr>
          <p:nvPr>
            <p:ph idx="1"/>
          </p:nvPr>
        </p:nvSpPr>
        <p:spPr/>
        <p:txBody>
          <a:bodyPr vert="horz" lIns="91440" tIns="45720" rIns="91440" bIns="45720" rtlCol="0" anchor="t">
            <a:normAutofit/>
          </a:bodyPr>
          <a:lstStyle/>
          <a:p>
            <a:r>
              <a:rPr lang="en-US">
                <a:ea typeface="+mn-lt"/>
                <a:cs typeface="+mn-lt"/>
              </a:rPr>
              <a:t>Exploring the background-attachment property</a:t>
            </a:r>
            <a:endParaRPr lang="en-US">
              <a:cs typeface="Calibri" panose="020F0502020204030204"/>
            </a:endParaRPr>
          </a:p>
          <a:p>
            <a:r>
              <a:rPr lang="en-US">
                <a:ea typeface="+mn-lt"/>
                <a:cs typeface="+mn-lt"/>
              </a:rPr>
              <a:t>Differentiating between scroll and fixed attachment options</a:t>
            </a:r>
            <a:endParaRPr lang="en-US"/>
          </a:p>
          <a:p>
            <a:r>
              <a:rPr lang="en-US">
                <a:ea typeface="+mn-lt"/>
                <a:cs typeface="+mn-lt"/>
              </a:rPr>
              <a:t>Example of fixed attachment syntax: background-attachment: fixed;</a:t>
            </a:r>
            <a:endParaRPr lang="en-US"/>
          </a:p>
          <a:p>
            <a:endParaRPr lang="en-US">
              <a:cs typeface="Calibri"/>
            </a:endParaRPr>
          </a:p>
        </p:txBody>
      </p:sp>
      <p:sp>
        <p:nvSpPr>
          <p:cNvPr id="4" name="Footer Placeholder 3">
            <a:extLst>
              <a:ext uri="{FF2B5EF4-FFF2-40B4-BE49-F238E27FC236}">
                <a16:creationId xmlns:a16="http://schemas.microsoft.com/office/drawing/2014/main" id="{562F9A11-9F6D-63BA-904E-2124A94885E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68A757B-1367-F008-AD36-CC529B750DD1}"/>
              </a:ext>
            </a:extLst>
          </p:cNvPr>
          <p:cNvSpPr>
            <a:spLocks noGrp="1"/>
          </p:cNvSpPr>
          <p:nvPr>
            <p:ph type="sldNum" sz="quarter" idx="12"/>
          </p:nvPr>
        </p:nvSpPr>
        <p:spPr/>
        <p:txBody>
          <a:bodyPr/>
          <a:lstStyle/>
          <a:p>
            <a:fld id="{D4C40640-FB97-403C-ACEE-868BB27D48AD}" type="slidenum">
              <a:rPr lang="en-IN" smtClean="0"/>
              <a:t>53</a:t>
            </a:fld>
            <a:endParaRPr lang="en-IN"/>
          </a:p>
        </p:txBody>
      </p:sp>
    </p:spTree>
    <p:extLst>
      <p:ext uri="{BB962C8B-B14F-4D97-AF65-F5344CB8AC3E}">
        <p14:creationId xmlns:p14="http://schemas.microsoft.com/office/powerpoint/2010/main" val="3712289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5200-CE19-E04B-A9A0-1D091D89DF70}"/>
              </a:ext>
            </a:extLst>
          </p:cNvPr>
          <p:cNvSpPr>
            <a:spLocks noGrp="1"/>
          </p:cNvSpPr>
          <p:nvPr>
            <p:ph type="title"/>
          </p:nvPr>
        </p:nvSpPr>
        <p:spPr/>
        <p:txBody>
          <a:bodyPr/>
          <a:lstStyle/>
          <a:p>
            <a:r>
              <a:rPr lang="en-US">
                <a:ea typeface="+mj-lt"/>
                <a:cs typeface="+mj-lt"/>
              </a:rPr>
              <a:t>Background Image Shorthand</a:t>
            </a:r>
            <a:endParaRPr lang="en-US"/>
          </a:p>
        </p:txBody>
      </p:sp>
      <p:sp>
        <p:nvSpPr>
          <p:cNvPr id="3" name="Content Placeholder 2">
            <a:extLst>
              <a:ext uri="{FF2B5EF4-FFF2-40B4-BE49-F238E27FC236}">
                <a16:creationId xmlns:a16="http://schemas.microsoft.com/office/drawing/2014/main" id="{1937016C-C9EB-4CB1-734A-2ADA2C99E942}"/>
              </a:ext>
            </a:extLst>
          </p:cNvPr>
          <p:cNvSpPr>
            <a:spLocks noGrp="1"/>
          </p:cNvSpPr>
          <p:nvPr>
            <p:ph idx="1"/>
          </p:nvPr>
        </p:nvSpPr>
        <p:spPr/>
        <p:txBody>
          <a:bodyPr vert="horz" lIns="91440" tIns="45720" rIns="91440" bIns="45720" rtlCol="0" anchor="t">
            <a:normAutofit/>
          </a:bodyPr>
          <a:lstStyle/>
          <a:p>
            <a:r>
              <a:rPr lang="en-US">
                <a:ea typeface="+mn-lt"/>
                <a:cs typeface="+mn-lt"/>
              </a:rPr>
              <a:t>The shorthand background property for setting multiple background properties</a:t>
            </a:r>
            <a:endParaRPr lang="en-US">
              <a:cs typeface="Calibri" panose="020F0502020204030204"/>
            </a:endParaRPr>
          </a:p>
          <a:p>
            <a:r>
              <a:rPr lang="en-US">
                <a:ea typeface="+mn-lt"/>
                <a:cs typeface="+mn-lt"/>
              </a:rPr>
              <a:t>Syntax example: background: </a:t>
            </a:r>
            <a:r>
              <a:rPr lang="en-US" err="1">
                <a:ea typeface="+mn-lt"/>
                <a:cs typeface="+mn-lt"/>
              </a:rPr>
              <a:t>url</a:t>
            </a:r>
            <a:r>
              <a:rPr lang="en-US">
                <a:ea typeface="+mn-lt"/>
                <a:cs typeface="+mn-lt"/>
              </a:rPr>
              <a:t>("image.jpg") no-repeat center center/cover;</a:t>
            </a:r>
            <a:endParaRPr lang="en-US"/>
          </a:p>
          <a:p>
            <a:endParaRPr lang="en-US">
              <a:cs typeface="Calibri"/>
            </a:endParaRPr>
          </a:p>
        </p:txBody>
      </p:sp>
      <p:sp>
        <p:nvSpPr>
          <p:cNvPr id="4" name="Footer Placeholder 3">
            <a:extLst>
              <a:ext uri="{FF2B5EF4-FFF2-40B4-BE49-F238E27FC236}">
                <a16:creationId xmlns:a16="http://schemas.microsoft.com/office/drawing/2014/main" id="{5BEC3015-284E-0AC4-010E-FE191F1D090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1F042C9-D7D5-0D45-0F7F-9C1640016925}"/>
              </a:ext>
            </a:extLst>
          </p:cNvPr>
          <p:cNvSpPr>
            <a:spLocks noGrp="1"/>
          </p:cNvSpPr>
          <p:nvPr>
            <p:ph type="sldNum" sz="quarter" idx="12"/>
          </p:nvPr>
        </p:nvSpPr>
        <p:spPr/>
        <p:txBody>
          <a:bodyPr/>
          <a:lstStyle/>
          <a:p>
            <a:fld id="{D4C40640-FB97-403C-ACEE-868BB27D48AD}" type="slidenum">
              <a:rPr lang="en-IN" smtClean="0"/>
              <a:t>54</a:t>
            </a:fld>
            <a:endParaRPr lang="en-IN"/>
          </a:p>
        </p:txBody>
      </p:sp>
    </p:spTree>
    <p:extLst>
      <p:ext uri="{BB962C8B-B14F-4D97-AF65-F5344CB8AC3E}">
        <p14:creationId xmlns:p14="http://schemas.microsoft.com/office/powerpoint/2010/main" val="7915180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6B79-F9C7-C42A-FD04-B5B74F209B47}"/>
              </a:ext>
            </a:extLst>
          </p:cNvPr>
          <p:cNvSpPr>
            <a:spLocks noGrp="1"/>
          </p:cNvSpPr>
          <p:nvPr>
            <p:ph type="title"/>
          </p:nvPr>
        </p:nvSpPr>
        <p:spPr/>
        <p:txBody>
          <a:bodyPr/>
          <a:lstStyle/>
          <a:p>
            <a:r>
              <a:rPr lang="en-US">
                <a:ea typeface="+mj-lt"/>
                <a:cs typeface="+mj-lt"/>
              </a:rPr>
              <a:t>Background Image Best Practices</a:t>
            </a:r>
            <a:endParaRPr lang="en-US"/>
          </a:p>
        </p:txBody>
      </p:sp>
      <p:sp>
        <p:nvSpPr>
          <p:cNvPr id="3" name="Content Placeholder 2">
            <a:extLst>
              <a:ext uri="{FF2B5EF4-FFF2-40B4-BE49-F238E27FC236}">
                <a16:creationId xmlns:a16="http://schemas.microsoft.com/office/drawing/2014/main" id="{F48CE7D9-EEFB-BD83-75C2-38D5FB28BBD9}"/>
              </a:ext>
            </a:extLst>
          </p:cNvPr>
          <p:cNvSpPr>
            <a:spLocks noGrp="1"/>
          </p:cNvSpPr>
          <p:nvPr>
            <p:ph idx="1"/>
          </p:nvPr>
        </p:nvSpPr>
        <p:spPr/>
        <p:txBody>
          <a:bodyPr vert="horz" lIns="91440" tIns="45720" rIns="91440" bIns="45720" rtlCol="0" anchor="t">
            <a:normAutofit/>
          </a:bodyPr>
          <a:lstStyle/>
          <a:p>
            <a:r>
              <a:rPr lang="en-US">
                <a:ea typeface="+mn-lt"/>
                <a:cs typeface="+mn-lt"/>
              </a:rPr>
              <a:t>Tips for selecting and optimizing background images</a:t>
            </a:r>
            <a:endParaRPr lang="en-US">
              <a:cs typeface="Calibri" panose="020F0502020204030204"/>
            </a:endParaRPr>
          </a:p>
          <a:p>
            <a:r>
              <a:rPr lang="en-US">
                <a:ea typeface="+mn-lt"/>
                <a:cs typeface="+mn-lt"/>
              </a:rPr>
              <a:t>Ensuring image file sizes are optimized for web performance</a:t>
            </a:r>
            <a:endParaRPr lang="en-US"/>
          </a:p>
          <a:p>
            <a:r>
              <a:rPr lang="en-US">
                <a:ea typeface="+mn-lt"/>
                <a:cs typeface="+mn-lt"/>
              </a:rPr>
              <a:t>Considering responsiveness and mobile devices in background image design</a:t>
            </a:r>
            <a:endParaRPr lang="en-US"/>
          </a:p>
          <a:p>
            <a:endParaRPr lang="en-US">
              <a:cs typeface="Calibri"/>
            </a:endParaRPr>
          </a:p>
        </p:txBody>
      </p:sp>
      <p:sp>
        <p:nvSpPr>
          <p:cNvPr id="4" name="Footer Placeholder 3">
            <a:extLst>
              <a:ext uri="{FF2B5EF4-FFF2-40B4-BE49-F238E27FC236}">
                <a16:creationId xmlns:a16="http://schemas.microsoft.com/office/drawing/2014/main" id="{7A50DE16-C4A0-5902-12BA-6B31F64ADF5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21714B6-F104-3E00-01A1-A1855FEB0441}"/>
              </a:ext>
            </a:extLst>
          </p:cNvPr>
          <p:cNvSpPr>
            <a:spLocks noGrp="1"/>
          </p:cNvSpPr>
          <p:nvPr>
            <p:ph type="sldNum" sz="quarter" idx="12"/>
          </p:nvPr>
        </p:nvSpPr>
        <p:spPr/>
        <p:txBody>
          <a:bodyPr/>
          <a:lstStyle/>
          <a:p>
            <a:fld id="{D4C40640-FB97-403C-ACEE-868BB27D48AD}" type="slidenum">
              <a:rPr lang="en-IN" smtClean="0"/>
              <a:t>55</a:t>
            </a:fld>
            <a:endParaRPr lang="en-IN"/>
          </a:p>
        </p:txBody>
      </p:sp>
    </p:spTree>
    <p:extLst>
      <p:ext uri="{BB962C8B-B14F-4D97-AF65-F5344CB8AC3E}">
        <p14:creationId xmlns:p14="http://schemas.microsoft.com/office/powerpoint/2010/main" val="2110565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A678-1CA6-0A8D-A4CA-CC63AAF02D88}"/>
              </a:ext>
            </a:extLst>
          </p:cNvPr>
          <p:cNvSpPr>
            <a:spLocks noGrp="1"/>
          </p:cNvSpPr>
          <p:nvPr>
            <p:ph type="title"/>
          </p:nvPr>
        </p:nvSpPr>
        <p:spPr/>
        <p:txBody>
          <a:bodyPr/>
          <a:lstStyle/>
          <a:p>
            <a:r>
              <a:rPr lang="en-US">
                <a:ea typeface="+mj-lt"/>
                <a:cs typeface="+mj-lt"/>
              </a:rPr>
              <a:t>Background Image Examples</a:t>
            </a:r>
            <a:endParaRPr lang="en-US"/>
          </a:p>
        </p:txBody>
      </p:sp>
      <p:sp>
        <p:nvSpPr>
          <p:cNvPr id="3" name="Content Placeholder 2">
            <a:extLst>
              <a:ext uri="{FF2B5EF4-FFF2-40B4-BE49-F238E27FC236}">
                <a16:creationId xmlns:a16="http://schemas.microsoft.com/office/drawing/2014/main" id="{6004CBBB-6EBD-58CB-575F-78F90AED1B66}"/>
              </a:ext>
            </a:extLst>
          </p:cNvPr>
          <p:cNvSpPr>
            <a:spLocks noGrp="1"/>
          </p:cNvSpPr>
          <p:nvPr>
            <p:ph idx="1"/>
          </p:nvPr>
        </p:nvSpPr>
        <p:spPr/>
        <p:txBody>
          <a:bodyPr vert="horz" lIns="91440" tIns="45720" rIns="91440" bIns="45720" rtlCol="0" anchor="t">
            <a:normAutofit/>
          </a:bodyPr>
          <a:lstStyle/>
          <a:p>
            <a:r>
              <a:rPr lang="en-US">
                <a:ea typeface="+mn-lt"/>
                <a:cs typeface="+mn-lt"/>
              </a:rPr>
              <a:t>Showcase a few examples of websites or web elements with creative and effective background images</a:t>
            </a:r>
            <a:endParaRPr lang="en-US">
              <a:cs typeface="Calibri" panose="020F0502020204030204"/>
            </a:endParaRPr>
          </a:p>
          <a:p>
            <a:r>
              <a:rPr lang="en-US">
                <a:ea typeface="+mn-lt"/>
                <a:cs typeface="+mn-lt"/>
              </a:rPr>
              <a:t>Discuss the impact of background images on the overall design and user experience</a:t>
            </a:r>
            <a:endParaRPr lang="en-US"/>
          </a:p>
          <a:p>
            <a:endParaRPr lang="en-US">
              <a:cs typeface="Calibri"/>
            </a:endParaRPr>
          </a:p>
        </p:txBody>
      </p:sp>
      <p:sp>
        <p:nvSpPr>
          <p:cNvPr id="4" name="Footer Placeholder 3">
            <a:extLst>
              <a:ext uri="{FF2B5EF4-FFF2-40B4-BE49-F238E27FC236}">
                <a16:creationId xmlns:a16="http://schemas.microsoft.com/office/drawing/2014/main" id="{20C02150-6A58-F1AB-1211-4C25BBC7B95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11866C9-3CE2-DECB-0E0F-9A6411A47CAC}"/>
              </a:ext>
            </a:extLst>
          </p:cNvPr>
          <p:cNvSpPr>
            <a:spLocks noGrp="1"/>
          </p:cNvSpPr>
          <p:nvPr>
            <p:ph type="sldNum" sz="quarter" idx="12"/>
          </p:nvPr>
        </p:nvSpPr>
        <p:spPr/>
        <p:txBody>
          <a:bodyPr/>
          <a:lstStyle/>
          <a:p>
            <a:fld id="{D4C40640-FB97-403C-ACEE-868BB27D48AD}" type="slidenum">
              <a:rPr lang="en-IN" smtClean="0"/>
              <a:t>56</a:t>
            </a:fld>
            <a:endParaRPr lang="en-IN"/>
          </a:p>
        </p:txBody>
      </p:sp>
    </p:spTree>
    <p:extLst>
      <p:ext uri="{BB962C8B-B14F-4D97-AF65-F5344CB8AC3E}">
        <p14:creationId xmlns:p14="http://schemas.microsoft.com/office/powerpoint/2010/main" val="705096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610E-26B8-A9B9-CA15-BA7E2C26EC2E}"/>
              </a:ext>
            </a:extLst>
          </p:cNvPr>
          <p:cNvSpPr>
            <a:spLocks noGrp="1"/>
          </p:cNvSpPr>
          <p:nvPr>
            <p:ph type="title"/>
          </p:nvPr>
        </p:nvSpPr>
        <p:spPr/>
        <p:txBody>
          <a:bodyPr/>
          <a:lstStyle/>
          <a:p>
            <a:r>
              <a:rPr lang="en-US">
                <a:ea typeface="+mj-lt"/>
                <a:cs typeface="+mj-lt"/>
              </a:rPr>
              <a:t>HTML &lt;picture&gt; Element</a:t>
            </a:r>
            <a:endParaRPr lang="en-US"/>
          </a:p>
        </p:txBody>
      </p:sp>
      <p:sp>
        <p:nvSpPr>
          <p:cNvPr id="3" name="Content Placeholder 2">
            <a:extLst>
              <a:ext uri="{FF2B5EF4-FFF2-40B4-BE49-F238E27FC236}">
                <a16:creationId xmlns:a16="http://schemas.microsoft.com/office/drawing/2014/main" id="{68FBC7E8-E69D-769B-F69F-AD1D7F22A136}"/>
              </a:ext>
            </a:extLst>
          </p:cNvPr>
          <p:cNvSpPr>
            <a:spLocks noGrp="1"/>
          </p:cNvSpPr>
          <p:nvPr>
            <p:ph idx="1"/>
          </p:nvPr>
        </p:nvSpPr>
        <p:spPr/>
        <p:txBody>
          <a:bodyPr vert="horz" lIns="91440" tIns="45720" rIns="91440" bIns="45720" rtlCol="0" anchor="t">
            <a:normAutofit/>
          </a:bodyPr>
          <a:lstStyle/>
          <a:p>
            <a:r>
              <a:rPr lang="en-US">
                <a:ea typeface="+mn-lt"/>
                <a:cs typeface="+mn-lt"/>
              </a:rPr>
              <a:t>Brief overview of the HTML &lt;picture&gt; element</a:t>
            </a:r>
            <a:endParaRPr lang="en-US">
              <a:cs typeface="Calibri" panose="020F0502020204030204"/>
            </a:endParaRPr>
          </a:p>
          <a:p>
            <a:r>
              <a:rPr lang="en-US">
                <a:ea typeface="+mn-lt"/>
                <a:cs typeface="+mn-lt"/>
              </a:rPr>
              <a:t>Explanation of its purpose and benefits</a:t>
            </a:r>
            <a:endParaRPr lang="en-US"/>
          </a:p>
          <a:p>
            <a:r>
              <a:rPr lang="en-US">
                <a:ea typeface="+mn-lt"/>
                <a:cs typeface="+mn-lt"/>
              </a:rPr>
              <a:t>Importance of responsive images in web design</a:t>
            </a:r>
            <a:endParaRPr lang="en-US"/>
          </a:p>
          <a:p>
            <a:endParaRPr lang="en-US">
              <a:cs typeface="Calibri"/>
            </a:endParaRPr>
          </a:p>
        </p:txBody>
      </p:sp>
      <p:sp>
        <p:nvSpPr>
          <p:cNvPr id="4" name="Footer Placeholder 3">
            <a:extLst>
              <a:ext uri="{FF2B5EF4-FFF2-40B4-BE49-F238E27FC236}">
                <a16:creationId xmlns:a16="http://schemas.microsoft.com/office/drawing/2014/main" id="{354D2554-9497-0046-B769-1F62F646569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2C12B5D-9617-5619-56C4-6537CEC7D23D}"/>
              </a:ext>
            </a:extLst>
          </p:cNvPr>
          <p:cNvSpPr>
            <a:spLocks noGrp="1"/>
          </p:cNvSpPr>
          <p:nvPr>
            <p:ph type="sldNum" sz="quarter" idx="12"/>
          </p:nvPr>
        </p:nvSpPr>
        <p:spPr/>
        <p:txBody>
          <a:bodyPr/>
          <a:lstStyle/>
          <a:p>
            <a:fld id="{D4C40640-FB97-403C-ACEE-868BB27D48AD}" type="slidenum">
              <a:rPr lang="en-IN" smtClean="0"/>
              <a:t>57</a:t>
            </a:fld>
            <a:endParaRPr lang="en-IN"/>
          </a:p>
        </p:txBody>
      </p:sp>
    </p:spTree>
    <p:extLst>
      <p:ext uri="{BB962C8B-B14F-4D97-AF65-F5344CB8AC3E}">
        <p14:creationId xmlns:p14="http://schemas.microsoft.com/office/powerpoint/2010/main" val="2041404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E7FA-1852-EB4E-B522-2C816DB1162A}"/>
              </a:ext>
            </a:extLst>
          </p:cNvPr>
          <p:cNvSpPr>
            <a:spLocks noGrp="1"/>
          </p:cNvSpPr>
          <p:nvPr>
            <p:ph type="title"/>
          </p:nvPr>
        </p:nvSpPr>
        <p:spPr/>
        <p:txBody>
          <a:bodyPr/>
          <a:lstStyle/>
          <a:p>
            <a:r>
              <a:rPr lang="en-US">
                <a:ea typeface="+mj-lt"/>
                <a:cs typeface="+mj-lt"/>
              </a:rPr>
              <a:t>The Need for Responsive Images</a:t>
            </a:r>
            <a:endParaRPr lang="en-US"/>
          </a:p>
        </p:txBody>
      </p:sp>
      <p:sp>
        <p:nvSpPr>
          <p:cNvPr id="3" name="Content Placeholder 2">
            <a:extLst>
              <a:ext uri="{FF2B5EF4-FFF2-40B4-BE49-F238E27FC236}">
                <a16:creationId xmlns:a16="http://schemas.microsoft.com/office/drawing/2014/main" id="{DB3A9CBA-8377-7134-B158-692AA690C820}"/>
              </a:ext>
            </a:extLst>
          </p:cNvPr>
          <p:cNvSpPr>
            <a:spLocks noGrp="1"/>
          </p:cNvSpPr>
          <p:nvPr>
            <p:ph idx="1"/>
          </p:nvPr>
        </p:nvSpPr>
        <p:spPr/>
        <p:txBody>
          <a:bodyPr vert="horz" lIns="91440" tIns="45720" rIns="91440" bIns="45720" rtlCol="0" anchor="t">
            <a:normAutofit/>
          </a:bodyPr>
          <a:lstStyle/>
          <a:p>
            <a:r>
              <a:rPr lang="en-US">
                <a:ea typeface="+mn-lt"/>
                <a:cs typeface="+mn-lt"/>
              </a:rPr>
              <a:t>Discuss the challenges posed by different device resolutions and screen sizes</a:t>
            </a:r>
            <a:endParaRPr lang="en-US">
              <a:cs typeface="Calibri" panose="020F0502020204030204"/>
            </a:endParaRPr>
          </a:p>
          <a:p>
            <a:r>
              <a:rPr lang="en-US">
                <a:ea typeface="+mn-lt"/>
                <a:cs typeface="+mn-lt"/>
              </a:rPr>
              <a:t>Importance of delivering appropriately sized images for optimal user experience</a:t>
            </a:r>
            <a:endParaRPr lang="en-US"/>
          </a:p>
          <a:p>
            <a:r>
              <a:rPr lang="en-US">
                <a:ea typeface="+mn-lt"/>
                <a:cs typeface="+mn-lt"/>
              </a:rPr>
              <a:t>Introduction to the concept of responsive web design</a:t>
            </a:r>
            <a:endParaRPr lang="en-US"/>
          </a:p>
          <a:p>
            <a:endParaRPr lang="en-US">
              <a:cs typeface="Calibri"/>
            </a:endParaRPr>
          </a:p>
        </p:txBody>
      </p:sp>
      <p:sp>
        <p:nvSpPr>
          <p:cNvPr id="4" name="Footer Placeholder 3">
            <a:extLst>
              <a:ext uri="{FF2B5EF4-FFF2-40B4-BE49-F238E27FC236}">
                <a16:creationId xmlns:a16="http://schemas.microsoft.com/office/drawing/2014/main" id="{5708E28B-4830-6BA4-2C5D-6B99604066E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1DECA4D-024C-8705-87C7-89EC57E6B9D8}"/>
              </a:ext>
            </a:extLst>
          </p:cNvPr>
          <p:cNvSpPr>
            <a:spLocks noGrp="1"/>
          </p:cNvSpPr>
          <p:nvPr>
            <p:ph type="sldNum" sz="quarter" idx="12"/>
          </p:nvPr>
        </p:nvSpPr>
        <p:spPr/>
        <p:txBody>
          <a:bodyPr/>
          <a:lstStyle/>
          <a:p>
            <a:fld id="{D4C40640-FB97-403C-ACEE-868BB27D48AD}" type="slidenum">
              <a:rPr lang="en-IN" smtClean="0"/>
              <a:t>58</a:t>
            </a:fld>
            <a:endParaRPr lang="en-IN"/>
          </a:p>
        </p:txBody>
      </p:sp>
    </p:spTree>
    <p:extLst>
      <p:ext uri="{BB962C8B-B14F-4D97-AF65-F5344CB8AC3E}">
        <p14:creationId xmlns:p14="http://schemas.microsoft.com/office/powerpoint/2010/main" val="2126566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BAD4-7FD2-ABCA-C980-0F90C7EAEAFE}"/>
              </a:ext>
            </a:extLst>
          </p:cNvPr>
          <p:cNvSpPr>
            <a:spLocks noGrp="1"/>
          </p:cNvSpPr>
          <p:nvPr>
            <p:ph type="title"/>
          </p:nvPr>
        </p:nvSpPr>
        <p:spPr/>
        <p:txBody>
          <a:bodyPr/>
          <a:lstStyle/>
          <a:p>
            <a:r>
              <a:rPr lang="en-US">
                <a:ea typeface="+mj-lt"/>
                <a:cs typeface="+mj-lt"/>
              </a:rPr>
              <a:t>Introducing the &lt;picture&gt; Element</a:t>
            </a:r>
            <a:endParaRPr lang="en-US"/>
          </a:p>
        </p:txBody>
      </p:sp>
      <p:sp>
        <p:nvSpPr>
          <p:cNvPr id="3" name="Content Placeholder 2">
            <a:extLst>
              <a:ext uri="{FF2B5EF4-FFF2-40B4-BE49-F238E27FC236}">
                <a16:creationId xmlns:a16="http://schemas.microsoft.com/office/drawing/2014/main" id="{E68EF79A-AB72-A5B4-01C9-B8785170BD77}"/>
              </a:ext>
            </a:extLst>
          </p:cNvPr>
          <p:cNvSpPr>
            <a:spLocks noGrp="1"/>
          </p:cNvSpPr>
          <p:nvPr>
            <p:ph idx="1"/>
          </p:nvPr>
        </p:nvSpPr>
        <p:spPr/>
        <p:txBody>
          <a:bodyPr vert="horz" lIns="91440" tIns="45720" rIns="91440" bIns="45720" rtlCol="0" anchor="t">
            <a:normAutofit/>
          </a:bodyPr>
          <a:lstStyle/>
          <a:p>
            <a:r>
              <a:rPr lang="en-US">
                <a:ea typeface="+mn-lt"/>
                <a:cs typeface="+mn-lt"/>
              </a:rPr>
              <a:t>Definition and purpose of the &lt;picture&gt; element</a:t>
            </a:r>
            <a:endParaRPr lang="en-US">
              <a:cs typeface="Calibri" panose="020F0502020204030204"/>
            </a:endParaRPr>
          </a:p>
          <a:p>
            <a:r>
              <a:rPr lang="en-US">
                <a:ea typeface="+mn-lt"/>
                <a:cs typeface="+mn-lt"/>
              </a:rPr>
              <a:t>Explanation of how it works in conjunction with the &lt;source&gt; and &lt;</a:t>
            </a:r>
            <a:r>
              <a:rPr lang="en-US" err="1">
                <a:ea typeface="+mn-lt"/>
                <a:cs typeface="+mn-lt"/>
              </a:rPr>
              <a:t>img</a:t>
            </a:r>
            <a:r>
              <a:rPr lang="en-US">
                <a:ea typeface="+mn-lt"/>
                <a:cs typeface="+mn-lt"/>
              </a:rPr>
              <a:t>&gt; elements</a:t>
            </a:r>
            <a:endParaRPr lang="en-US"/>
          </a:p>
          <a:p>
            <a:r>
              <a:rPr lang="en-US">
                <a:ea typeface="+mn-lt"/>
                <a:cs typeface="+mn-lt"/>
              </a:rPr>
              <a:t>Its role in providing different image sources for different conditions</a:t>
            </a:r>
            <a:endParaRPr lang="en-US"/>
          </a:p>
          <a:p>
            <a:endParaRPr lang="en-US">
              <a:cs typeface="Calibri"/>
            </a:endParaRPr>
          </a:p>
        </p:txBody>
      </p:sp>
      <p:sp>
        <p:nvSpPr>
          <p:cNvPr id="4" name="Footer Placeholder 3">
            <a:extLst>
              <a:ext uri="{FF2B5EF4-FFF2-40B4-BE49-F238E27FC236}">
                <a16:creationId xmlns:a16="http://schemas.microsoft.com/office/drawing/2014/main" id="{AA2B4DAD-F786-D325-5729-7F7A11C700B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6434B53-2E1C-55C4-4361-818128E9C386}"/>
              </a:ext>
            </a:extLst>
          </p:cNvPr>
          <p:cNvSpPr>
            <a:spLocks noGrp="1"/>
          </p:cNvSpPr>
          <p:nvPr>
            <p:ph type="sldNum" sz="quarter" idx="12"/>
          </p:nvPr>
        </p:nvSpPr>
        <p:spPr/>
        <p:txBody>
          <a:bodyPr/>
          <a:lstStyle/>
          <a:p>
            <a:fld id="{D4C40640-FB97-403C-ACEE-868BB27D48AD}" type="slidenum">
              <a:rPr lang="en-IN" smtClean="0"/>
              <a:t>59</a:t>
            </a:fld>
            <a:endParaRPr lang="en-IN"/>
          </a:p>
        </p:txBody>
      </p:sp>
    </p:spTree>
    <p:extLst>
      <p:ext uri="{BB962C8B-B14F-4D97-AF65-F5344CB8AC3E}">
        <p14:creationId xmlns:p14="http://schemas.microsoft.com/office/powerpoint/2010/main" val="221765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1381C-0235-9339-57FE-F8F130C52FD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HTML Page Structure</a:t>
            </a:r>
          </a:p>
          <a:p>
            <a:pPr algn="ctr"/>
            <a:endParaRPr lang="en-US" sz="3600" kern="1200">
              <a:solidFill>
                <a:srgbClr val="FFFFFF"/>
              </a:solidFill>
              <a:latin typeface="+mj-lt"/>
              <a:ea typeface="+mj-ea"/>
              <a:cs typeface="+mj-cs"/>
            </a:endParaRPr>
          </a:p>
        </p:txBody>
      </p:sp>
      <p:pic>
        <p:nvPicPr>
          <p:cNvPr id="6" name="Picture 6" descr="Graphical user interface, text, application, email&#10;&#10;Description automatically generated">
            <a:extLst>
              <a:ext uri="{FF2B5EF4-FFF2-40B4-BE49-F238E27FC236}">
                <a16:creationId xmlns:a16="http://schemas.microsoft.com/office/drawing/2014/main" id="{3086F4F7-A23B-F7C4-93E7-B990B1D4F61F}"/>
              </a:ext>
            </a:extLst>
          </p:cNvPr>
          <p:cNvPicPr>
            <a:picLocks noChangeAspect="1"/>
          </p:cNvPicPr>
          <p:nvPr/>
        </p:nvPicPr>
        <p:blipFill>
          <a:blip r:embed="rId2"/>
          <a:stretch>
            <a:fillRect/>
          </a:stretch>
        </p:blipFill>
        <p:spPr>
          <a:xfrm>
            <a:off x="4216599" y="631943"/>
            <a:ext cx="7758360" cy="5577407"/>
          </a:xfrm>
          <a:prstGeom prst="rect">
            <a:avLst/>
          </a:prstGeom>
        </p:spPr>
      </p:pic>
      <p:sp>
        <p:nvSpPr>
          <p:cNvPr id="4" name="Footer Placeholder 3">
            <a:extLst>
              <a:ext uri="{FF2B5EF4-FFF2-40B4-BE49-F238E27FC236}">
                <a16:creationId xmlns:a16="http://schemas.microsoft.com/office/drawing/2014/main" id="{55F37BB0-064E-C306-0EED-925509BF6EB0}"/>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Confidential and Proprietary. ©2023 UST Inc</a:t>
            </a:r>
          </a:p>
        </p:txBody>
      </p:sp>
      <p:sp>
        <p:nvSpPr>
          <p:cNvPr id="5" name="Slide Number Placeholder 4">
            <a:extLst>
              <a:ext uri="{FF2B5EF4-FFF2-40B4-BE49-F238E27FC236}">
                <a16:creationId xmlns:a16="http://schemas.microsoft.com/office/drawing/2014/main" id="{8F9E37D1-7EE0-9210-715F-2DE1FA7BE0CC}"/>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D4C40640-FB97-403C-ACEE-868BB27D48AD}" type="slidenum">
              <a:rPr lang="en-US">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781236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045A-F71C-3954-821D-0DA3D06521E5}"/>
              </a:ext>
            </a:extLst>
          </p:cNvPr>
          <p:cNvSpPr>
            <a:spLocks noGrp="1"/>
          </p:cNvSpPr>
          <p:nvPr>
            <p:ph type="title"/>
          </p:nvPr>
        </p:nvSpPr>
        <p:spPr/>
        <p:txBody>
          <a:bodyPr/>
          <a:lstStyle/>
          <a:p>
            <a:r>
              <a:rPr lang="en-US">
                <a:ea typeface="+mj-lt"/>
                <a:cs typeface="+mj-lt"/>
              </a:rPr>
              <a:t>Syntax of the &lt;picture&gt; Element</a:t>
            </a:r>
            <a:endParaRPr lang="en-US"/>
          </a:p>
        </p:txBody>
      </p:sp>
      <p:sp>
        <p:nvSpPr>
          <p:cNvPr id="3" name="Content Placeholder 2">
            <a:extLst>
              <a:ext uri="{FF2B5EF4-FFF2-40B4-BE49-F238E27FC236}">
                <a16:creationId xmlns:a16="http://schemas.microsoft.com/office/drawing/2014/main" id="{0B8AF33E-C36C-A87D-6CA0-7992B869AC7C}"/>
              </a:ext>
            </a:extLst>
          </p:cNvPr>
          <p:cNvSpPr>
            <a:spLocks noGrp="1"/>
          </p:cNvSpPr>
          <p:nvPr>
            <p:ph idx="1"/>
          </p:nvPr>
        </p:nvSpPr>
        <p:spPr/>
        <p:txBody>
          <a:bodyPr vert="horz" lIns="91440" tIns="45720" rIns="91440" bIns="45720" rtlCol="0" anchor="t">
            <a:normAutofit/>
          </a:bodyPr>
          <a:lstStyle/>
          <a:p>
            <a:r>
              <a:rPr lang="en-US">
                <a:ea typeface="+mn-lt"/>
                <a:cs typeface="+mn-lt"/>
              </a:rPr>
              <a:t>Example code demonstrating the basic structure of the &lt;picture&gt; element</a:t>
            </a:r>
            <a:endParaRPr lang="en-US">
              <a:cs typeface="Calibri" panose="020F0502020204030204"/>
            </a:endParaRPr>
          </a:p>
          <a:p>
            <a:r>
              <a:rPr lang="en-US">
                <a:ea typeface="+mn-lt"/>
                <a:cs typeface="+mn-lt"/>
              </a:rPr>
              <a:t>Usage of the &lt;source&gt; and &lt;img&gt; elements within the &lt;picture&gt; element</a:t>
            </a:r>
            <a:endParaRPr lang="en-US"/>
          </a:p>
          <a:p>
            <a:endParaRPr lang="en-US">
              <a:cs typeface="Calibri"/>
            </a:endParaRPr>
          </a:p>
        </p:txBody>
      </p:sp>
      <p:sp>
        <p:nvSpPr>
          <p:cNvPr id="4" name="Footer Placeholder 3">
            <a:extLst>
              <a:ext uri="{FF2B5EF4-FFF2-40B4-BE49-F238E27FC236}">
                <a16:creationId xmlns:a16="http://schemas.microsoft.com/office/drawing/2014/main" id="{5AE12EE1-E7BE-6914-A5FA-8C6BE4E7012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2B388C-1265-3E9E-C3B7-1B042D27C4F3}"/>
              </a:ext>
            </a:extLst>
          </p:cNvPr>
          <p:cNvSpPr>
            <a:spLocks noGrp="1"/>
          </p:cNvSpPr>
          <p:nvPr>
            <p:ph type="sldNum" sz="quarter" idx="12"/>
          </p:nvPr>
        </p:nvSpPr>
        <p:spPr/>
        <p:txBody>
          <a:bodyPr/>
          <a:lstStyle/>
          <a:p>
            <a:fld id="{D4C40640-FB97-403C-ACEE-868BB27D48AD}" type="slidenum">
              <a:rPr lang="en-IN" smtClean="0"/>
              <a:t>60</a:t>
            </a:fld>
            <a:endParaRPr lang="en-IN"/>
          </a:p>
        </p:txBody>
      </p:sp>
    </p:spTree>
    <p:extLst>
      <p:ext uri="{BB962C8B-B14F-4D97-AF65-F5344CB8AC3E}">
        <p14:creationId xmlns:p14="http://schemas.microsoft.com/office/powerpoint/2010/main" val="21672177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F0A1-1E92-A376-0269-D1928757CA15}"/>
              </a:ext>
            </a:extLst>
          </p:cNvPr>
          <p:cNvSpPr>
            <a:spLocks noGrp="1"/>
          </p:cNvSpPr>
          <p:nvPr>
            <p:ph type="title"/>
          </p:nvPr>
        </p:nvSpPr>
        <p:spPr/>
        <p:txBody>
          <a:bodyPr/>
          <a:lstStyle/>
          <a:p>
            <a:r>
              <a:rPr lang="en-US">
                <a:ea typeface="+mj-lt"/>
                <a:cs typeface="+mj-lt"/>
              </a:rPr>
              <a:t>Multiple Source Options with &lt;source&gt;</a:t>
            </a:r>
            <a:endParaRPr lang="en-US"/>
          </a:p>
        </p:txBody>
      </p:sp>
      <p:sp>
        <p:nvSpPr>
          <p:cNvPr id="3" name="Content Placeholder 2">
            <a:extLst>
              <a:ext uri="{FF2B5EF4-FFF2-40B4-BE49-F238E27FC236}">
                <a16:creationId xmlns:a16="http://schemas.microsoft.com/office/drawing/2014/main" id="{258A2AF5-74A8-AF5F-36E3-24B07FDFA4E3}"/>
              </a:ext>
            </a:extLst>
          </p:cNvPr>
          <p:cNvSpPr>
            <a:spLocks noGrp="1"/>
          </p:cNvSpPr>
          <p:nvPr>
            <p:ph idx="1"/>
          </p:nvPr>
        </p:nvSpPr>
        <p:spPr/>
        <p:txBody>
          <a:bodyPr vert="horz" lIns="91440" tIns="45720" rIns="91440" bIns="45720" rtlCol="0" anchor="t">
            <a:normAutofit/>
          </a:bodyPr>
          <a:lstStyle/>
          <a:p>
            <a:r>
              <a:rPr lang="en-US">
                <a:ea typeface="+mn-lt"/>
                <a:cs typeface="+mn-lt"/>
              </a:rPr>
              <a:t>Explanation of the &lt;source&gt; element's attributes: </a:t>
            </a:r>
            <a:r>
              <a:rPr lang="en-US" err="1">
                <a:ea typeface="+mn-lt"/>
                <a:cs typeface="+mn-lt"/>
              </a:rPr>
              <a:t>srcset</a:t>
            </a:r>
            <a:r>
              <a:rPr lang="en-US">
                <a:ea typeface="+mn-lt"/>
                <a:cs typeface="+mn-lt"/>
              </a:rPr>
              <a:t>, media, and type</a:t>
            </a:r>
            <a:endParaRPr lang="en-US">
              <a:cs typeface="Calibri" panose="020F0502020204030204"/>
            </a:endParaRPr>
          </a:p>
          <a:p>
            <a:r>
              <a:rPr lang="en-US">
                <a:ea typeface="+mn-lt"/>
                <a:cs typeface="+mn-lt"/>
              </a:rPr>
              <a:t>Demonstration of providing multiple image sources for different scenarios</a:t>
            </a:r>
            <a:endParaRPr lang="en-US"/>
          </a:p>
          <a:p>
            <a:r>
              <a:rPr lang="en-US">
                <a:ea typeface="+mn-lt"/>
                <a:cs typeface="+mn-lt"/>
              </a:rPr>
              <a:t>Examples of using different file formats (e.g., JPEG, PNG, WebP) for various browser support</a:t>
            </a:r>
            <a:endParaRPr lang="en-US"/>
          </a:p>
          <a:p>
            <a:endParaRPr lang="en-US">
              <a:cs typeface="Calibri"/>
            </a:endParaRPr>
          </a:p>
        </p:txBody>
      </p:sp>
      <p:sp>
        <p:nvSpPr>
          <p:cNvPr id="4" name="Footer Placeholder 3">
            <a:extLst>
              <a:ext uri="{FF2B5EF4-FFF2-40B4-BE49-F238E27FC236}">
                <a16:creationId xmlns:a16="http://schemas.microsoft.com/office/drawing/2014/main" id="{27ED79A6-4502-65FE-4E4A-BB36FBF6561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A1F4585-E319-232F-5AD8-4460E1DBF1A4}"/>
              </a:ext>
            </a:extLst>
          </p:cNvPr>
          <p:cNvSpPr>
            <a:spLocks noGrp="1"/>
          </p:cNvSpPr>
          <p:nvPr>
            <p:ph type="sldNum" sz="quarter" idx="12"/>
          </p:nvPr>
        </p:nvSpPr>
        <p:spPr/>
        <p:txBody>
          <a:bodyPr/>
          <a:lstStyle/>
          <a:p>
            <a:fld id="{D4C40640-FB97-403C-ACEE-868BB27D48AD}" type="slidenum">
              <a:rPr lang="en-IN" smtClean="0"/>
              <a:t>61</a:t>
            </a:fld>
            <a:endParaRPr lang="en-IN"/>
          </a:p>
        </p:txBody>
      </p:sp>
    </p:spTree>
    <p:extLst>
      <p:ext uri="{BB962C8B-B14F-4D97-AF65-F5344CB8AC3E}">
        <p14:creationId xmlns:p14="http://schemas.microsoft.com/office/powerpoint/2010/main" val="3240452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6EED-20F5-A5E8-9AF0-C912B7D581AB}"/>
              </a:ext>
            </a:extLst>
          </p:cNvPr>
          <p:cNvSpPr>
            <a:spLocks noGrp="1"/>
          </p:cNvSpPr>
          <p:nvPr>
            <p:ph type="title"/>
          </p:nvPr>
        </p:nvSpPr>
        <p:spPr/>
        <p:txBody>
          <a:bodyPr/>
          <a:lstStyle/>
          <a:p>
            <a:r>
              <a:rPr lang="en-US">
                <a:ea typeface="+mj-lt"/>
                <a:cs typeface="+mj-lt"/>
              </a:rPr>
              <a:t>Fallback &lt;</a:t>
            </a:r>
            <a:r>
              <a:rPr lang="en-US" err="1">
                <a:ea typeface="+mj-lt"/>
                <a:cs typeface="+mj-lt"/>
              </a:rPr>
              <a:t>img</a:t>
            </a:r>
            <a:r>
              <a:rPr lang="en-US">
                <a:ea typeface="+mj-lt"/>
                <a:cs typeface="+mj-lt"/>
              </a:rPr>
              <a:t>&gt; for Compatibility</a:t>
            </a:r>
            <a:endParaRPr lang="en-US"/>
          </a:p>
        </p:txBody>
      </p:sp>
      <p:sp>
        <p:nvSpPr>
          <p:cNvPr id="3" name="Content Placeholder 2">
            <a:extLst>
              <a:ext uri="{FF2B5EF4-FFF2-40B4-BE49-F238E27FC236}">
                <a16:creationId xmlns:a16="http://schemas.microsoft.com/office/drawing/2014/main" id="{A336045E-D093-27B3-F0F1-219A20FEAA4A}"/>
              </a:ext>
            </a:extLst>
          </p:cNvPr>
          <p:cNvSpPr>
            <a:spLocks noGrp="1"/>
          </p:cNvSpPr>
          <p:nvPr>
            <p:ph idx="1"/>
          </p:nvPr>
        </p:nvSpPr>
        <p:spPr/>
        <p:txBody>
          <a:bodyPr vert="horz" lIns="91440" tIns="45720" rIns="91440" bIns="45720" rtlCol="0" anchor="t">
            <a:normAutofit/>
          </a:bodyPr>
          <a:lstStyle/>
          <a:p>
            <a:r>
              <a:rPr lang="en-US">
                <a:ea typeface="+mn-lt"/>
                <a:cs typeface="+mn-lt"/>
              </a:rPr>
              <a:t>Importance of including a fallback &lt;</a:t>
            </a:r>
            <a:r>
              <a:rPr lang="en-US" err="1">
                <a:ea typeface="+mn-lt"/>
                <a:cs typeface="+mn-lt"/>
              </a:rPr>
              <a:t>img</a:t>
            </a:r>
            <a:r>
              <a:rPr lang="en-US">
                <a:ea typeface="+mn-lt"/>
                <a:cs typeface="+mn-lt"/>
              </a:rPr>
              <a:t>&gt; element within the &lt;picture&gt; element</a:t>
            </a:r>
            <a:endParaRPr lang="en-US">
              <a:cs typeface="Calibri" panose="020F0502020204030204"/>
            </a:endParaRPr>
          </a:p>
          <a:p>
            <a:r>
              <a:rPr lang="en-US">
                <a:ea typeface="+mn-lt"/>
                <a:cs typeface="+mn-lt"/>
              </a:rPr>
              <a:t>Explanation of the src attribute in the &lt;img&gt; element as a fallback source</a:t>
            </a:r>
            <a:endParaRPr lang="en-US"/>
          </a:p>
          <a:p>
            <a:r>
              <a:rPr lang="en-US">
                <a:ea typeface="+mn-lt"/>
                <a:cs typeface="+mn-lt"/>
              </a:rPr>
              <a:t>Example code showcasing the proper usage of the fallback &lt;</a:t>
            </a:r>
            <a:r>
              <a:rPr lang="en-US" err="1">
                <a:ea typeface="+mn-lt"/>
                <a:cs typeface="+mn-lt"/>
              </a:rPr>
              <a:t>img</a:t>
            </a:r>
            <a:r>
              <a:rPr lang="en-US">
                <a:ea typeface="+mn-lt"/>
                <a:cs typeface="+mn-lt"/>
              </a:rPr>
              <a:t>&gt; element</a:t>
            </a:r>
            <a:endParaRPr lang="en-US"/>
          </a:p>
          <a:p>
            <a:endParaRPr lang="en-US">
              <a:cs typeface="Calibri"/>
            </a:endParaRPr>
          </a:p>
        </p:txBody>
      </p:sp>
      <p:sp>
        <p:nvSpPr>
          <p:cNvPr id="4" name="Footer Placeholder 3">
            <a:extLst>
              <a:ext uri="{FF2B5EF4-FFF2-40B4-BE49-F238E27FC236}">
                <a16:creationId xmlns:a16="http://schemas.microsoft.com/office/drawing/2014/main" id="{1E8B20FF-2CFC-5D42-516F-E936CC0A57E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7DF2A98-6C6D-C906-DF56-1F99F88EE250}"/>
              </a:ext>
            </a:extLst>
          </p:cNvPr>
          <p:cNvSpPr>
            <a:spLocks noGrp="1"/>
          </p:cNvSpPr>
          <p:nvPr>
            <p:ph type="sldNum" sz="quarter" idx="12"/>
          </p:nvPr>
        </p:nvSpPr>
        <p:spPr/>
        <p:txBody>
          <a:bodyPr/>
          <a:lstStyle/>
          <a:p>
            <a:fld id="{D4C40640-FB97-403C-ACEE-868BB27D48AD}" type="slidenum">
              <a:rPr lang="en-IN" smtClean="0"/>
              <a:t>62</a:t>
            </a:fld>
            <a:endParaRPr lang="en-IN"/>
          </a:p>
        </p:txBody>
      </p:sp>
    </p:spTree>
    <p:extLst>
      <p:ext uri="{BB962C8B-B14F-4D97-AF65-F5344CB8AC3E}">
        <p14:creationId xmlns:p14="http://schemas.microsoft.com/office/powerpoint/2010/main" val="19049542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63</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Segoe UI"/>
                <a:cs typeface="Segoe UI"/>
              </a:rPr>
              <a:t>HTML Favicon</a:t>
            </a: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88853"/>
            <a:ext cx="117146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a:ea typeface="Verdana"/>
              </a:rPr>
              <a:t>.</a:t>
            </a:r>
            <a:r>
              <a:rPr lang="en-US" sz="2400">
                <a:latin typeface="Verdana"/>
                <a:ea typeface="Verdana"/>
              </a:rPr>
              <a:t>A favicon is a small image displayed next to the page title in the browser tab.</a:t>
            </a:r>
          </a:p>
          <a:p>
            <a:endParaRPr lang="en-US" sz="2400">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Segoe UI"/>
                <a:cs typeface="Segoe UI"/>
              </a:rPr>
              <a:t>How To Add a Favicon in Html</a:t>
            </a: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Verdana"/>
                <a:ea typeface="Verdana"/>
              </a:rPr>
              <a:t>A favicon image is displayed to the left of the page title in the browser tab, like this:</a:t>
            </a:r>
          </a:p>
          <a:p>
            <a:endParaRPr lang="en-US" sz="2000">
              <a:latin typeface="Verdana"/>
              <a:ea typeface="Verdana"/>
            </a:endParaRPr>
          </a:p>
          <a:p>
            <a:r>
              <a:rPr lang="en-US" sz="2000">
                <a:latin typeface="Verdana"/>
                <a:ea typeface="Verdana"/>
              </a:rPr>
              <a:t>To add a favicon to your website, either save your favicon image to the root directory of your webserver, or create a folder in the root directory called images, and save your favicon image in this folder. A common name for a favicon image is "favicon.ico".</a:t>
            </a:r>
          </a:p>
          <a:p>
            <a:endParaRPr lang="en-US" sz="2000">
              <a:latin typeface="Verdana"/>
              <a:ea typeface="Verdana"/>
            </a:endParaRPr>
          </a:p>
          <a:p>
            <a:endParaRPr lang="en-US" sz="2000">
              <a:latin typeface="Segoe UI"/>
              <a:cs typeface="Segoe UI"/>
            </a:endParaRPr>
          </a:p>
        </p:txBody>
      </p:sp>
      <p:pic>
        <p:nvPicPr>
          <p:cNvPr id="10" name="Picture 10" descr="Graphical user interface, application&#10;&#10;Description automatically generated">
            <a:extLst>
              <a:ext uri="{FF2B5EF4-FFF2-40B4-BE49-F238E27FC236}">
                <a16:creationId xmlns:a16="http://schemas.microsoft.com/office/drawing/2014/main" id="{712A494A-E639-0567-19B3-A91ABEA4A801}"/>
              </a:ext>
            </a:extLst>
          </p:cNvPr>
          <p:cNvPicPr>
            <a:picLocks noChangeAspect="1"/>
          </p:cNvPicPr>
          <p:nvPr/>
        </p:nvPicPr>
        <p:blipFill>
          <a:blip r:embed="rId2"/>
          <a:stretch>
            <a:fillRect/>
          </a:stretch>
        </p:blipFill>
        <p:spPr>
          <a:xfrm>
            <a:off x="2955986" y="2895177"/>
            <a:ext cx="5661803" cy="1427081"/>
          </a:xfrm>
          <a:prstGeom prst="rect">
            <a:avLst/>
          </a:prstGeom>
        </p:spPr>
      </p:pic>
    </p:spTree>
    <p:extLst>
      <p:ext uri="{BB962C8B-B14F-4D97-AF65-F5344CB8AC3E}">
        <p14:creationId xmlns:p14="http://schemas.microsoft.com/office/powerpoint/2010/main" val="1336392590"/>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64</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88853"/>
            <a:ext cx="117146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a:ea typeface="Verdana"/>
              </a:rPr>
              <a:t>.</a:t>
            </a:r>
            <a:endParaRPr lang="en-US" sz="24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8" name="TextBox 7">
            <a:extLst>
              <a:ext uri="{FF2B5EF4-FFF2-40B4-BE49-F238E27FC236}">
                <a16:creationId xmlns:a16="http://schemas.microsoft.com/office/drawing/2014/main" id="{CDEFF7CF-E00F-1CA5-1377-F1044F526253}"/>
              </a:ext>
            </a:extLst>
          </p:cNvPr>
          <p:cNvSpPr txBox="1"/>
          <p:nvPr/>
        </p:nvSpPr>
        <p:spPr>
          <a:xfrm>
            <a:off x="1130062" y="641231"/>
            <a:ext cx="901172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Segoe UI"/>
                <a:cs typeface="Segoe UI"/>
              </a:rPr>
              <a:t>Example</a:t>
            </a:r>
          </a:p>
          <a:p>
            <a:r>
              <a:rPr lang="en-US" sz="2000">
                <a:solidFill>
                  <a:srgbClr val="0000CD"/>
                </a:solidFill>
                <a:latin typeface="Consolas"/>
              </a:rPr>
              <a:t>&lt;</a:t>
            </a:r>
            <a:r>
              <a:rPr lang="en-US" sz="2000">
                <a:solidFill>
                  <a:srgbClr val="A52A2A"/>
                </a:solidFill>
                <a:latin typeface="Consolas"/>
              </a:rPr>
              <a:t>!DOCTYPE</a:t>
            </a:r>
            <a:r>
              <a:rPr lang="en-US" sz="2000">
                <a:solidFill>
                  <a:srgbClr val="FF0000"/>
                </a:solidFill>
                <a:latin typeface="Consolas"/>
              </a:rPr>
              <a:t> html</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html</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head</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title</a:t>
            </a:r>
            <a:r>
              <a:rPr lang="en-US" sz="2000">
                <a:solidFill>
                  <a:srgbClr val="0000CD"/>
                </a:solidFill>
                <a:latin typeface="Consolas"/>
              </a:rPr>
              <a:t>&gt;</a:t>
            </a:r>
            <a:r>
              <a:rPr lang="en-US" sz="2000">
                <a:latin typeface="Consolas"/>
              </a:rPr>
              <a:t>My Page Title</a:t>
            </a:r>
            <a:r>
              <a:rPr lang="en-US" sz="2000">
                <a:solidFill>
                  <a:srgbClr val="0000CD"/>
                </a:solidFill>
                <a:latin typeface="Consolas"/>
              </a:rPr>
              <a:t>&lt;</a:t>
            </a:r>
            <a:r>
              <a:rPr lang="en-US" sz="2000">
                <a:solidFill>
                  <a:srgbClr val="A52A2A"/>
                </a:solidFill>
                <a:latin typeface="Consolas"/>
              </a:rPr>
              <a:t>/title</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link</a:t>
            </a:r>
            <a:r>
              <a:rPr lang="en-US" sz="2000">
                <a:solidFill>
                  <a:srgbClr val="FF0000"/>
                </a:solidFill>
                <a:latin typeface="Consolas"/>
              </a:rPr>
              <a:t> </a:t>
            </a:r>
            <a:r>
              <a:rPr lang="en-US" sz="2000" err="1">
                <a:solidFill>
                  <a:srgbClr val="FF0000"/>
                </a:solidFill>
                <a:latin typeface="Consolas"/>
              </a:rPr>
              <a:t>rel</a:t>
            </a:r>
            <a:r>
              <a:rPr lang="en-US" sz="2000">
                <a:solidFill>
                  <a:srgbClr val="0000CD"/>
                </a:solidFill>
                <a:latin typeface="Consolas"/>
              </a:rPr>
              <a:t>="icon"</a:t>
            </a:r>
            <a:r>
              <a:rPr lang="en-US" sz="2000">
                <a:solidFill>
                  <a:srgbClr val="FF0000"/>
                </a:solidFill>
                <a:latin typeface="Consolas"/>
              </a:rPr>
              <a:t> type</a:t>
            </a:r>
            <a:r>
              <a:rPr lang="en-US" sz="2000">
                <a:solidFill>
                  <a:srgbClr val="0000CD"/>
                </a:solidFill>
                <a:latin typeface="Consolas"/>
              </a:rPr>
              <a:t>="image/x-icon"</a:t>
            </a:r>
            <a:r>
              <a:rPr lang="en-US" sz="2000">
                <a:solidFill>
                  <a:srgbClr val="FF0000"/>
                </a:solidFill>
                <a:latin typeface="Consolas"/>
              </a:rPr>
              <a:t> </a:t>
            </a:r>
            <a:r>
              <a:rPr lang="en-US" sz="2000" err="1">
                <a:solidFill>
                  <a:srgbClr val="FF0000"/>
                </a:solidFill>
                <a:latin typeface="Consolas"/>
              </a:rPr>
              <a:t>href</a:t>
            </a:r>
            <a:r>
              <a:rPr lang="en-US" sz="2000">
                <a:solidFill>
                  <a:srgbClr val="0000CD"/>
                </a:solidFill>
                <a:latin typeface="Consolas"/>
              </a:rPr>
              <a:t>="/images/favicon.ico"&gt;</a:t>
            </a:r>
            <a:br>
              <a:rPr lang="en-US" sz="2000">
                <a:latin typeface="Consolas"/>
              </a:rPr>
            </a:br>
            <a:r>
              <a:rPr lang="en-US" sz="2000">
                <a:solidFill>
                  <a:srgbClr val="0000CD"/>
                </a:solidFill>
                <a:latin typeface="Consolas"/>
              </a:rPr>
              <a:t>&lt;</a:t>
            </a:r>
            <a:r>
              <a:rPr lang="en-US" sz="2000">
                <a:solidFill>
                  <a:srgbClr val="A52A2A"/>
                </a:solidFill>
                <a:latin typeface="Consolas"/>
              </a:rPr>
              <a:t>/head</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body</a:t>
            </a:r>
            <a:r>
              <a:rPr lang="en-US" sz="2000">
                <a:solidFill>
                  <a:srgbClr val="0000CD"/>
                </a:solidFill>
                <a:latin typeface="Consolas"/>
              </a:rPr>
              <a:t>&gt;</a:t>
            </a:r>
            <a:br>
              <a:rPr lang="en-US" sz="2000">
                <a:latin typeface="Consolas"/>
              </a:rPr>
            </a:br>
            <a:br>
              <a:rPr lang="en-US" sz="2000">
                <a:latin typeface="Consolas"/>
              </a:rPr>
            </a:br>
            <a:r>
              <a:rPr lang="en-US" sz="2000">
                <a:solidFill>
                  <a:srgbClr val="0000CD"/>
                </a:solidFill>
                <a:latin typeface="Consolas"/>
              </a:rPr>
              <a:t>&lt;</a:t>
            </a:r>
            <a:r>
              <a:rPr lang="en-US" sz="2000">
                <a:solidFill>
                  <a:srgbClr val="A52A2A"/>
                </a:solidFill>
                <a:latin typeface="Consolas"/>
              </a:rPr>
              <a:t>h1</a:t>
            </a:r>
            <a:r>
              <a:rPr lang="en-US" sz="2000">
                <a:solidFill>
                  <a:srgbClr val="0000CD"/>
                </a:solidFill>
                <a:latin typeface="Consolas"/>
              </a:rPr>
              <a:t>&gt;</a:t>
            </a:r>
            <a:r>
              <a:rPr lang="en-US" sz="2000">
                <a:latin typeface="Consolas"/>
              </a:rPr>
              <a:t>This is a Heading</a:t>
            </a:r>
            <a:r>
              <a:rPr lang="en-US" sz="2000">
                <a:solidFill>
                  <a:srgbClr val="0000CD"/>
                </a:solidFill>
                <a:latin typeface="Consolas"/>
              </a:rPr>
              <a:t>&lt;</a:t>
            </a:r>
            <a:r>
              <a:rPr lang="en-US" sz="2000">
                <a:solidFill>
                  <a:srgbClr val="A52A2A"/>
                </a:solidFill>
                <a:latin typeface="Consolas"/>
              </a:rPr>
              <a:t>/h1</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p</a:t>
            </a:r>
            <a:r>
              <a:rPr lang="en-US" sz="2000">
                <a:solidFill>
                  <a:srgbClr val="0000CD"/>
                </a:solidFill>
                <a:latin typeface="Consolas"/>
              </a:rPr>
              <a:t>&gt;</a:t>
            </a:r>
            <a:r>
              <a:rPr lang="en-US" sz="2000">
                <a:latin typeface="Consolas"/>
              </a:rPr>
              <a:t>This is a paragraph.</a:t>
            </a:r>
            <a:r>
              <a:rPr lang="en-US" sz="2000">
                <a:solidFill>
                  <a:srgbClr val="0000CD"/>
                </a:solidFill>
                <a:latin typeface="Consolas"/>
              </a:rPr>
              <a:t>&lt;</a:t>
            </a:r>
            <a:r>
              <a:rPr lang="en-US" sz="2000">
                <a:solidFill>
                  <a:srgbClr val="A52A2A"/>
                </a:solidFill>
                <a:latin typeface="Consolas"/>
              </a:rPr>
              <a:t>/p</a:t>
            </a:r>
            <a:r>
              <a:rPr lang="en-US" sz="2000">
                <a:solidFill>
                  <a:srgbClr val="0000CD"/>
                </a:solidFill>
                <a:latin typeface="Consolas"/>
              </a:rPr>
              <a:t>&gt;</a:t>
            </a:r>
            <a:br>
              <a:rPr lang="en-US" sz="2000">
                <a:latin typeface="Consolas"/>
              </a:rPr>
            </a:br>
            <a:br>
              <a:rPr lang="en-US" sz="2000">
                <a:latin typeface="Consolas"/>
              </a:rPr>
            </a:br>
            <a:r>
              <a:rPr lang="en-US" sz="2000">
                <a:solidFill>
                  <a:srgbClr val="0000CD"/>
                </a:solidFill>
                <a:latin typeface="Consolas"/>
              </a:rPr>
              <a:t>&lt;</a:t>
            </a:r>
            <a:r>
              <a:rPr lang="en-US" sz="2000">
                <a:solidFill>
                  <a:srgbClr val="A52A2A"/>
                </a:solidFill>
                <a:latin typeface="Consolas"/>
              </a:rPr>
              <a:t>/body</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/html</a:t>
            </a:r>
            <a:r>
              <a:rPr lang="en-US" sz="2000">
                <a:solidFill>
                  <a:srgbClr val="0000CD"/>
                </a:solidFill>
                <a:latin typeface="Consolas"/>
              </a:rPr>
              <a:t>&gt;</a:t>
            </a:r>
          </a:p>
        </p:txBody>
      </p:sp>
    </p:spTree>
    <p:extLst>
      <p:ext uri="{BB962C8B-B14F-4D97-AF65-F5344CB8AC3E}">
        <p14:creationId xmlns:p14="http://schemas.microsoft.com/office/powerpoint/2010/main" val="4241999124"/>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65</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60098"/>
            <a:ext cx="117146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10" name="TextBox 9">
            <a:extLst>
              <a:ext uri="{FF2B5EF4-FFF2-40B4-BE49-F238E27FC236}">
                <a16:creationId xmlns:a16="http://schemas.microsoft.com/office/drawing/2014/main" id="{3D167798-F855-A0B8-7F98-439DC550294D}"/>
              </a:ext>
            </a:extLst>
          </p:cNvPr>
          <p:cNvSpPr txBox="1"/>
          <p:nvPr/>
        </p:nvSpPr>
        <p:spPr>
          <a:xfrm>
            <a:off x="684363" y="569344"/>
            <a:ext cx="67113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Segoe UI"/>
                <a:cs typeface="Segoe UI"/>
              </a:rPr>
              <a:t>HTML Page Title</a:t>
            </a:r>
            <a:endParaRPr lang="en-US"/>
          </a:p>
          <a:p>
            <a:endParaRPr lang="en-US" sz="2800">
              <a:latin typeface="Segoe UI"/>
              <a:cs typeface="Segoe UI"/>
            </a:endParaRPr>
          </a:p>
        </p:txBody>
      </p:sp>
      <p:sp>
        <p:nvSpPr>
          <p:cNvPr id="12" name="TextBox 11">
            <a:extLst>
              <a:ext uri="{FF2B5EF4-FFF2-40B4-BE49-F238E27FC236}">
                <a16:creationId xmlns:a16="http://schemas.microsoft.com/office/drawing/2014/main" id="{46585BB5-6B9E-1086-AD21-79269285CEB3}"/>
              </a:ext>
            </a:extLst>
          </p:cNvPr>
          <p:cNvSpPr txBox="1"/>
          <p:nvPr/>
        </p:nvSpPr>
        <p:spPr>
          <a:xfrm>
            <a:off x="583721" y="1489494"/>
            <a:ext cx="1124021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Verdana"/>
                <a:ea typeface="Verdana"/>
              </a:rPr>
              <a:t>Every web page should have a page title to describe the meaning of the page.</a:t>
            </a:r>
          </a:p>
          <a:p>
            <a:endParaRPr lang="en-US" sz="2400">
              <a:latin typeface="Verdana"/>
              <a:ea typeface="Verdana"/>
            </a:endParaRPr>
          </a:p>
          <a:p>
            <a:r>
              <a:rPr lang="en-US" sz="2400">
                <a:latin typeface="Verdana"/>
                <a:ea typeface="Verdana"/>
              </a:rPr>
              <a:t>Example</a:t>
            </a:r>
          </a:p>
          <a:p>
            <a:endParaRPr lang="en-US">
              <a:cs typeface="Calibri" panose="020F0502020204030204"/>
            </a:endParaRPr>
          </a:p>
        </p:txBody>
      </p:sp>
      <p:sp>
        <p:nvSpPr>
          <p:cNvPr id="13" name="TextBox 12">
            <a:extLst>
              <a:ext uri="{FF2B5EF4-FFF2-40B4-BE49-F238E27FC236}">
                <a16:creationId xmlns:a16="http://schemas.microsoft.com/office/drawing/2014/main" id="{C842B1E1-3F62-5CD0-44F4-5E5C327B5313}"/>
              </a:ext>
            </a:extLst>
          </p:cNvPr>
          <p:cNvSpPr txBox="1"/>
          <p:nvPr/>
        </p:nvSpPr>
        <p:spPr>
          <a:xfrm>
            <a:off x="1417608" y="2610928"/>
            <a:ext cx="27432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Segoe UI"/>
              <a:cs typeface="Segoe UI"/>
            </a:endParaRPr>
          </a:p>
          <a:p>
            <a:r>
              <a:rPr lang="en-US" sz="2000">
                <a:solidFill>
                  <a:srgbClr val="0000CD"/>
                </a:solidFill>
                <a:latin typeface="Consolas"/>
              </a:rPr>
              <a:t>&lt;</a:t>
            </a:r>
            <a:r>
              <a:rPr lang="en-US" sz="2000">
                <a:solidFill>
                  <a:srgbClr val="A52A2A"/>
                </a:solidFill>
                <a:latin typeface="Consolas"/>
              </a:rPr>
              <a:t>!DOCTYPE</a:t>
            </a:r>
            <a:r>
              <a:rPr lang="en-US" sz="2000">
                <a:solidFill>
                  <a:srgbClr val="FF0000"/>
                </a:solidFill>
                <a:latin typeface="Consolas"/>
              </a:rPr>
              <a:t> html</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html</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head</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title</a:t>
            </a:r>
            <a:r>
              <a:rPr lang="en-US" sz="2000">
                <a:solidFill>
                  <a:srgbClr val="0000CD"/>
                </a:solidFill>
                <a:latin typeface="Consolas"/>
              </a:rPr>
              <a:t>&gt;</a:t>
            </a:r>
            <a:r>
              <a:rPr lang="en-US" sz="2000">
                <a:latin typeface="Consolas"/>
              </a:rPr>
              <a:t>HTML Tutorial</a:t>
            </a:r>
            <a:r>
              <a:rPr lang="en-US" sz="2000">
                <a:solidFill>
                  <a:srgbClr val="0000CD"/>
                </a:solidFill>
                <a:latin typeface="Consolas"/>
              </a:rPr>
              <a:t>&lt;</a:t>
            </a:r>
            <a:r>
              <a:rPr lang="en-US" sz="2000">
                <a:solidFill>
                  <a:srgbClr val="A52A2A"/>
                </a:solidFill>
                <a:latin typeface="Consolas"/>
              </a:rPr>
              <a:t>/title</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/head</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body</a:t>
            </a:r>
            <a:r>
              <a:rPr lang="en-US" sz="2000">
                <a:solidFill>
                  <a:srgbClr val="0000CD"/>
                </a:solidFill>
                <a:latin typeface="Consolas"/>
              </a:rPr>
              <a:t>&gt;</a:t>
            </a:r>
            <a:br>
              <a:rPr lang="en-US" sz="2000">
                <a:latin typeface="Consolas"/>
              </a:rPr>
            </a:br>
            <a:br>
              <a:rPr lang="en-US" sz="2000">
                <a:latin typeface="Consolas"/>
              </a:rPr>
            </a:br>
            <a:r>
              <a:rPr lang="en-US" sz="2000">
                <a:latin typeface="Consolas"/>
              </a:rPr>
              <a:t>The content of the document......</a:t>
            </a:r>
            <a:br>
              <a:rPr lang="en-US" sz="2000">
                <a:latin typeface="Consolas"/>
              </a:rPr>
            </a:br>
            <a:br>
              <a:rPr lang="en-US" sz="2000">
                <a:latin typeface="Consolas"/>
              </a:rPr>
            </a:br>
            <a:r>
              <a:rPr lang="en-US" sz="2000">
                <a:solidFill>
                  <a:srgbClr val="0000CD"/>
                </a:solidFill>
                <a:latin typeface="Consolas"/>
              </a:rPr>
              <a:t>&lt;</a:t>
            </a:r>
            <a:r>
              <a:rPr lang="en-US" sz="2000">
                <a:solidFill>
                  <a:srgbClr val="A52A2A"/>
                </a:solidFill>
                <a:latin typeface="Consolas"/>
              </a:rPr>
              <a:t>/body</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/html</a:t>
            </a:r>
            <a:r>
              <a:rPr lang="en-US" sz="2000">
                <a:solidFill>
                  <a:srgbClr val="0000CD"/>
                </a:solidFill>
                <a:latin typeface="Consolas"/>
              </a:rPr>
              <a:t>&gt;</a:t>
            </a:r>
          </a:p>
        </p:txBody>
      </p:sp>
    </p:spTree>
    <p:extLst>
      <p:ext uri="{BB962C8B-B14F-4D97-AF65-F5344CB8AC3E}">
        <p14:creationId xmlns:p14="http://schemas.microsoft.com/office/powerpoint/2010/main" val="134571653"/>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66</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88853"/>
            <a:ext cx="117146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a:ea typeface="Verdana"/>
              </a:rPr>
              <a:t>.</a:t>
            </a:r>
            <a:endParaRPr lang="en-US" sz="24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8" name="TextBox 7">
            <a:extLst>
              <a:ext uri="{FF2B5EF4-FFF2-40B4-BE49-F238E27FC236}">
                <a16:creationId xmlns:a16="http://schemas.microsoft.com/office/drawing/2014/main" id="{CDEFF7CF-E00F-1CA5-1377-F1044F526253}"/>
              </a:ext>
            </a:extLst>
          </p:cNvPr>
          <p:cNvSpPr txBox="1"/>
          <p:nvPr/>
        </p:nvSpPr>
        <p:spPr>
          <a:xfrm>
            <a:off x="1115685" y="828136"/>
            <a:ext cx="90117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latin typeface="Segoe UI"/>
              <a:cs typeface="Segoe UI"/>
            </a:endParaRPr>
          </a:p>
        </p:txBody>
      </p:sp>
      <p:sp>
        <p:nvSpPr>
          <p:cNvPr id="10" name="TextBox 9">
            <a:extLst>
              <a:ext uri="{FF2B5EF4-FFF2-40B4-BE49-F238E27FC236}">
                <a16:creationId xmlns:a16="http://schemas.microsoft.com/office/drawing/2014/main" id="{DE43D18B-C5CF-9F0C-B509-B215B75CD4F0}"/>
              </a:ext>
            </a:extLst>
          </p:cNvPr>
          <p:cNvSpPr txBox="1"/>
          <p:nvPr/>
        </p:nvSpPr>
        <p:spPr>
          <a:xfrm>
            <a:off x="368061" y="324929"/>
            <a:ext cx="70995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a:ea typeface="Verdana"/>
              </a:rPr>
              <a:t>The title is shown in the browser's title bar:</a:t>
            </a:r>
            <a:endParaRPr lang="en-US"/>
          </a:p>
        </p:txBody>
      </p:sp>
      <p:pic>
        <p:nvPicPr>
          <p:cNvPr id="11" name="Picture 11" descr="Graphical user interface, text, application&#10;&#10;Description automatically generated">
            <a:extLst>
              <a:ext uri="{FF2B5EF4-FFF2-40B4-BE49-F238E27FC236}">
                <a16:creationId xmlns:a16="http://schemas.microsoft.com/office/drawing/2014/main" id="{7499C789-D702-CC7A-76C1-FB9F06E9435F}"/>
              </a:ext>
            </a:extLst>
          </p:cNvPr>
          <p:cNvPicPr>
            <a:picLocks noChangeAspect="1"/>
          </p:cNvPicPr>
          <p:nvPr/>
        </p:nvPicPr>
        <p:blipFill>
          <a:blip r:embed="rId2"/>
          <a:stretch>
            <a:fillRect/>
          </a:stretch>
        </p:blipFill>
        <p:spPr>
          <a:xfrm>
            <a:off x="554966" y="927396"/>
            <a:ext cx="8623539" cy="3349810"/>
          </a:xfrm>
          <a:prstGeom prst="rect">
            <a:avLst/>
          </a:prstGeom>
        </p:spPr>
      </p:pic>
      <p:sp>
        <p:nvSpPr>
          <p:cNvPr id="13" name="TextBox 12">
            <a:extLst>
              <a:ext uri="{FF2B5EF4-FFF2-40B4-BE49-F238E27FC236}">
                <a16:creationId xmlns:a16="http://schemas.microsoft.com/office/drawing/2014/main" id="{A3775F17-C3DF-C60C-6565-C6ECBCDA6C22}"/>
              </a:ext>
            </a:extLst>
          </p:cNvPr>
          <p:cNvSpPr txBox="1"/>
          <p:nvPr/>
        </p:nvSpPr>
        <p:spPr>
          <a:xfrm rot="-10800000" flipV="1">
            <a:off x="554967" y="4223433"/>
            <a:ext cx="997501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Verdana"/>
                <a:ea typeface="Verdana"/>
              </a:rPr>
              <a:t>The &lt;title&gt; element:</a:t>
            </a:r>
          </a:p>
          <a:p>
            <a:pPr>
              <a:buChar char="•"/>
            </a:pPr>
            <a:r>
              <a:rPr lang="en-US" sz="2400">
                <a:latin typeface="Verdana"/>
                <a:ea typeface="Verdana"/>
              </a:rPr>
              <a:t>defines a title in the browser toolbar</a:t>
            </a:r>
          </a:p>
          <a:p>
            <a:pPr>
              <a:buChar char="•"/>
            </a:pPr>
            <a:r>
              <a:rPr lang="en-US" sz="2400">
                <a:latin typeface="Verdana"/>
                <a:ea typeface="Verdana"/>
              </a:rPr>
              <a:t>provides a title for the page when it is added to favorites</a:t>
            </a:r>
          </a:p>
          <a:p>
            <a:pPr>
              <a:buChar char="•"/>
            </a:pPr>
            <a:r>
              <a:rPr lang="en-US" sz="2400">
                <a:latin typeface="Verdana"/>
                <a:ea typeface="Verdana"/>
              </a:rPr>
              <a:t>displays a title for the page in search engine-results</a:t>
            </a:r>
          </a:p>
        </p:txBody>
      </p:sp>
    </p:spTree>
    <p:extLst>
      <p:ext uri="{BB962C8B-B14F-4D97-AF65-F5344CB8AC3E}">
        <p14:creationId xmlns:p14="http://schemas.microsoft.com/office/powerpoint/2010/main" val="2389334217"/>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67</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60098"/>
            <a:ext cx="117146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10" name="TextBox 9">
            <a:extLst>
              <a:ext uri="{FF2B5EF4-FFF2-40B4-BE49-F238E27FC236}">
                <a16:creationId xmlns:a16="http://schemas.microsoft.com/office/drawing/2014/main" id="{3D167798-F855-A0B8-7F98-439DC550294D}"/>
              </a:ext>
            </a:extLst>
          </p:cNvPr>
          <p:cNvSpPr txBox="1"/>
          <p:nvPr/>
        </p:nvSpPr>
        <p:spPr>
          <a:xfrm>
            <a:off x="684363" y="569344"/>
            <a:ext cx="67113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0">
                <a:latin typeface="Segoe UI"/>
                <a:ea typeface="Segoe UI"/>
                <a:cs typeface="Segoe UI"/>
              </a:rPr>
              <a:t>HTML Tables</a:t>
            </a:r>
            <a:endParaRPr lang="en-US" sz="2800">
              <a:latin typeface="Segoe UI"/>
              <a:cs typeface="Segoe UI"/>
            </a:endParaRPr>
          </a:p>
        </p:txBody>
      </p:sp>
      <p:sp>
        <p:nvSpPr>
          <p:cNvPr id="12" name="TextBox 11">
            <a:extLst>
              <a:ext uri="{FF2B5EF4-FFF2-40B4-BE49-F238E27FC236}">
                <a16:creationId xmlns:a16="http://schemas.microsoft.com/office/drawing/2014/main" id="{46585BB5-6B9E-1086-AD21-79269285CEB3}"/>
              </a:ext>
            </a:extLst>
          </p:cNvPr>
          <p:cNvSpPr txBox="1"/>
          <p:nvPr/>
        </p:nvSpPr>
        <p:spPr>
          <a:xfrm>
            <a:off x="583721" y="1489494"/>
            <a:ext cx="112402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Verdana"/>
                <a:ea typeface="Verdana"/>
                <a:cs typeface="Calibri" panose="020F0502020204030204"/>
              </a:rPr>
              <a:t>HTML tables allow web developers to arrange data into rows and columns.</a:t>
            </a:r>
            <a:endParaRPr lang="en-US" sz="2000"/>
          </a:p>
          <a:p>
            <a:br>
              <a:rPr lang="en-US"/>
            </a:br>
            <a:endParaRPr lang="en-US"/>
          </a:p>
        </p:txBody>
      </p:sp>
      <p:sp>
        <p:nvSpPr>
          <p:cNvPr id="13" name="TextBox 12">
            <a:extLst>
              <a:ext uri="{FF2B5EF4-FFF2-40B4-BE49-F238E27FC236}">
                <a16:creationId xmlns:a16="http://schemas.microsoft.com/office/drawing/2014/main" id="{C842B1E1-3F62-5CD0-44F4-5E5C327B5313}"/>
              </a:ext>
            </a:extLst>
          </p:cNvPr>
          <p:cNvSpPr txBox="1"/>
          <p:nvPr/>
        </p:nvSpPr>
        <p:spPr>
          <a:xfrm>
            <a:off x="2539042" y="1489494"/>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Segoe UI"/>
              <a:cs typeface="Segoe UI"/>
            </a:endParaRPr>
          </a:p>
          <a:p>
            <a:endParaRPr lang="en-US" sz="2000">
              <a:solidFill>
                <a:srgbClr val="0000CD"/>
              </a:solidFill>
              <a:latin typeface="Consolas"/>
            </a:endParaRPr>
          </a:p>
        </p:txBody>
      </p:sp>
      <p:graphicFrame>
        <p:nvGraphicFramePr>
          <p:cNvPr id="15" name="Table 14">
            <a:extLst>
              <a:ext uri="{FF2B5EF4-FFF2-40B4-BE49-F238E27FC236}">
                <a16:creationId xmlns:a16="http://schemas.microsoft.com/office/drawing/2014/main" id="{FA7A65FE-7B57-BAD3-B070-227C4359297F}"/>
              </a:ext>
            </a:extLst>
          </p:cNvPr>
          <p:cNvGraphicFramePr>
            <a:graphicFrameLocks noGrp="1"/>
          </p:cNvGraphicFramePr>
          <p:nvPr>
            <p:extLst>
              <p:ext uri="{D42A27DB-BD31-4B8C-83A1-F6EECF244321}">
                <p14:modId xmlns:p14="http://schemas.microsoft.com/office/powerpoint/2010/main" val="781971376"/>
              </p:ext>
            </p:extLst>
          </p:nvPr>
        </p:nvGraphicFramePr>
        <p:xfrm>
          <a:off x="2415396" y="2113471"/>
          <a:ext cx="7354785" cy="4114142"/>
        </p:xfrm>
        <a:graphic>
          <a:graphicData uri="http://schemas.openxmlformats.org/drawingml/2006/table">
            <a:tbl>
              <a:tblPr firstRow="1" bandRow="1">
                <a:tableStyleId>{5C22544A-7EE6-4342-B048-85BDC9FD1C3A}</a:tableStyleId>
              </a:tblPr>
              <a:tblGrid>
                <a:gridCol w="2451595">
                  <a:extLst>
                    <a:ext uri="{9D8B030D-6E8A-4147-A177-3AD203B41FA5}">
                      <a16:colId xmlns:a16="http://schemas.microsoft.com/office/drawing/2014/main" val="2614068054"/>
                    </a:ext>
                  </a:extLst>
                </a:gridCol>
                <a:gridCol w="2451595">
                  <a:extLst>
                    <a:ext uri="{9D8B030D-6E8A-4147-A177-3AD203B41FA5}">
                      <a16:colId xmlns:a16="http://schemas.microsoft.com/office/drawing/2014/main" val="759695460"/>
                    </a:ext>
                  </a:extLst>
                </a:gridCol>
                <a:gridCol w="2451595">
                  <a:extLst>
                    <a:ext uri="{9D8B030D-6E8A-4147-A177-3AD203B41FA5}">
                      <a16:colId xmlns:a16="http://schemas.microsoft.com/office/drawing/2014/main" val="539382479"/>
                    </a:ext>
                  </a:extLst>
                </a:gridCol>
              </a:tblGrid>
              <a:tr h="465077">
                <a:tc>
                  <a:txBody>
                    <a:bodyPr/>
                    <a:lstStyle/>
                    <a:p>
                      <a:pPr algn="l" fontAlgn="t"/>
                      <a:r>
                        <a:rPr lang="en-US">
                          <a:effectLst/>
                        </a:rPr>
                        <a:t>Company</a:t>
                      </a:r>
                    </a:p>
                  </a:txBody>
                  <a:tcPr marL="76200" marR="76200" marT="76200" marB="76200"/>
                </a:tc>
                <a:tc>
                  <a:txBody>
                    <a:bodyPr/>
                    <a:lstStyle/>
                    <a:p>
                      <a:pPr algn="l" fontAlgn="t"/>
                      <a:r>
                        <a:rPr lang="en-US">
                          <a:effectLst/>
                        </a:rPr>
                        <a:t>Contact</a:t>
                      </a:r>
                    </a:p>
                  </a:txBody>
                  <a:tcPr marL="76200" marR="76200" marT="76200" marB="76200"/>
                </a:tc>
                <a:tc>
                  <a:txBody>
                    <a:bodyPr/>
                    <a:lstStyle/>
                    <a:p>
                      <a:pPr algn="l" fontAlgn="t"/>
                      <a:r>
                        <a:rPr lang="en-US">
                          <a:effectLst/>
                        </a:rPr>
                        <a:t>Country</a:t>
                      </a:r>
                    </a:p>
                  </a:txBody>
                  <a:tcPr marL="76200" marR="76200" marT="76200" marB="76200"/>
                </a:tc>
                <a:extLst>
                  <a:ext uri="{0D108BD9-81ED-4DB2-BD59-A6C34878D82A}">
                    <a16:rowId xmlns:a16="http://schemas.microsoft.com/office/drawing/2014/main" val="175125468"/>
                  </a:ext>
                </a:extLst>
              </a:tr>
              <a:tr h="465077">
                <a:tc>
                  <a:txBody>
                    <a:bodyPr/>
                    <a:lstStyle/>
                    <a:p>
                      <a:pPr fontAlgn="t"/>
                      <a:r>
                        <a:rPr lang="en-US">
                          <a:effectLst/>
                        </a:rPr>
                        <a:t>Alfreds Futterkiste</a:t>
                      </a:r>
                    </a:p>
                  </a:txBody>
                  <a:tcPr marL="76200" marR="76200" marT="76200" marB="76200"/>
                </a:tc>
                <a:tc>
                  <a:txBody>
                    <a:bodyPr/>
                    <a:lstStyle/>
                    <a:p>
                      <a:pPr fontAlgn="t"/>
                      <a:r>
                        <a:rPr lang="en-US">
                          <a:effectLst/>
                        </a:rPr>
                        <a:t>Maria Anders</a:t>
                      </a:r>
                    </a:p>
                  </a:txBody>
                  <a:tcPr marL="76200" marR="76200" marT="76200" marB="76200"/>
                </a:tc>
                <a:tc>
                  <a:txBody>
                    <a:bodyPr/>
                    <a:lstStyle/>
                    <a:p>
                      <a:pPr fontAlgn="t"/>
                      <a:r>
                        <a:rPr lang="en-US">
                          <a:effectLst/>
                        </a:rPr>
                        <a:t>Germany</a:t>
                      </a:r>
                    </a:p>
                  </a:txBody>
                  <a:tcPr marL="76200" marR="76200" marT="76200" marB="76200"/>
                </a:tc>
                <a:extLst>
                  <a:ext uri="{0D108BD9-81ED-4DB2-BD59-A6C34878D82A}">
                    <a16:rowId xmlns:a16="http://schemas.microsoft.com/office/drawing/2014/main" val="1109085992"/>
                  </a:ext>
                </a:extLst>
              </a:tr>
              <a:tr h="751278">
                <a:tc>
                  <a:txBody>
                    <a:bodyPr/>
                    <a:lstStyle/>
                    <a:p>
                      <a:pPr fontAlgn="t"/>
                      <a:r>
                        <a:rPr lang="en-US">
                          <a:effectLst/>
                        </a:rPr>
                        <a:t>Centro comercial Moctezuma</a:t>
                      </a:r>
                    </a:p>
                  </a:txBody>
                  <a:tcPr marL="76200" marR="76200" marT="76200" marB="76200"/>
                </a:tc>
                <a:tc>
                  <a:txBody>
                    <a:bodyPr/>
                    <a:lstStyle/>
                    <a:p>
                      <a:pPr fontAlgn="t"/>
                      <a:r>
                        <a:rPr lang="en-US">
                          <a:effectLst/>
                        </a:rPr>
                        <a:t>Francisco Chang</a:t>
                      </a:r>
                    </a:p>
                  </a:txBody>
                  <a:tcPr marL="76200" marR="76200" marT="76200" marB="76200"/>
                </a:tc>
                <a:tc>
                  <a:txBody>
                    <a:bodyPr/>
                    <a:lstStyle/>
                    <a:p>
                      <a:pPr fontAlgn="t"/>
                      <a:r>
                        <a:rPr lang="en-US">
                          <a:effectLst/>
                        </a:rPr>
                        <a:t>Mexico</a:t>
                      </a:r>
                    </a:p>
                  </a:txBody>
                  <a:tcPr marL="76200" marR="76200" marT="76200" marB="76200"/>
                </a:tc>
                <a:extLst>
                  <a:ext uri="{0D108BD9-81ED-4DB2-BD59-A6C34878D82A}">
                    <a16:rowId xmlns:a16="http://schemas.microsoft.com/office/drawing/2014/main" val="2916592216"/>
                  </a:ext>
                </a:extLst>
              </a:tr>
              <a:tr h="465077">
                <a:tc>
                  <a:txBody>
                    <a:bodyPr/>
                    <a:lstStyle/>
                    <a:p>
                      <a:pPr fontAlgn="t"/>
                      <a:r>
                        <a:rPr lang="en-US">
                          <a:effectLst/>
                        </a:rPr>
                        <a:t>Ernst Handel</a:t>
                      </a:r>
                    </a:p>
                  </a:txBody>
                  <a:tcPr marL="76200" marR="76200" marT="76200" marB="76200"/>
                </a:tc>
                <a:tc>
                  <a:txBody>
                    <a:bodyPr/>
                    <a:lstStyle/>
                    <a:p>
                      <a:pPr fontAlgn="t"/>
                      <a:r>
                        <a:rPr lang="en-US">
                          <a:effectLst/>
                        </a:rPr>
                        <a:t>Roland Mendel</a:t>
                      </a:r>
                    </a:p>
                  </a:txBody>
                  <a:tcPr marL="76200" marR="76200" marT="76200" marB="76200"/>
                </a:tc>
                <a:tc>
                  <a:txBody>
                    <a:bodyPr/>
                    <a:lstStyle/>
                    <a:p>
                      <a:pPr fontAlgn="t"/>
                      <a:r>
                        <a:rPr lang="en-US">
                          <a:effectLst/>
                        </a:rPr>
                        <a:t>Austria</a:t>
                      </a:r>
                    </a:p>
                  </a:txBody>
                  <a:tcPr marL="76200" marR="76200" marT="76200" marB="76200"/>
                </a:tc>
                <a:extLst>
                  <a:ext uri="{0D108BD9-81ED-4DB2-BD59-A6C34878D82A}">
                    <a16:rowId xmlns:a16="http://schemas.microsoft.com/office/drawing/2014/main" val="3477181029"/>
                  </a:ext>
                </a:extLst>
              </a:tr>
              <a:tr h="465077">
                <a:tc>
                  <a:txBody>
                    <a:bodyPr/>
                    <a:lstStyle/>
                    <a:p>
                      <a:pPr fontAlgn="t"/>
                      <a:r>
                        <a:rPr lang="en-US">
                          <a:effectLst/>
                        </a:rPr>
                        <a:t>Island Trading</a:t>
                      </a:r>
                    </a:p>
                  </a:txBody>
                  <a:tcPr marL="76200" marR="76200" marT="76200" marB="76200"/>
                </a:tc>
                <a:tc>
                  <a:txBody>
                    <a:bodyPr/>
                    <a:lstStyle/>
                    <a:p>
                      <a:pPr fontAlgn="t"/>
                      <a:r>
                        <a:rPr lang="en-US">
                          <a:effectLst/>
                        </a:rPr>
                        <a:t>Helen Bennett</a:t>
                      </a:r>
                    </a:p>
                  </a:txBody>
                  <a:tcPr marL="76200" marR="76200" marT="76200" marB="76200"/>
                </a:tc>
                <a:tc>
                  <a:txBody>
                    <a:bodyPr/>
                    <a:lstStyle/>
                    <a:p>
                      <a:pPr fontAlgn="t"/>
                      <a:r>
                        <a:rPr lang="en-US">
                          <a:effectLst/>
                        </a:rPr>
                        <a:t>UK</a:t>
                      </a:r>
                    </a:p>
                  </a:txBody>
                  <a:tcPr marL="76200" marR="76200" marT="76200" marB="76200"/>
                </a:tc>
                <a:extLst>
                  <a:ext uri="{0D108BD9-81ED-4DB2-BD59-A6C34878D82A}">
                    <a16:rowId xmlns:a16="http://schemas.microsoft.com/office/drawing/2014/main" val="1746692830"/>
                  </a:ext>
                </a:extLst>
              </a:tr>
              <a:tr h="751278">
                <a:tc>
                  <a:txBody>
                    <a:bodyPr/>
                    <a:lstStyle/>
                    <a:p>
                      <a:pPr fontAlgn="t"/>
                      <a:r>
                        <a:rPr lang="en-US">
                          <a:effectLst/>
                        </a:rPr>
                        <a:t>Laughing Bacchus Winecellars</a:t>
                      </a:r>
                    </a:p>
                  </a:txBody>
                  <a:tcPr marL="76200" marR="76200" marT="76200" marB="76200"/>
                </a:tc>
                <a:tc>
                  <a:txBody>
                    <a:bodyPr/>
                    <a:lstStyle/>
                    <a:p>
                      <a:pPr fontAlgn="t"/>
                      <a:r>
                        <a:rPr lang="en-US">
                          <a:effectLst/>
                        </a:rPr>
                        <a:t>Yoshi Tannamuri</a:t>
                      </a:r>
                    </a:p>
                  </a:txBody>
                  <a:tcPr marL="76200" marR="76200" marT="76200" marB="76200"/>
                </a:tc>
                <a:tc>
                  <a:txBody>
                    <a:bodyPr/>
                    <a:lstStyle/>
                    <a:p>
                      <a:pPr fontAlgn="t"/>
                      <a:r>
                        <a:rPr lang="en-US">
                          <a:effectLst/>
                        </a:rPr>
                        <a:t>Canada</a:t>
                      </a:r>
                    </a:p>
                  </a:txBody>
                  <a:tcPr marL="76200" marR="76200" marT="76200" marB="76200"/>
                </a:tc>
                <a:extLst>
                  <a:ext uri="{0D108BD9-81ED-4DB2-BD59-A6C34878D82A}">
                    <a16:rowId xmlns:a16="http://schemas.microsoft.com/office/drawing/2014/main" val="3351798054"/>
                  </a:ext>
                </a:extLst>
              </a:tr>
              <a:tr h="751278">
                <a:tc>
                  <a:txBody>
                    <a:bodyPr/>
                    <a:lstStyle/>
                    <a:p>
                      <a:pPr fontAlgn="t"/>
                      <a:r>
                        <a:rPr lang="en-US">
                          <a:effectLst/>
                        </a:rPr>
                        <a:t>Magazzini Alimentari Riuniti</a:t>
                      </a:r>
                    </a:p>
                  </a:txBody>
                  <a:tcPr marL="76200" marR="76200" marT="76200" marB="76200"/>
                </a:tc>
                <a:tc>
                  <a:txBody>
                    <a:bodyPr/>
                    <a:lstStyle/>
                    <a:p>
                      <a:pPr fontAlgn="t"/>
                      <a:r>
                        <a:rPr lang="en-US">
                          <a:effectLst/>
                        </a:rPr>
                        <a:t>Giovanni Rovelli</a:t>
                      </a:r>
                    </a:p>
                  </a:txBody>
                  <a:tcPr marL="76200" marR="76200" marT="76200" marB="76200"/>
                </a:tc>
                <a:tc>
                  <a:txBody>
                    <a:bodyPr/>
                    <a:lstStyle/>
                    <a:p>
                      <a:pPr fontAlgn="t"/>
                      <a:r>
                        <a:rPr lang="en-US">
                          <a:effectLst/>
                        </a:rPr>
                        <a:t>Italy</a:t>
                      </a:r>
                    </a:p>
                  </a:txBody>
                  <a:tcPr marL="76200" marR="76200" marT="76200" marB="76200"/>
                </a:tc>
                <a:extLst>
                  <a:ext uri="{0D108BD9-81ED-4DB2-BD59-A6C34878D82A}">
                    <a16:rowId xmlns:a16="http://schemas.microsoft.com/office/drawing/2014/main" val="2478445103"/>
                  </a:ext>
                </a:extLst>
              </a:tr>
            </a:tbl>
          </a:graphicData>
        </a:graphic>
      </p:graphicFrame>
    </p:spTree>
    <p:extLst>
      <p:ext uri="{BB962C8B-B14F-4D97-AF65-F5344CB8AC3E}">
        <p14:creationId xmlns:p14="http://schemas.microsoft.com/office/powerpoint/2010/main" val="2143499741"/>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68</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60098"/>
            <a:ext cx="117146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8" name="TextBox 7">
            <a:extLst>
              <a:ext uri="{FF2B5EF4-FFF2-40B4-BE49-F238E27FC236}">
                <a16:creationId xmlns:a16="http://schemas.microsoft.com/office/drawing/2014/main" id="{4C3B9531-055B-F83D-C358-3C652AC91A24}"/>
              </a:ext>
            </a:extLst>
          </p:cNvPr>
          <p:cNvSpPr txBox="1"/>
          <p:nvPr/>
        </p:nvSpPr>
        <p:spPr>
          <a:xfrm>
            <a:off x="612477" y="382439"/>
            <a:ext cx="6869501"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a:cs typeface="Segoe UI"/>
              </a:rPr>
              <a:t>Table Cells</a:t>
            </a:r>
            <a:endParaRPr lang="en-US"/>
          </a:p>
          <a:p>
            <a:endParaRPr lang="en-US" sz="2800">
              <a:latin typeface="Segoe UI"/>
              <a:cs typeface="Segoe UI"/>
            </a:endParaRPr>
          </a:p>
        </p:txBody>
      </p:sp>
      <p:sp>
        <p:nvSpPr>
          <p:cNvPr id="14" name="TextBox 13">
            <a:extLst>
              <a:ext uri="{FF2B5EF4-FFF2-40B4-BE49-F238E27FC236}">
                <a16:creationId xmlns:a16="http://schemas.microsoft.com/office/drawing/2014/main" id="{E86DCBE4-2FC4-F805-B584-420171C4B399}"/>
              </a:ext>
            </a:extLst>
          </p:cNvPr>
          <p:cNvSpPr txBox="1"/>
          <p:nvPr/>
        </p:nvSpPr>
        <p:spPr>
          <a:xfrm>
            <a:off x="468703" y="1072551"/>
            <a:ext cx="71426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Verdana"/>
                <a:ea typeface="Verdana"/>
              </a:rPr>
              <a:t>Each table cell is defined by a </a:t>
            </a:r>
            <a:r>
              <a:rPr lang="en-US" sz="2000"/>
              <a:t>&lt;td&gt;</a:t>
            </a:r>
            <a:r>
              <a:rPr lang="en-US" sz="2000">
                <a:latin typeface="Verdana"/>
                <a:ea typeface="Verdana"/>
              </a:rPr>
              <a:t> and a </a:t>
            </a:r>
            <a:r>
              <a:rPr lang="en-US" sz="2000"/>
              <a:t>&lt;/td&gt;</a:t>
            </a:r>
            <a:r>
              <a:rPr lang="en-US" sz="2000">
                <a:latin typeface="Verdana"/>
                <a:ea typeface="Verdana"/>
              </a:rPr>
              <a:t> tag.</a:t>
            </a:r>
            <a:endParaRPr lang="en-US" sz="2000"/>
          </a:p>
        </p:txBody>
      </p:sp>
      <p:sp>
        <p:nvSpPr>
          <p:cNvPr id="15" name="TextBox 14">
            <a:extLst>
              <a:ext uri="{FF2B5EF4-FFF2-40B4-BE49-F238E27FC236}">
                <a16:creationId xmlns:a16="http://schemas.microsoft.com/office/drawing/2014/main" id="{EBB04073-D0C6-A39F-DB9E-BCD4311471A3}"/>
              </a:ext>
            </a:extLst>
          </p:cNvPr>
          <p:cNvSpPr txBox="1"/>
          <p:nvPr/>
        </p:nvSpPr>
        <p:spPr>
          <a:xfrm>
            <a:off x="756250" y="1834551"/>
            <a:ext cx="67257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td</a:t>
            </a:r>
            <a:r>
              <a:rPr lang="en-US" sz="2000">
                <a:latin typeface="Verdana"/>
                <a:ea typeface="Verdana"/>
              </a:rPr>
              <a:t> stands for table data.</a:t>
            </a:r>
            <a:endParaRPr lang="en-US" sz="2000"/>
          </a:p>
        </p:txBody>
      </p:sp>
      <p:sp>
        <p:nvSpPr>
          <p:cNvPr id="16" name="TextBox 15">
            <a:extLst>
              <a:ext uri="{FF2B5EF4-FFF2-40B4-BE49-F238E27FC236}">
                <a16:creationId xmlns:a16="http://schemas.microsoft.com/office/drawing/2014/main" id="{37CEBE87-9822-3B45-A754-4036DA294119}"/>
              </a:ext>
            </a:extLst>
          </p:cNvPr>
          <p:cNvSpPr txBox="1"/>
          <p:nvPr/>
        </p:nvSpPr>
        <p:spPr>
          <a:xfrm>
            <a:off x="1676400" y="3042249"/>
            <a:ext cx="274320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00"/>
                </a:solidFill>
                <a:latin typeface="Segoe UI"/>
                <a:cs typeface="Segoe UI"/>
              </a:rPr>
              <a:t>Example</a:t>
            </a:r>
            <a:endParaRPr lang="en-US" sz="2000">
              <a:cs typeface="Calibri"/>
            </a:endParaRPr>
          </a:p>
          <a:p>
            <a:r>
              <a:rPr lang="en-US" sz="2000">
                <a:solidFill>
                  <a:srgbClr val="0000CD"/>
                </a:solidFill>
                <a:latin typeface="Consolas"/>
                <a:cs typeface="Segoe UI"/>
              </a:rPr>
              <a:t>&lt;</a:t>
            </a:r>
            <a:r>
              <a:rPr lang="en-US" sz="2000">
                <a:solidFill>
                  <a:srgbClr val="A52A2A"/>
                </a:solidFill>
                <a:latin typeface="Consolas"/>
                <a:cs typeface="Segoe UI"/>
              </a:rPr>
              <a:t>table</a:t>
            </a:r>
            <a:r>
              <a:rPr lang="en-US" sz="2000">
                <a:solidFill>
                  <a:srgbClr val="0000CD"/>
                </a:solidFill>
                <a:latin typeface="Consolas"/>
                <a:cs typeface="Segoe UI"/>
              </a:rPr>
              <a:t>&gt;</a:t>
            </a:r>
            <a:br>
              <a:rPr lang="en-US" sz="2000">
                <a:latin typeface="Consolas"/>
                <a:cs typeface="Segoe UI"/>
              </a:rPr>
            </a:br>
            <a:r>
              <a:rPr lang="en-US" sz="2000">
                <a:solidFill>
                  <a:srgbClr val="0000CD"/>
                </a:solidFill>
                <a:latin typeface="Consolas"/>
                <a:cs typeface="Segoe UI"/>
              </a:rPr>
              <a:t>  &lt;</a:t>
            </a:r>
            <a:r>
              <a:rPr lang="en-US" sz="2000">
                <a:solidFill>
                  <a:srgbClr val="A52A2A"/>
                </a:solidFill>
                <a:latin typeface="Consolas"/>
                <a:cs typeface="Segoe UI"/>
              </a:rPr>
              <a:t>tr</a:t>
            </a:r>
            <a:r>
              <a:rPr lang="en-US" sz="2000">
                <a:solidFill>
                  <a:srgbClr val="0000CD"/>
                </a:solidFill>
                <a:latin typeface="Consolas"/>
                <a:cs typeface="Segoe UI"/>
              </a:rPr>
              <a:t>&gt;</a:t>
            </a:r>
            <a:br>
              <a:rPr lang="en-US" sz="2000">
                <a:latin typeface="Consolas"/>
                <a:cs typeface="Segoe UI"/>
              </a:rPr>
            </a:br>
            <a:r>
              <a:rPr lang="en-US" sz="2000">
                <a:solidFill>
                  <a:srgbClr val="0000CD"/>
                </a:solidFill>
                <a:latin typeface="Consolas"/>
                <a:cs typeface="Segoe UI"/>
              </a:rPr>
              <a:t>    &lt;</a:t>
            </a:r>
            <a:r>
              <a:rPr lang="en-US" sz="2000">
                <a:solidFill>
                  <a:srgbClr val="A52A2A"/>
                </a:solidFill>
                <a:latin typeface="Consolas"/>
                <a:cs typeface="Segoe UI"/>
              </a:rPr>
              <a:t>td</a:t>
            </a:r>
            <a:r>
              <a:rPr lang="en-US" sz="2000">
                <a:solidFill>
                  <a:srgbClr val="0000CD"/>
                </a:solidFill>
                <a:latin typeface="Consolas"/>
                <a:cs typeface="Segoe UI"/>
              </a:rPr>
              <a:t>&gt;</a:t>
            </a:r>
            <a:r>
              <a:rPr lang="en-US" sz="2000">
                <a:solidFill>
                  <a:srgbClr val="000000"/>
                </a:solidFill>
                <a:latin typeface="Consolas"/>
                <a:cs typeface="Segoe UI"/>
              </a:rPr>
              <a:t>Emil</a:t>
            </a:r>
            <a:r>
              <a:rPr lang="en-US" sz="2000">
                <a:solidFill>
                  <a:srgbClr val="0000CD"/>
                </a:solidFill>
                <a:latin typeface="Consolas"/>
                <a:cs typeface="Segoe UI"/>
              </a:rPr>
              <a:t>&lt;</a:t>
            </a:r>
            <a:r>
              <a:rPr lang="en-US" sz="2000">
                <a:solidFill>
                  <a:srgbClr val="A52A2A"/>
                </a:solidFill>
                <a:latin typeface="Consolas"/>
                <a:cs typeface="Segoe UI"/>
              </a:rPr>
              <a:t>/td</a:t>
            </a:r>
            <a:r>
              <a:rPr lang="en-US" sz="2000">
                <a:solidFill>
                  <a:srgbClr val="0000CD"/>
                </a:solidFill>
                <a:latin typeface="Consolas"/>
                <a:cs typeface="Segoe UI"/>
              </a:rPr>
              <a:t>&gt;</a:t>
            </a:r>
            <a:br>
              <a:rPr lang="en-US" sz="2000">
                <a:latin typeface="Consolas"/>
                <a:cs typeface="Segoe UI"/>
              </a:rPr>
            </a:br>
            <a:r>
              <a:rPr lang="en-US" sz="2000">
                <a:solidFill>
                  <a:srgbClr val="0000CD"/>
                </a:solidFill>
                <a:latin typeface="Consolas"/>
                <a:cs typeface="Segoe UI"/>
              </a:rPr>
              <a:t>    &lt;</a:t>
            </a:r>
            <a:r>
              <a:rPr lang="en-US" sz="2000">
                <a:solidFill>
                  <a:srgbClr val="A52A2A"/>
                </a:solidFill>
                <a:latin typeface="Consolas"/>
                <a:cs typeface="Segoe UI"/>
              </a:rPr>
              <a:t>td</a:t>
            </a:r>
            <a:r>
              <a:rPr lang="en-US" sz="2000">
                <a:solidFill>
                  <a:srgbClr val="0000CD"/>
                </a:solidFill>
                <a:latin typeface="Consolas"/>
                <a:cs typeface="Segoe UI"/>
              </a:rPr>
              <a:t>&gt;</a:t>
            </a:r>
            <a:r>
              <a:rPr lang="en-US" sz="2000">
                <a:solidFill>
                  <a:srgbClr val="000000"/>
                </a:solidFill>
                <a:latin typeface="Consolas"/>
                <a:cs typeface="Segoe UI"/>
              </a:rPr>
              <a:t>Tobias</a:t>
            </a:r>
            <a:r>
              <a:rPr lang="en-US" sz="2000">
                <a:solidFill>
                  <a:srgbClr val="0000CD"/>
                </a:solidFill>
                <a:latin typeface="Consolas"/>
                <a:cs typeface="Segoe UI"/>
              </a:rPr>
              <a:t>&lt;</a:t>
            </a:r>
            <a:r>
              <a:rPr lang="en-US" sz="2000">
                <a:solidFill>
                  <a:srgbClr val="A52A2A"/>
                </a:solidFill>
                <a:latin typeface="Consolas"/>
                <a:cs typeface="Segoe UI"/>
              </a:rPr>
              <a:t>/td</a:t>
            </a:r>
            <a:r>
              <a:rPr lang="en-US" sz="2000">
                <a:solidFill>
                  <a:srgbClr val="0000CD"/>
                </a:solidFill>
                <a:latin typeface="Consolas"/>
                <a:cs typeface="Segoe UI"/>
              </a:rPr>
              <a:t>&gt;</a:t>
            </a:r>
            <a:br>
              <a:rPr lang="en-US" sz="2000">
                <a:latin typeface="Consolas"/>
                <a:cs typeface="Segoe UI"/>
              </a:rPr>
            </a:br>
            <a:r>
              <a:rPr lang="en-US" sz="2000">
                <a:solidFill>
                  <a:srgbClr val="0000CD"/>
                </a:solidFill>
                <a:latin typeface="Consolas"/>
                <a:cs typeface="Segoe UI"/>
              </a:rPr>
              <a:t>    &lt;</a:t>
            </a:r>
            <a:r>
              <a:rPr lang="en-US" sz="2000">
                <a:solidFill>
                  <a:srgbClr val="A52A2A"/>
                </a:solidFill>
                <a:latin typeface="Consolas"/>
                <a:cs typeface="Segoe UI"/>
              </a:rPr>
              <a:t>td</a:t>
            </a:r>
            <a:r>
              <a:rPr lang="en-US" sz="2000">
                <a:solidFill>
                  <a:srgbClr val="0000CD"/>
                </a:solidFill>
                <a:latin typeface="Consolas"/>
                <a:cs typeface="Segoe UI"/>
              </a:rPr>
              <a:t>&gt;</a:t>
            </a:r>
            <a:r>
              <a:rPr lang="en-US" sz="2000">
                <a:solidFill>
                  <a:srgbClr val="000000"/>
                </a:solidFill>
                <a:latin typeface="Consolas"/>
                <a:cs typeface="Segoe UI"/>
              </a:rPr>
              <a:t>Linus</a:t>
            </a:r>
            <a:r>
              <a:rPr lang="en-US" sz="2000">
                <a:solidFill>
                  <a:srgbClr val="0000CD"/>
                </a:solidFill>
                <a:latin typeface="Consolas"/>
                <a:cs typeface="Segoe UI"/>
              </a:rPr>
              <a:t>&lt;</a:t>
            </a:r>
            <a:r>
              <a:rPr lang="en-US" sz="2000">
                <a:solidFill>
                  <a:srgbClr val="A52A2A"/>
                </a:solidFill>
                <a:latin typeface="Consolas"/>
                <a:cs typeface="Segoe UI"/>
              </a:rPr>
              <a:t>/td</a:t>
            </a:r>
            <a:r>
              <a:rPr lang="en-US" sz="2000">
                <a:solidFill>
                  <a:srgbClr val="0000CD"/>
                </a:solidFill>
                <a:latin typeface="Consolas"/>
                <a:cs typeface="Segoe UI"/>
              </a:rPr>
              <a:t>&gt;</a:t>
            </a:r>
            <a:br>
              <a:rPr lang="en-US" sz="2000">
                <a:latin typeface="Consolas"/>
                <a:cs typeface="Segoe UI"/>
              </a:rPr>
            </a:br>
            <a:r>
              <a:rPr lang="en-US" sz="2000">
                <a:solidFill>
                  <a:srgbClr val="0000CD"/>
                </a:solidFill>
                <a:latin typeface="Consolas"/>
                <a:cs typeface="Segoe UI"/>
              </a:rPr>
              <a:t>  &lt;</a:t>
            </a:r>
            <a:r>
              <a:rPr lang="en-US" sz="2000">
                <a:solidFill>
                  <a:srgbClr val="A52A2A"/>
                </a:solidFill>
                <a:latin typeface="Consolas"/>
                <a:cs typeface="Segoe UI"/>
              </a:rPr>
              <a:t>/tr</a:t>
            </a:r>
            <a:r>
              <a:rPr lang="en-US" sz="2000">
                <a:solidFill>
                  <a:srgbClr val="0000CD"/>
                </a:solidFill>
                <a:latin typeface="Consolas"/>
                <a:cs typeface="Segoe UI"/>
              </a:rPr>
              <a:t>&gt;</a:t>
            </a:r>
            <a:br>
              <a:rPr lang="en-US" sz="2000">
                <a:latin typeface="Consolas"/>
                <a:cs typeface="Segoe UI"/>
              </a:rPr>
            </a:br>
            <a:r>
              <a:rPr lang="en-US" sz="2000">
                <a:solidFill>
                  <a:srgbClr val="0000CD"/>
                </a:solidFill>
                <a:latin typeface="Consolas"/>
                <a:cs typeface="Segoe UI"/>
              </a:rPr>
              <a:t>&lt;</a:t>
            </a:r>
            <a:r>
              <a:rPr lang="en-US" sz="2000">
                <a:solidFill>
                  <a:srgbClr val="A52A2A"/>
                </a:solidFill>
                <a:latin typeface="Consolas"/>
                <a:cs typeface="Segoe UI"/>
              </a:rPr>
              <a:t>/table</a:t>
            </a:r>
            <a:r>
              <a:rPr lang="en-US" sz="2000">
                <a:solidFill>
                  <a:srgbClr val="0000CD"/>
                </a:solidFill>
                <a:latin typeface="Consolas"/>
                <a:cs typeface="Segoe UI"/>
              </a:rPr>
              <a:t>&gt;</a:t>
            </a:r>
            <a:endParaRPr lang="en-US" sz="2000">
              <a:cs typeface="Calibri"/>
            </a:endParaRPr>
          </a:p>
          <a:p>
            <a:endParaRPr lang="en-US" sz="2000">
              <a:solidFill>
                <a:srgbClr val="000000"/>
              </a:solidFill>
              <a:latin typeface="Segoe UI"/>
              <a:cs typeface="Segoe UI"/>
            </a:endParaRPr>
          </a:p>
        </p:txBody>
      </p:sp>
    </p:spTree>
    <p:extLst>
      <p:ext uri="{BB962C8B-B14F-4D97-AF65-F5344CB8AC3E}">
        <p14:creationId xmlns:p14="http://schemas.microsoft.com/office/powerpoint/2010/main" val="1857631381"/>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69</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60098"/>
            <a:ext cx="117146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10" name="TextBox 9">
            <a:extLst>
              <a:ext uri="{FF2B5EF4-FFF2-40B4-BE49-F238E27FC236}">
                <a16:creationId xmlns:a16="http://schemas.microsoft.com/office/drawing/2014/main" id="{3D167798-F855-A0B8-7F98-439DC550294D}"/>
              </a:ext>
            </a:extLst>
          </p:cNvPr>
          <p:cNvSpPr txBox="1"/>
          <p:nvPr/>
        </p:nvSpPr>
        <p:spPr>
          <a:xfrm>
            <a:off x="684363" y="569344"/>
            <a:ext cx="67113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Segoe UI"/>
                <a:cs typeface="Segoe UI"/>
              </a:rPr>
              <a:t>HTML Page Title</a:t>
            </a:r>
            <a:endParaRPr lang="en-US"/>
          </a:p>
          <a:p>
            <a:endParaRPr lang="en-US" sz="2800">
              <a:latin typeface="Segoe UI"/>
              <a:cs typeface="Segoe UI"/>
            </a:endParaRPr>
          </a:p>
        </p:txBody>
      </p:sp>
      <p:sp>
        <p:nvSpPr>
          <p:cNvPr id="12" name="TextBox 11">
            <a:extLst>
              <a:ext uri="{FF2B5EF4-FFF2-40B4-BE49-F238E27FC236}">
                <a16:creationId xmlns:a16="http://schemas.microsoft.com/office/drawing/2014/main" id="{46585BB5-6B9E-1086-AD21-79269285CEB3}"/>
              </a:ext>
            </a:extLst>
          </p:cNvPr>
          <p:cNvSpPr txBox="1"/>
          <p:nvPr/>
        </p:nvSpPr>
        <p:spPr>
          <a:xfrm>
            <a:off x="583721" y="1489494"/>
            <a:ext cx="1124021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Verdana"/>
                <a:ea typeface="Verdana"/>
              </a:rPr>
              <a:t>Every web page should have a page title to describe the meaning of the page.</a:t>
            </a:r>
          </a:p>
          <a:p>
            <a:endParaRPr lang="en-US" sz="2400">
              <a:latin typeface="Verdana"/>
              <a:ea typeface="Verdana"/>
            </a:endParaRPr>
          </a:p>
          <a:p>
            <a:r>
              <a:rPr lang="en-US" sz="2400">
                <a:latin typeface="Verdana"/>
                <a:ea typeface="Verdana"/>
              </a:rPr>
              <a:t>Example</a:t>
            </a:r>
          </a:p>
          <a:p>
            <a:endParaRPr lang="en-US">
              <a:cs typeface="Calibri" panose="020F0502020204030204"/>
            </a:endParaRPr>
          </a:p>
        </p:txBody>
      </p:sp>
      <p:sp>
        <p:nvSpPr>
          <p:cNvPr id="13" name="TextBox 12">
            <a:extLst>
              <a:ext uri="{FF2B5EF4-FFF2-40B4-BE49-F238E27FC236}">
                <a16:creationId xmlns:a16="http://schemas.microsoft.com/office/drawing/2014/main" id="{C842B1E1-3F62-5CD0-44F4-5E5C327B5313}"/>
              </a:ext>
            </a:extLst>
          </p:cNvPr>
          <p:cNvSpPr txBox="1"/>
          <p:nvPr/>
        </p:nvSpPr>
        <p:spPr>
          <a:xfrm>
            <a:off x="1417608" y="2610928"/>
            <a:ext cx="27432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Segoe UI"/>
              <a:cs typeface="Segoe UI"/>
            </a:endParaRPr>
          </a:p>
          <a:p>
            <a:r>
              <a:rPr lang="en-US" sz="2000">
                <a:solidFill>
                  <a:srgbClr val="0000CD"/>
                </a:solidFill>
                <a:latin typeface="Consolas"/>
              </a:rPr>
              <a:t>&lt;</a:t>
            </a:r>
            <a:r>
              <a:rPr lang="en-US" sz="2000">
                <a:solidFill>
                  <a:srgbClr val="A52A2A"/>
                </a:solidFill>
                <a:latin typeface="Consolas"/>
              </a:rPr>
              <a:t>!DOCTYPE</a:t>
            </a:r>
            <a:r>
              <a:rPr lang="en-US" sz="2000">
                <a:solidFill>
                  <a:srgbClr val="FF0000"/>
                </a:solidFill>
                <a:latin typeface="Consolas"/>
              </a:rPr>
              <a:t> html</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html</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head</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title</a:t>
            </a:r>
            <a:r>
              <a:rPr lang="en-US" sz="2000">
                <a:solidFill>
                  <a:srgbClr val="0000CD"/>
                </a:solidFill>
                <a:latin typeface="Consolas"/>
              </a:rPr>
              <a:t>&gt;</a:t>
            </a:r>
            <a:r>
              <a:rPr lang="en-US" sz="2000">
                <a:latin typeface="Consolas"/>
              </a:rPr>
              <a:t>HTML Tutorial</a:t>
            </a:r>
            <a:r>
              <a:rPr lang="en-US" sz="2000">
                <a:solidFill>
                  <a:srgbClr val="0000CD"/>
                </a:solidFill>
                <a:latin typeface="Consolas"/>
              </a:rPr>
              <a:t>&lt;</a:t>
            </a:r>
            <a:r>
              <a:rPr lang="en-US" sz="2000">
                <a:solidFill>
                  <a:srgbClr val="A52A2A"/>
                </a:solidFill>
                <a:latin typeface="Consolas"/>
              </a:rPr>
              <a:t>/title</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/head</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body</a:t>
            </a:r>
            <a:r>
              <a:rPr lang="en-US" sz="2000">
                <a:solidFill>
                  <a:srgbClr val="0000CD"/>
                </a:solidFill>
                <a:latin typeface="Consolas"/>
              </a:rPr>
              <a:t>&gt;</a:t>
            </a:r>
            <a:br>
              <a:rPr lang="en-US" sz="2000">
                <a:latin typeface="Consolas"/>
              </a:rPr>
            </a:br>
            <a:br>
              <a:rPr lang="en-US" sz="2000">
                <a:latin typeface="Consolas"/>
              </a:rPr>
            </a:br>
            <a:r>
              <a:rPr lang="en-US" sz="2000">
                <a:latin typeface="Consolas"/>
              </a:rPr>
              <a:t>The content of the document......</a:t>
            </a:r>
            <a:br>
              <a:rPr lang="en-US" sz="2000">
                <a:latin typeface="Consolas"/>
              </a:rPr>
            </a:br>
            <a:br>
              <a:rPr lang="en-US" sz="2000">
                <a:latin typeface="Consolas"/>
              </a:rPr>
            </a:br>
            <a:r>
              <a:rPr lang="en-US" sz="2000">
                <a:solidFill>
                  <a:srgbClr val="0000CD"/>
                </a:solidFill>
                <a:latin typeface="Consolas"/>
              </a:rPr>
              <a:t>&lt;</a:t>
            </a:r>
            <a:r>
              <a:rPr lang="en-US" sz="2000">
                <a:solidFill>
                  <a:srgbClr val="A52A2A"/>
                </a:solidFill>
                <a:latin typeface="Consolas"/>
              </a:rPr>
              <a:t>/body</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/html</a:t>
            </a:r>
            <a:r>
              <a:rPr lang="en-US" sz="2000">
                <a:solidFill>
                  <a:srgbClr val="0000CD"/>
                </a:solidFill>
                <a:latin typeface="Consolas"/>
              </a:rPr>
              <a:t>&gt;</a:t>
            </a:r>
          </a:p>
        </p:txBody>
      </p:sp>
    </p:spTree>
    <p:extLst>
      <p:ext uri="{BB962C8B-B14F-4D97-AF65-F5344CB8AC3E}">
        <p14:creationId xmlns:p14="http://schemas.microsoft.com/office/powerpoint/2010/main" val="111701749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7E2C1-4AE4-7CDF-7F8F-8DD1A19C50DD}"/>
              </a:ext>
            </a:extLst>
          </p:cNvPr>
          <p:cNvSpPr>
            <a:spLocks noGrp="1"/>
          </p:cNvSpPr>
          <p:nvPr>
            <p:ph type="title"/>
          </p:nvPr>
        </p:nvSpPr>
        <p:spPr>
          <a:xfrm>
            <a:off x="556532" y="916636"/>
            <a:ext cx="11210925" cy="471667"/>
          </a:xfrm>
        </p:spPr>
        <p:txBody>
          <a:bodyPr vert="horz" lIns="91440" tIns="45720" rIns="91440" bIns="45720" rtlCol="0" anchor="ctr">
            <a:normAutofit fontScale="90000"/>
          </a:bodyPr>
          <a:lstStyle/>
          <a:p>
            <a:pPr algn="ctr"/>
            <a:r>
              <a:rPr lang="en-US" sz="3200" kern="1200">
                <a:solidFill>
                  <a:schemeClr val="bg1"/>
                </a:solidFill>
                <a:latin typeface="+mj-lt"/>
                <a:ea typeface="+mj-ea"/>
                <a:cs typeface="+mj-cs"/>
              </a:rPr>
              <a:t>HTML Elements</a:t>
            </a:r>
          </a:p>
          <a:p>
            <a:pPr algn="ctr"/>
            <a:endParaRPr lang="en-US" sz="3200" kern="1200">
              <a:solidFill>
                <a:schemeClr val="bg1"/>
              </a:solidFill>
              <a:latin typeface="+mj-lt"/>
              <a:ea typeface="+mj-ea"/>
              <a:cs typeface="+mj-cs"/>
            </a:endParaRPr>
          </a:p>
        </p:txBody>
      </p:sp>
      <p:pic>
        <p:nvPicPr>
          <p:cNvPr id="13" name="Picture 13">
            <a:extLst>
              <a:ext uri="{FF2B5EF4-FFF2-40B4-BE49-F238E27FC236}">
                <a16:creationId xmlns:a16="http://schemas.microsoft.com/office/drawing/2014/main" id="{3DBF8130-70D9-109D-2A4A-8A14EB7E0286}"/>
              </a:ext>
            </a:extLst>
          </p:cNvPr>
          <p:cNvPicPr>
            <a:picLocks noGrp="1" noChangeAspect="1"/>
          </p:cNvPicPr>
          <p:nvPr>
            <p:ph idx="1"/>
          </p:nvPr>
        </p:nvPicPr>
        <p:blipFill>
          <a:blip r:embed="rId2"/>
          <a:stretch>
            <a:fillRect/>
          </a:stretch>
        </p:blipFill>
        <p:spPr>
          <a:xfrm>
            <a:off x="1074059" y="1675227"/>
            <a:ext cx="10043881" cy="4394199"/>
          </a:xfrm>
          <a:prstGeom prst="rect">
            <a:avLst/>
          </a:prstGeom>
        </p:spPr>
      </p:pic>
      <p:sp>
        <p:nvSpPr>
          <p:cNvPr id="4" name="Footer Placeholder 3">
            <a:extLst>
              <a:ext uri="{FF2B5EF4-FFF2-40B4-BE49-F238E27FC236}">
                <a16:creationId xmlns:a16="http://schemas.microsoft.com/office/drawing/2014/main" id="{4F2FB5BB-E395-0DEE-9EA8-AC22A992123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5" name="Slide Number Placeholder 4">
            <a:extLst>
              <a:ext uri="{FF2B5EF4-FFF2-40B4-BE49-F238E27FC236}">
                <a16:creationId xmlns:a16="http://schemas.microsoft.com/office/drawing/2014/main" id="{DE533DEC-D9BD-AFB8-8015-6F690DC46A3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4C40640-FB97-403C-ACEE-868BB27D48AD}" type="slidenum">
              <a:rPr lang="en-US" smtClean="0"/>
              <a:pPr>
                <a:spcAft>
                  <a:spcPts val="600"/>
                </a:spcAft>
              </a:pPr>
              <a:t>7</a:t>
            </a:fld>
            <a:endParaRPr lang="en-US"/>
          </a:p>
        </p:txBody>
      </p:sp>
    </p:spTree>
    <p:extLst>
      <p:ext uri="{BB962C8B-B14F-4D97-AF65-F5344CB8AC3E}">
        <p14:creationId xmlns:p14="http://schemas.microsoft.com/office/powerpoint/2010/main" val="3105958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70</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60098"/>
            <a:ext cx="117146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324928" y="1072551"/>
            <a:ext cx="84797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Verdana"/>
                <a:ea typeface="Verdana"/>
                <a:cs typeface="Verdana"/>
              </a:rPr>
              <a:t>HTML lists allow web developers to group a set of related items in lis</a:t>
            </a:r>
            <a:r>
              <a:rPr lang="en-US">
                <a:latin typeface="Verdana"/>
                <a:ea typeface="Verdana"/>
                <a:cs typeface="Verdana"/>
              </a:rPr>
              <a:t>t</a:t>
            </a:r>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13" name="TextBox 12">
            <a:extLst>
              <a:ext uri="{FF2B5EF4-FFF2-40B4-BE49-F238E27FC236}">
                <a16:creationId xmlns:a16="http://schemas.microsoft.com/office/drawing/2014/main" id="{C842B1E1-3F62-5CD0-44F4-5E5C327B5313}"/>
              </a:ext>
            </a:extLst>
          </p:cNvPr>
          <p:cNvSpPr txBox="1"/>
          <p:nvPr/>
        </p:nvSpPr>
        <p:spPr>
          <a:xfrm>
            <a:off x="2596551" y="-12077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Segoe UI"/>
              <a:cs typeface="Segoe UI"/>
            </a:endParaRPr>
          </a:p>
          <a:p>
            <a:r>
              <a:rPr lang="en-US" sz="3200">
                <a:solidFill>
                  <a:srgbClr val="000000"/>
                </a:solidFill>
                <a:latin typeface="Segoe UI"/>
                <a:cs typeface="Segoe UI"/>
              </a:rPr>
              <a:t>HTML Lists</a:t>
            </a:r>
            <a:endParaRPr lang="en-US"/>
          </a:p>
          <a:p>
            <a:endParaRPr lang="en-US" sz="2000">
              <a:solidFill>
                <a:srgbClr val="000000"/>
              </a:solidFill>
              <a:latin typeface="Consolas"/>
            </a:endParaRPr>
          </a:p>
        </p:txBody>
      </p:sp>
      <p:sp>
        <p:nvSpPr>
          <p:cNvPr id="8" name="TextBox 7">
            <a:extLst>
              <a:ext uri="{FF2B5EF4-FFF2-40B4-BE49-F238E27FC236}">
                <a16:creationId xmlns:a16="http://schemas.microsoft.com/office/drawing/2014/main" id="{AAB4EAE6-9B8E-E14F-331D-EBE41733A0EC}"/>
              </a:ext>
            </a:extLst>
          </p:cNvPr>
          <p:cNvSpPr txBox="1"/>
          <p:nvPr/>
        </p:nvSpPr>
        <p:spPr>
          <a:xfrm>
            <a:off x="1676400" y="1920815"/>
            <a:ext cx="2743200"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Segoe UI"/>
                <a:cs typeface="Segoe UI"/>
              </a:rPr>
              <a:t>Example</a:t>
            </a:r>
          </a:p>
          <a:p>
            <a:r>
              <a:rPr lang="en-US" sz="2000">
                <a:latin typeface="Verdana"/>
                <a:ea typeface="Verdana"/>
              </a:rPr>
              <a:t>An unordered HTML list:</a:t>
            </a:r>
          </a:p>
          <a:p>
            <a:pPr>
              <a:buChar char="•"/>
            </a:pPr>
            <a:r>
              <a:rPr lang="en-US" sz="2000">
                <a:latin typeface="Verdana"/>
                <a:ea typeface="Verdana"/>
              </a:rPr>
              <a:t>Item</a:t>
            </a:r>
          </a:p>
          <a:p>
            <a:pPr>
              <a:buChar char="•"/>
            </a:pPr>
            <a:r>
              <a:rPr lang="en-US" sz="2000">
                <a:latin typeface="Verdana"/>
                <a:ea typeface="Verdana"/>
              </a:rPr>
              <a:t>Item</a:t>
            </a:r>
          </a:p>
          <a:p>
            <a:pPr>
              <a:buChar char="•"/>
            </a:pPr>
            <a:r>
              <a:rPr lang="en-US" sz="2000">
                <a:latin typeface="Verdana"/>
                <a:ea typeface="Verdana"/>
              </a:rPr>
              <a:t>Item</a:t>
            </a:r>
          </a:p>
          <a:p>
            <a:pPr>
              <a:buChar char="•"/>
            </a:pPr>
            <a:r>
              <a:rPr lang="en-US" sz="2000">
                <a:latin typeface="Verdana"/>
                <a:ea typeface="Verdana"/>
              </a:rPr>
              <a:t>Item</a:t>
            </a:r>
          </a:p>
          <a:p>
            <a:endParaRPr lang="en-US" sz="2000">
              <a:latin typeface="Verdana"/>
              <a:ea typeface="Verdana"/>
            </a:endParaRPr>
          </a:p>
          <a:p>
            <a:r>
              <a:rPr lang="en-US" sz="2000">
                <a:latin typeface="Verdana"/>
                <a:ea typeface="Verdana"/>
              </a:rPr>
              <a:t>An ordered HTML list:</a:t>
            </a:r>
          </a:p>
          <a:p>
            <a:pPr>
              <a:buAutoNum type="arabicPeriod"/>
            </a:pPr>
            <a:r>
              <a:rPr lang="en-US" sz="2000">
                <a:latin typeface="Verdana"/>
                <a:ea typeface="Verdana"/>
              </a:rPr>
              <a:t>First item</a:t>
            </a:r>
          </a:p>
          <a:p>
            <a:pPr>
              <a:buAutoNum type="arabicPeriod"/>
            </a:pPr>
            <a:r>
              <a:rPr lang="en-US" sz="2000">
                <a:latin typeface="Verdana"/>
                <a:ea typeface="Verdana"/>
              </a:rPr>
              <a:t>Second item</a:t>
            </a:r>
          </a:p>
          <a:p>
            <a:pPr>
              <a:buAutoNum type="arabicPeriod"/>
            </a:pPr>
            <a:r>
              <a:rPr lang="en-US" sz="2000">
                <a:latin typeface="Verdana"/>
                <a:ea typeface="Verdana"/>
              </a:rPr>
              <a:t>Third item</a:t>
            </a:r>
          </a:p>
          <a:p>
            <a:pPr>
              <a:buAutoNum type="arabicPeriod"/>
            </a:pPr>
            <a:r>
              <a:rPr lang="en-US" sz="2000">
                <a:latin typeface="Verdana"/>
                <a:ea typeface="Verdana"/>
              </a:rPr>
              <a:t>Fourth item</a:t>
            </a:r>
          </a:p>
          <a:p>
            <a:endParaRPr lang="en-US" sz="2000">
              <a:latin typeface="Verdana"/>
              <a:ea typeface="Verdana"/>
            </a:endParaRPr>
          </a:p>
          <a:p>
            <a:endParaRPr lang="en-US" sz="2000">
              <a:latin typeface="Verdana"/>
              <a:ea typeface="Verdana"/>
            </a:endParaRPr>
          </a:p>
          <a:p>
            <a:endParaRPr lang="en-US">
              <a:latin typeface="Verdana"/>
              <a:ea typeface="Verdana"/>
            </a:endParaRPr>
          </a:p>
        </p:txBody>
      </p:sp>
    </p:spTree>
    <p:extLst>
      <p:ext uri="{BB962C8B-B14F-4D97-AF65-F5344CB8AC3E}">
        <p14:creationId xmlns:p14="http://schemas.microsoft.com/office/powerpoint/2010/main" val="1732675806"/>
      </p:ext>
    </p:extLst>
  </p:cSld>
  <p:clrMapOvr>
    <a:masterClrMapping/>
  </p:clrMapOvr>
  <p:transition spd="slow">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71</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60098"/>
            <a:ext cx="117146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324929" y="1216325"/>
            <a:ext cx="99606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a:ea typeface="Verdana"/>
                <a:cs typeface="Verdana"/>
              </a:rPr>
              <a:t>A</a:t>
            </a:r>
            <a:r>
              <a:rPr lang="en-US" sz="2000">
                <a:latin typeface="Verdana"/>
                <a:ea typeface="Verdana"/>
                <a:cs typeface="Verdana"/>
              </a:rPr>
              <a:t>n unordered list starts with the &lt;</a:t>
            </a:r>
            <a:r>
              <a:rPr lang="en-US" sz="2000" err="1">
                <a:latin typeface="Verdana"/>
                <a:ea typeface="Verdana"/>
                <a:cs typeface="Verdana"/>
              </a:rPr>
              <a:t>ul</a:t>
            </a:r>
            <a:r>
              <a:rPr lang="en-US" sz="2000">
                <a:latin typeface="Verdana"/>
                <a:ea typeface="Verdana"/>
                <a:cs typeface="Verdana"/>
              </a:rPr>
              <a:t>&gt; tag. Each list item starts with the &lt;li&gt; tag</a:t>
            </a:r>
            <a:endParaRPr lang="en-US" sz="2000">
              <a:cs typeface="Calibri"/>
            </a:endParaRPr>
          </a:p>
          <a:p>
            <a:endParaRPr lang="en-US" sz="2000">
              <a:latin typeface="Verdana"/>
              <a:ea typeface="Verdana"/>
            </a:endParaRPr>
          </a:p>
          <a:p>
            <a:r>
              <a:rPr lang="en-US" sz="2000">
                <a:latin typeface="Verdana"/>
                <a:ea typeface="Verdana"/>
                <a:cs typeface="Verdana"/>
              </a:rPr>
              <a:t>The list items will be marked with bullets (small black circles) by default</a:t>
            </a:r>
            <a:r>
              <a:rPr lang="en-US">
                <a:latin typeface="Verdana"/>
                <a:ea typeface="Verdana"/>
                <a:cs typeface="Verdana"/>
              </a:rPr>
              <a:t>:</a:t>
            </a:r>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10" name="TextBox 9">
            <a:extLst>
              <a:ext uri="{FF2B5EF4-FFF2-40B4-BE49-F238E27FC236}">
                <a16:creationId xmlns:a16="http://schemas.microsoft.com/office/drawing/2014/main" id="{3D167798-F855-A0B8-7F98-439DC550294D}"/>
              </a:ext>
            </a:extLst>
          </p:cNvPr>
          <p:cNvSpPr txBox="1"/>
          <p:nvPr/>
        </p:nvSpPr>
        <p:spPr>
          <a:xfrm>
            <a:off x="684363" y="569344"/>
            <a:ext cx="671135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a:cs typeface="Segoe UI"/>
              </a:rPr>
              <a:t>Unordered HTML List</a:t>
            </a:r>
            <a:endParaRPr lang="en-US"/>
          </a:p>
          <a:p>
            <a:endParaRPr lang="en-US" sz="3200">
              <a:latin typeface="Segoe UI"/>
              <a:cs typeface="Segoe UI"/>
            </a:endParaRPr>
          </a:p>
        </p:txBody>
      </p:sp>
      <p:sp>
        <p:nvSpPr>
          <p:cNvPr id="8" name="TextBox 7">
            <a:extLst>
              <a:ext uri="{FF2B5EF4-FFF2-40B4-BE49-F238E27FC236}">
                <a16:creationId xmlns:a16="http://schemas.microsoft.com/office/drawing/2014/main" id="{0C574636-F97B-6607-8626-36FC19060608}"/>
              </a:ext>
            </a:extLst>
          </p:cNvPr>
          <p:cNvSpPr txBox="1"/>
          <p:nvPr/>
        </p:nvSpPr>
        <p:spPr>
          <a:xfrm>
            <a:off x="900023" y="3329796"/>
            <a:ext cx="656757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Segoe UI"/>
                <a:cs typeface="Segoe UI"/>
              </a:rPr>
              <a:t>Example</a:t>
            </a:r>
          </a:p>
          <a:p>
            <a:r>
              <a:rPr lang="en-US" sz="2000">
                <a:solidFill>
                  <a:srgbClr val="0000CD"/>
                </a:solidFill>
                <a:latin typeface="Consolas"/>
              </a:rPr>
              <a:t>&lt;</a:t>
            </a:r>
            <a:r>
              <a:rPr lang="en-US" sz="2000" err="1">
                <a:solidFill>
                  <a:srgbClr val="A52A2A"/>
                </a:solidFill>
                <a:latin typeface="Consolas"/>
              </a:rPr>
              <a:t>ul</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r>
              <a:rPr lang="en-US" sz="2000">
                <a:latin typeface="Consolas"/>
              </a:rPr>
              <a:t>Coffee</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r>
              <a:rPr lang="en-US" sz="2000">
                <a:latin typeface="Consolas"/>
              </a:rPr>
              <a:t>Tea</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r>
              <a:rPr lang="en-US" sz="2000">
                <a:latin typeface="Consolas"/>
              </a:rPr>
              <a:t>Milk</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a:t>
            </a:r>
            <a:r>
              <a:rPr lang="en-US" sz="2000" err="1">
                <a:solidFill>
                  <a:srgbClr val="A52A2A"/>
                </a:solidFill>
                <a:latin typeface="Consolas"/>
              </a:rPr>
              <a:t>ul</a:t>
            </a:r>
            <a:r>
              <a:rPr lang="en-US" sz="2000">
                <a:solidFill>
                  <a:srgbClr val="0000CD"/>
                </a:solidFill>
                <a:latin typeface="Consolas"/>
              </a:rPr>
              <a:t>&gt;</a:t>
            </a:r>
          </a:p>
        </p:txBody>
      </p:sp>
    </p:spTree>
    <p:extLst>
      <p:ext uri="{BB962C8B-B14F-4D97-AF65-F5344CB8AC3E}">
        <p14:creationId xmlns:p14="http://schemas.microsoft.com/office/powerpoint/2010/main" val="2854856900"/>
      </p:ext>
    </p:extLst>
  </p:cSld>
  <p:clrMapOvr>
    <a:masterClrMapping/>
  </p:clrMapOvr>
  <p:transition spd="slow">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72</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60098"/>
            <a:ext cx="117146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10" name="TextBox 9">
            <a:extLst>
              <a:ext uri="{FF2B5EF4-FFF2-40B4-BE49-F238E27FC236}">
                <a16:creationId xmlns:a16="http://schemas.microsoft.com/office/drawing/2014/main" id="{3D167798-F855-A0B8-7F98-439DC550294D}"/>
              </a:ext>
            </a:extLst>
          </p:cNvPr>
          <p:cNvSpPr txBox="1"/>
          <p:nvPr/>
        </p:nvSpPr>
        <p:spPr>
          <a:xfrm>
            <a:off x="684363" y="569344"/>
            <a:ext cx="67113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0">
                <a:latin typeface="Segoe UI"/>
                <a:ea typeface="Segoe UI"/>
                <a:cs typeface="Segoe UI"/>
              </a:rPr>
              <a:t>Ordered HTML List</a:t>
            </a:r>
            <a:endParaRPr lang="en-US" sz="2400">
              <a:latin typeface="Segoe UI"/>
              <a:cs typeface="Segoe UI"/>
            </a:endParaRPr>
          </a:p>
        </p:txBody>
      </p:sp>
      <p:sp>
        <p:nvSpPr>
          <p:cNvPr id="12" name="TextBox 11">
            <a:extLst>
              <a:ext uri="{FF2B5EF4-FFF2-40B4-BE49-F238E27FC236}">
                <a16:creationId xmlns:a16="http://schemas.microsoft.com/office/drawing/2014/main" id="{46585BB5-6B9E-1086-AD21-79269285CEB3}"/>
              </a:ext>
            </a:extLst>
          </p:cNvPr>
          <p:cNvSpPr txBox="1"/>
          <p:nvPr/>
        </p:nvSpPr>
        <p:spPr>
          <a:xfrm>
            <a:off x="741872" y="1316966"/>
            <a:ext cx="1124021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Verdana"/>
                <a:ea typeface="Verdana"/>
                <a:cs typeface="Calibri" panose="020F0502020204030204"/>
              </a:rPr>
              <a:t>An ordered list starts with the </a:t>
            </a:r>
            <a:r>
              <a:rPr lang="en-US" sz="2000">
                <a:solidFill>
                  <a:srgbClr val="DC143C"/>
                </a:solidFill>
                <a:latin typeface="Consolas"/>
                <a:ea typeface="Verdana"/>
                <a:cs typeface="Calibri" panose="020F0502020204030204"/>
              </a:rPr>
              <a:t>&lt;</a:t>
            </a:r>
            <a:r>
              <a:rPr lang="en-US" sz="2000" err="1">
                <a:solidFill>
                  <a:srgbClr val="DC143C"/>
                </a:solidFill>
                <a:latin typeface="Consolas"/>
                <a:ea typeface="Verdana"/>
                <a:cs typeface="Calibri" panose="020F0502020204030204"/>
              </a:rPr>
              <a:t>ol</a:t>
            </a:r>
            <a:r>
              <a:rPr lang="en-US" sz="2000">
                <a:solidFill>
                  <a:srgbClr val="DC143C"/>
                </a:solidFill>
                <a:latin typeface="Consolas"/>
                <a:ea typeface="Verdana"/>
                <a:cs typeface="Calibri" panose="020F0502020204030204"/>
              </a:rPr>
              <a:t>&gt;</a:t>
            </a:r>
            <a:r>
              <a:rPr lang="en-US" sz="2000">
                <a:latin typeface="Verdana"/>
                <a:ea typeface="Verdana"/>
                <a:cs typeface="Calibri" panose="020F0502020204030204"/>
              </a:rPr>
              <a:t> tag. Each list item starts with the </a:t>
            </a:r>
            <a:r>
              <a:rPr lang="en-US" sz="2000">
                <a:solidFill>
                  <a:srgbClr val="DC143C"/>
                </a:solidFill>
                <a:latin typeface="Consolas"/>
                <a:ea typeface="Verdana"/>
                <a:cs typeface="Calibri" panose="020F0502020204030204"/>
              </a:rPr>
              <a:t>&lt;li&gt;</a:t>
            </a:r>
            <a:r>
              <a:rPr lang="en-US" sz="2000">
                <a:latin typeface="Verdana"/>
                <a:ea typeface="Verdana"/>
                <a:cs typeface="Calibri" panose="020F0502020204030204"/>
              </a:rPr>
              <a:t> tag.</a:t>
            </a:r>
            <a:endParaRPr lang="en-US" sz="2000">
              <a:cs typeface="Calibri"/>
            </a:endParaRPr>
          </a:p>
          <a:p>
            <a:endParaRPr lang="en-US" sz="2000">
              <a:latin typeface="Verdana"/>
              <a:ea typeface="Verdana"/>
              <a:cs typeface="Calibri" panose="020F0502020204030204"/>
            </a:endParaRPr>
          </a:p>
          <a:p>
            <a:r>
              <a:rPr lang="en-US" sz="2000">
                <a:latin typeface="Verdana"/>
                <a:ea typeface="Verdana"/>
                <a:cs typeface="Calibri" panose="020F0502020204030204"/>
              </a:rPr>
              <a:t>The list items will be marked with numbers by default:</a:t>
            </a:r>
            <a:endParaRPr lang="en-US" sz="2000"/>
          </a:p>
          <a:p>
            <a:endParaRPr lang="en-US" sz="2400">
              <a:latin typeface="Verdana"/>
              <a:ea typeface="Verdana"/>
              <a:cs typeface="Calibri" panose="020F0502020204030204"/>
            </a:endParaRPr>
          </a:p>
        </p:txBody>
      </p:sp>
      <p:sp>
        <p:nvSpPr>
          <p:cNvPr id="11" name="TextBox 10">
            <a:extLst>
              <a:ext uri="{FF2B5EF4-FFF2-40B4-BE49-F238E27FC236}">
                <a16:creationId xmlns:a16="http://schemas.microsoft.com/office/drawing/2014/main" id="{0F481D11-9F81-526A-E747-3AC7C4D10C5A}"/>
              </a:ext>
            </a:extLst>
          </p:cNvPr>
          <p:cNvSpPr txBox="1"/>
          <p:nvPr/>
        </p:nvSpPr>
        <p:spPr>
          <a:xfrm>
            <a:off x="828137" y="2984740"/>
            <a:ext cx="419531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Segoe UI"/>
                <a:cs typeface="Segoe UI"/>
              </a:rPr>
              <a:t>Example</a:t>
            </a:r>
          </a:p>
          <a:p>
            <a:r>
              <a:rPr lang="en-US" sz="2000">
                <a:solidFill>
                  <a:srgbClr val="0000CD"/>
                </a:solidFill>
                <a:latin typeface="Consolas"/>
              </a:rPr>
              <a:t>&lt;</a:t>
            </a:r>
            <a:r>
              <a:rPr lang="en-US" sz="2000" err="1">
                <a:solidFill>
                  <a:srgbClr val="A52A2A"/>
                </a:solidFill>
                <a:latin typeface="Consolas"/>
              </a:rPr>
              <a:t>ol</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r>
              <a:rPr lang="en-US" sz="2000">
                <a:latin typeface="Consolas"/>
              </a:rPr>
              <a:t>Coffee</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r>
              <a:rPr lang="en-US" sz="2000">
                <a:latin typeface="Consolas"/>
              </a:rPr>
              <a:t>Tea</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br>
              <a:rPr lang="en-US" sz="2000">
                <a:latin typeface="Consolas"/>
              </a:rPr>
            </a:br>
            <a:r>
              <a:rPr lang="en-US" sz="2000">
                <a:latin typeface="Consolas"/>
              </a:rPr>
              <a:t>  </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r>
              <a:rPr lang="en-US" sz="2000">
                <a:latin typeface="Consolas"/>
              </a:rPr>
              <a:t>Milk</a:t>
            </a:r>
            <a:r>
              <a:rPr lang="en-US" sz="2000">
                <a:solidFill>
                  <a:srgbClr val="0000CD"/>
                </a:solidFill>
                <a:latin typeface="Consolas"/>
              </a:rPr>
              <a:t>&lt;</a:t>
            </a:r>
            <a:r>
              <a:rPr lang="en-US" sz="2000">
                <a:solidFill>
                  <a:srgbClr val="A52A2A"/>
                </a:solidFill>
                <a:latin typeface="Consolas"/>
              </a:rPr>
              <a:t>/li</a:t>
            </a:r>
            <a:r>
              <a:rPr lang="en-US" sz="2000">
                <a:solidFill>
                  <a:srgbClr val="0000CD"/>
                </a:solidFill>
                <a:latin typeface="Consolas"/>
              </a:rPr>
              <a:t>&gt;</a:t>
            </a:r>
            <a:br>
              <a:rPr lang="en-US" sz="2000">
                <a:latin typeface="Consolas"/>
              </a:rPr>
            </a:br>
            <a:r>
              <a:rPr lang="en-US" sz="2000">
                <a:solidFill>
                  <a:srgbClr val="0000CD"/>
                </a:solidFill>
                <a:latin typeface="Consolas"/>
              </a:rPr>
              <a:t>&lt;</a:t>
            </a:r>
            <a:r>
              <a:rPr lang="en-US" sz="2000">
                <a:solidFill>
                  <a:srgbClr val="A52A2A"/>
                </a:solidFill>
                <a:latin typeface="Consolas"/>
              </a:rPr>
              <a:t>/</a:t>
            </a:r>
            <a:r>
              <a:rPr lang="en-US" sz="2000" err="1">
                <a:solidFill>
                  <a:srgbClr val="A52A2A"/>
                </a:solidFill>
                <a:latin typeface="Consolas"/>
              </a:rPr>
              <a:t>ol</a:t>
            </a:r>
            <a:r>
              <a:rPr lang="en-US" sz="2000">
                <a:solidFill>
                  <a:srgbClr val="0000CD"/>
                </a:solidFill>
                <a:latin typeface="Consolas"/>
              </a:rPr>
              <a:t>&gt;</a:t>
            </a:r>
          </a:p>
        </p:txBody>
      </p:sp>
    </p:spTree>
    <p:extLst>
      <p:ext uri="{BB962C8B-B14F-4D97-AF65-F5344CB8AC3E}">
        <p14:creationId xmlns:p14="http://schemas.microsoft.com/office/powerpoint/2010/main" val="4240537090"/>
      </p:ext>
    </p:extLst>
  </p:cSld>
  <p:clrMapOvr>
    <a:masterClrMapping/>
  </p:clrMapOvr>
  <p:transition spd="slow">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73</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60098"/>
            <a:ext cx="117146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Verdana"/>
                <a:ea typeface="Verdana"/>
                <a:cs typeface="Verdana"/>
              </a:rPr>
              <a:t>Every HTML element has a default display value, depending on what type of element it is</a:t>
            </a:r>
          </a:p>
          <a:p>
            <a:r>
              <a:rPr lang="en-US" sz="2000">
                <a:latin typeface="Verdana"/>
                <a:ea typeface="Verdana"/>
                <a:cs typeface="Verdana"/>
              </a:rPr>
              <a:t>There are two display values: block and inline.</a:t>
            </a:r>
            <a:endParaRPr lang="en-US" sz="20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871269" y="4494363"/>
            <a:ext cx="1116833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Segoe UI"/>
                <a:ea typeface="Verdana"/>
                <a:cs typeface="Segoe UI"/>
              </a:rPr>
              <a:t>Example</a:t>
            </a:r>
            <a:endParaRPr lang="en-US" sz="2000">
              <a:cs typeface="Calibri"/>
            </a:endParaRPr>
          </a:p>
          <a:p>
            <a:r>
              <a:rPr lang="en-US" sz="2000">
                <a:solidFill>
                  <a:srgbClr val="0000CD"/>
                </a:solidFill>
                <a:latin typeface="Consolas"/>
                <a:ea typeface="Verdana"/>
                <a:cs typeface="Segoe UI"/>
              </a:rPr>
              <a:t>&lt;</a:t>
            </a:r>
            <a:r>
              <a:rPr lang="en-US" sz="2000">
                <a:solidFill>
                  <a:srgbClr val="A52A2A"/>
                </a:solidFill>
                <a:latin typeface="Consolas"/>
                <a:ea typeface="Verdana"/>
                <a:cs typeface="Segoe UI"/>
              </a:rPr>
              <a:t>p</a:t>
            </a:r>
            <a:r>
              <a:rPr lang="en-US" sz="2000">
                <a:solidFill>
                  <a:srgbClr val="0000CD"/>
                </a:solidFill>
                <a:latin typeface="Consolas"/>
                <a:ea typeface="Verdana"/>
                <a:cs typeface="Segoe UI"/>
              </a:rPr>
              <a:t>&gt;</a:t>
            </a:r>
            <a:r>
              <a:rPr lang="en-US" sz="2000">
                <a:latin typeface="Consolas"/>
                <a:ea typeface="Verdana"/>
                <a:cs typeface="Segoe UI"/>
              </a:rPr>
              <a:t>Hello World</a:t>
            </a:r>
            <a:r>
              <a:rPr lang="en-US" sz="2000">
                <a:solidFill>
                  <a:srgbClr val="0000CD"/>
                </a:solidFill>
                <a:latin typeface="Consolas"/>
                <a:ea typeface="Verdana"/>
                <a:cs typeface="Segoe UI"/>
              </a:rPr>
              <a:t>&lt;</a:t>
            </a:r>
            <a:r>
              <a:rPr lang="en-US" sz="2000">
                <a:solidFill>
                  <a:srgbClr val="A52A2A"/>
                </a:solidFill>
                <a:latin typeface="Consolas"/>
                <a:ea typeface="Verdana"/>
                <a:cs typeface="Segoe UI"/>
              </a:rPr>
              <a:t>/p</a:t>
            </a:r>
            <a:r>
              <a:rPr lang="en-US" sz="2000">
                <a:solidFill>
                  <a:srgbClr val="0000CD"/>
                </a:solidFill>
                <a:latin typeface="Consolas"/>
                <a:ea typeface="Verdana"/>
                <a:cs typeface="Segoe UI"/>
              </a:rPr>
              <a:t>&gt;</a:t>
            </a:r>
            <a:br>
              <a:rPr lang="en-US" sz="2000">
                <a:latin typeface="Consolas"/>
                <a:ea typeface="Verdana"/>
                <a:cs typeface="Segoe UI"/>
              </a:rPr>
            </a:br>
            <a:r>
              <a:rPr lang="en-US" sz="2000">
                <a:solidFill>
                  <a:srgbClr val="0000CD"/>
                </a:solidFill>
                <a:latin typeface="Consolas"/>
                <a:ea typeface="Verdana"/>
                <a:cs typeface="Segoe UI"/>
              </a:rPr>
              <a:t>&lt;</a:t>
            </a:r>
            <a:r>
              <a:rPr lang="en-US" sz="2000">
                <a:solidFill>
                  <a:srgbClr val="A52A2A"/>
                </a:solidFill>
                <a:latin typeface="Consolas"/>
                <a:ea typeface="Verdana"/>
                <a:cs typeface="Segoe UI"/>
              </a:rPr>
              <a:t>div</a:t>
            </a:r>
            <a:r>
              <a:rPr lang="en-US" sz="2000">
                <a:solidFill>
                  <a:srgbClr val="0000CD"/>
                </a:solidFill>
                <a:latin typeface="Consolas"/>
                <a:ea typeface="Verdana"/>
                <a:cs typeface="Segoe UI"/>
              </a:rPr>
              <a:t>&gt;</a:t>
            </a:r>
            <a:r>
              <a:rPr lang="en-US" sz="2000">
                <a:latin typeface="Consolas"/>
                <a:ea typeface="Verdana"/>
                <a:cs typeface="Segoe UI"/>
              </a:rPr>
              <a:t>Hello World</a:t>
            </a:r>
            <a:r>
              <a:rPr lang="en-US" sz="2000">
                <a:solidFill>
                  <a:srgbClr val="0000CD"/>
                </a:solidFill>
                <a:latin typeface="Consolas"/>
                <a:ea typeface="Verdana"/>
                <a:cs typeface="Segoe UI"/>
              </a:rPr>
              <a:t>&lt;</a:t>
            </a:r>
            <a:r>
              <a:rPr lang="en-US" sz="2000">
                <a:solidFill>
                  <a:srgbClr val="A52A2A"/>
                </a:solidFill>
                <a:latin typeface="Consolas"/>
                <a:ea typeface="Verdana"/>
                <a:cs typeface="Segoe UI"/>
              </a:rPr>
              <a:t>/div</a:t>
            </a:r>
            <a:r>
              <a:rPr lang="en-US" sz="2000">
                <a:solidFill>
                  <a:srgbClr val="0000CD"/>
                </a:solidFill>
                <a:latin typeface="Consolas"/>
                <a:ea typeface="Verdana"/>
                <a:cs typeface="Segoe UI"/>
              </a:rPr>
              <a:t>&gt;</a:t>
            </a:r>
            <a:endParaRPr lang="en-US" sz="2000"/>
          </a:p>
          <a:p>
            <a:endParaRPr lang="en-US" sz="2000">
              <a:latin typeface="Verdana"/>
              <a:ea typeface="Verdana"/>
              <a:cs typeface="Segoe UI"/>
            </a:endParaRPr>
          </a:p>
        </p:txBody>
      </p:sp>
      <p:sp>
        <p:nvSpPr>
          <p:cNvPr id="10" name="TextBox 9">
            <a:extLst>
              <a:ext uri="{FF2B5EF4-FFF2-40B4-BE49-F238E27FC236}">
                <a16:creationId xmlns:a16="http://schemas.microsoft.com/office/drawing/2014/main" id="{3D167798-F855-A0B8-7F98-439DC550294D}"/>
              </a:ext>
            </a:extLst>
          </p:cNvPr>
          <p:cNvSpPr txBox="1"/>
          <p:nvPr/>
        </p:nvSpPr>
        <p:spPr>
          <a:xfrm>
            <a:off x="684363" y="569344"/>
            <a:ext cx="67113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0">
                <a:latin typeface="Segoe UI"/>
                <a:ea typeface="Segoe UI"/>
                <a:cs typeface="Segoe UI"/>
              </a:rPr>
              <a:t>HTML Block and Inline Elements</a:t>
            </a:r>
            <a:endParaRPr lang="en-US" sz="2400">
              <a:latin typeface="Segoe UI"/>
              <a:cs typeface="Segoe UI"/>
            </a:endParaRPr>
          </a:p>
        </p:txBody>
      </p:sp>
      <p:sp>
        <p:nvSpPr>
          <p:cNvPr id="13" name="TextBox 12">
            <a:extLst>
              <a:ext uri="{FF2B5EF4-FFF2-40B4-BE49-F238E27FC236}">
                <a16:creationId xmlns:a16="http://schemas.microsoft.com/office/drawing/2014/main" id="{C842B1E1-3F62-5CD0-44F4-5E5C327B5313}"/>
              </a:ext>
            </a:extLst>
          </p:cNvPr>
          <p:cNvSpPr txBox="1"/>
          <p:nvPr/>
        </p:nvSpPr>
        <p:spPr>
          <a:xfrm>
            <a:off x="626854" y="2380891"/>
            <a:ext cx="510108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a:cs typeface="Segoe UI"/>
              </a:rPr>
              <a:t>Block-level Elements</a:t>
            </a:r>
            <a:endParaRPr lang="en-US"/>
          </a:p>
          <a:p>
            <a:br>
              <a:rPr lang="en-US" sz="2000">
                <a:latin typeface="Consolas"/>
              </a:rPr>
            </a:br>
            <a:endParaRPr lang="en-US" sz="2000">
              <a:solidFill>
                <a:srgbClr val="0000CD"/>
              </a:solidFill>
              <a:latin typeface="Consolas"/>
              <a:cs typeface="Segoe UI"/>
            </a:endParaRPr>
          </a:p>
        </p:txBody>
      </p:sp>
      <p:sp>
        <p:nvSpPr>
          <p:cNvPr id="8" name="TextBox 7">
            <a:extLst>
              <a:ext uri="{FF2B5EF4-FFF2-40B4-BE49-F238E27FC236}">
                <a16:creationId xmlns:a16="http://schemas.microsoft.com/office/drawing/2014/main" id="{4D6167E4-8F93-7B52-8ADF-672DE6B7849B}"/>
              </a:ext>
            </a:extLst>
          </p:cNvPr>
          <p:cNvSpPr txBox="1"/>
          <p:nvPr/>
        </p:nvSpPr>
        <p:spPr>
          <a:xfrm>
            <a:off x="684363" y="3114136"/>
            <a:ext cx="1043508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Verdana"/>
                <a:ea typeface="Verdana"/>
              </a:rPr>
              <a:t>Two commonly used block elements are: &lt;p&gt; and &lt;div&gt;.</a:t>
            </a:r>
          </a:p>
          <a:p>
            <a:r>
              <a:rPr lang="en-US" sz="2000">
                <a:latin typeface="Verdana"/>
                <a:ea typeface="Verdana"/>
              </a:rPr>
              <a:t>The &lt;p&gt; element defines a paragraph in an HTML document.</a:t>
            </a:r>
          </a:p>
          <a:p>
            <a:r>
              <a:rPr lang="en-US" sz="2000">
                <a:latin typeface="Verdana"/>
                <a:ea typeface="Verdana"/>
              </a:rPr>
              <a:t>The &lt;div&gt; element defines a division or a section in an HTML document.</a:t>
            </a:r>
          </a:p>
        </p:txBody>
      </p:sp>
    </p:spTree>
    <p:extLst>
      <p:ext uri="{BB962C8B-B14F-4D97-AF65-F5344CB8AC3E}">
        <p14:creationId xmlns:p14="http://schemas.microsoft.com/office/powerpoint/2010/main" val="291859101"/>
      </p:ext>
    </p:extLst>
  </p:cSld>
  <p:clrMapOvr>
    <a:masterClrMapping/>
  </p:clrMapOvr>
  <p:transition spd="slow">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74</a:t>
            </a:fld>
            <a:endParaRPr lang="en-IN"/>
          </a:p>
        </p:txBody>
      </p:sp>
      <p:sp>
        <p:nvSpPr>
          <p:cNvPr id="5" name="TextBox 4">
            <a:extLst>
              <a:ext uri="{FF2B5EF4-FFF2-40B4-BE49-F238E27FC236}">
                <a16:creationId xmlns:a16="http://schemas.microsoft.com/office/drawing/2014/main" id="{D0C9D410-9E9A-2293-1EC1-9EB2B243C30B}"/>
              </a:ext>
            </a:extLst>
          </p:cNvPr>
          <p:cNvSpPr txBox="1"/>
          <p:nvPr/>
        </p:nvSpPr>
        <p:spPr>
          <a:xfrm>
            <a:off x="3114136" y="6412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6" name="TextBox 5">
            <a:extLst>
              <a:ext uri="{FF2B5EF4-FFF2-40B4-BE49-F238E27FC236}">
                <a16:creationId xmlns:a16="http://schemas.microsoft.com/office/drawing/2014/main" id="{BE14B5DF-0F6E-2B4C-782C-2F52AF905323}"/>
              </a:ext>
            </a:extLst>
          </p:cNvPr>
          <p:cNvSpPr txBox="1"/>
          <p:nvPr/>
        </p:nvSpPr>
        <p:spPr>
          <a:xfrm>
            <a:off x="238664" y="1360098"/>
            <a:ext cx="117146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latin typeface="Verdana"/>
              <a:ea typeface="Verdana"/>
              <a:cs typeface="Calibri"/>
            </a:endParaRPr>
          </a:p>
        </p:txBody>
      </p:sp>
      <p:sp>
        <p:nvSpPr>
          <p:cNvPr id="7" name="TextBox 6">
            <a:extLst>
              <a:ext uri="{FF2B5EF4-FFF2-40B4-BE49-F238E27FC236}">
                <a16:creationId xmlns:a16="http://schemas.microsoft.com/office/drawing/2014/main" id="{A07FC640-4989-CAE8-5DFD-0475FF44A174}"/>
              </a:ext>
            </a:extLst>
          </p:cNvPr>
          <p:cNvSpPr txBox="1"/>
          <p:nvPr/>
        </p:nvSpPr>
        <p:spPr>
          <a:xfrm>
            <a:off x="1805796" y="2323381"/>
            <a:ext cx="8479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9" name="TextBox 8">
            <a:extLst>
              <a:ext uri="{FF2B5EF4-FFF2-40B4-BE49-F238E27FC236}">
                <a16:creationId xmlns:a16="http://schemas.microsoft.com/office/drawing/2014/main" id="{75307DC1-FCA1-8A14-7FBF-48EC855F6EEB}"/>
              </a:ext>
            </a:extLst>
          </p:cNvPr>
          <p:cNvSpPr txBox="1"/>
          <p:nvPr/>
        </p:nvSpPr>
        <p:spPr>
          <a:xfrm>
            <a:off x="957533" y="4465608"/>
            <a:ext cx="11168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Verdana"/>
              <a:ea typeface="Verdana"/>
              <a:cs typeface="Segoe UI"/>
            </a:endParaRPr>
          </a:p>
        </p:txBody>
      </p:sp>
      <p:sp>
        <p:nvSpPr>
          <p:cNvPr id="10" name="TextBox 9">
            <a:extLst>
              <a:ext uri="{FF2B5EF4-FFF2-40B4-BE49-F238E27FC236}">
                <a16:creationId xmlns:a16="http://schemas.microsoft.com/office/drawing/2014/main" id="{3D167798-F855-A0B8-7F98-439DC550294D}"/>
              </a:ext>
            </a:extLst>
          </p:cNvPr>
          <p:cNvSpPr txBox="1"/>
          <p:nvPr/>
        </p:nvSpPr>
        <p:spPr>
          <a:xfrm>
            <a:off x="684363" y="569344"/>
            <a:ext cx="6711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p:txBody>
      </p:sp>
      <p:sp>
        <p:nvSpPr>
          <p:cNvPr id="13" name="TextBox 12">
            <a:extLst>
              <a:ext uri="{FF2B5EF4-FFF2-40B4-BE49-F238E27FC236}">
                <a16:creationId xmlns:a16="http://schemas.microsoft.com/office/drawing/2014/main" id="{C842B1E1-3F62-5CD0-44F4-5E5C327B5313}"/>
              </a:ext>
            </a:extLst>
          </p:cNvPr>
          <p:cNvSpPr txBox="1"/>
          <p:nvPr/>
        </p:nvSpPr>
        <p:spPr>
          <a:xfrm>
            <a:off x="1460740" y="411192"/>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0000"/>
                </a:solidFill>
                <a:latin typeface="Segoe UI"/>
                <a:cs typeface="Segoe UI"/>
              </a:rPr>
              <a:t>Inline Elements</a:t>
            </a:r>
            <a:endParaRPr lang="en-US"/>
          </a:p>
          <a:p>
            <a:endParaRPr lang="en-US" sz="2000">
              <a:solidFill>
                <a:srgbClr val="0000CD"/>
              </a:solidFill>
              <a:latin typeface="Consolas"/>
            </a:endParaRPr>
          </a:p>
          <a:p>
            <a:endParaRPr lang="en-US" sz="2000">
              <a:solidFill>
                <a:srgbClr val="0000CD"/>
              </a:solidFill>
              <a:latin typeface="Consolas"/>
            </a:endParaRPr>
          </a:p>
        </p:txBody>
      </p:sp>
      <p:sp>
        <p:nvSpPr>
          <p:cNvPr id="8" name="TextBox 7">
            <a:extLst>
              <a:ext uri="{FF2B5EF4-FFF2-40B4-BE49-F238E27FC236}">
                <a16:creationId xmlns:a16="http://schemas.microsoft.com/office/drawing/2014/main" id="{B5DCE346-170E-ED4C-A2F1-A4B3EED146D6}"/>
              </a:ext>
            </a:extLst>
          </p:cNvPr>
          <p:cNvSpPr txBox="1"/>
          <p:nvPr/>
        </p:nvSpPr>
        <p:spPr>
          <a:xfrm>
            <a:off x="296174" y="1360098"/>
            <a:ext cx="1019067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Verdana"/>
                <a:ea typeface="Verdana"/>
              </a:rPr>
              <a:t>An inline element does not start on a new line.</a:t>
            </a:r>
          </a:p>
          <a:p>
            <a:endParaRPr lang="en-US" sz="2000">
              <a:latin typeface="Verdana"/>
              <a:ea typeface="Verdana"/>
            </a:endParaRPr>
          </a:p>
          <a:p>
            <a:r>
              <a:rPr lang="en-US" sz="2000">
                <a:latin typeface="Verdana"/>
                <a:ea typeface="Verdana"/>
              </a:rPr>
              <a:t>An inline element only takes up as much width as necessary.</a:t>
            </a:r>
          </a:p>
          <a:p>
            <a:endParaRPr lang="en-US" sz="2000">
              <a:latin typeface="Verdana"/>
              <a:ea typeface="Verdana"/>
            </a:endParaRPr>
          </a:p>
          <a:p>
            <a:r>
              <a:rPr lang="en-US" sz="2000">
                <a:latin typeface="Verdana"/>
                <a:ea typeface="Verdana"/>
              </a:rPr>
              <a:t>This is a &lt;span&gt; element inside a paragraph.</a:t>
            </a:r>
          </a:p>
        </p:txBody>
      </p:sp>
      <p:sp>
        <p:nvSpPr>
          <p:cNvPr id="11" name="TextBox 10">
            <a:extLst>
              <a:ext uri="{FF2B5EF4-FFF2-40B4-BE49-F238E27FC236}">
                <a16:creationId xmlns:a16="http://schemas.microsoft.com/office/drawing/2014/main" id="{92E49945-778C-0252-4884-6B1723AB8964}"/>
              </a:ext>
            </a:extLst>
          </p:cNvPr>
          <p:cNvSpPr txBox="1"/>
          <p:nvPr/>
        </p:nvSpPr>
        <p:spPr>
          <a:xfrm>
            <a:off x="1245080" y="3200400"/>
            <a:ext cx="622252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Segoe UI"/>
                <a:cs typeface="Segoe UI"/>
              </a:rPr>
              <a:t>Example</a:t>
            </a:r>
          </a:p>
          <a:p>
            <a:r>
              <a:rPr lang="en-US" sz="2000">
                <a:solidFill>
                  <a:srgbClr val="0000CD"/>
                </a:solidFill>
                <a:latin typeface="Consolas"/>
              </a:rPr>
              <a:t>&lt;</a:t>
            </a:r>
            <a:r>
              <a:rPr lang="en-US" sz="2000">
                <a:solidFill>
                  <a:srgbClr val="A52A2A"/>
                </a:solidFill>
                <a:latin typeface="Consolas"/>
              </a:rPr>
              <a:t>span</a:t>
            </a:r>
            <a:r>
              <a:rPr lang="en-US" sz="2000">
                <a:solidFill>
                  <a:srgbClr val="0000CD"/>
                </a:solidFill>
                <a:latin typeface="Consolas"/>
              </a:rPr>
              <a:t>&gt;</a:t>
            </a:r>
            <a:r>
              <a:rPr lang="en-US" sz="2000">
                <a:latin typeface="Consolas"/>
              </a:rPr>
              <a:t>Hello World</a:t>
            </a:r>
            <a:r>
              <a:rPr lang="en-US" sz="2000">
                <a:solidFill>
                  <a:srgbClr val="0000CD"/>
                </a:solidFill>
                <a:latin typeface="Consolas"/>
              </a:rPr>
              <a:t>&lt;</a:t>
            </a:r>
            <a:r>
              <a:rPr lang="en-US" sz="2000">
                <a:solidFill>
                  <a:srgbClr val="A52A2A"/>
                </a:solidFill>
                <a:latin typeface="Consolas"/>
              </a:rPr>
              <a:t>/span</a:t>
            </a:r>
            <a:r>
              <a:rPr lang="en-US" sz="2000">
                <a:solidFill>
                  <a:srgbClr val="0000CD"/>
                </a:solidFill>
                <a:latin typeface="Consolas"/>
              </a:rPr>
              <a:t>&gt;</a:t>
            </a:r>
          </a:p>
        </p:txBody>
      </p:sp>
    </p:spTree>
    <p:extLst>
      <p:ext uri="{BB962C8B-B14F-4D97-AF65-F5344CB8AC3E}">
        <p14:creationId xmlns:p14="http://schemas.microsoft.com/office/powerpoint/2010/main" val="4237904752"/>
      </p:ext>
    </p:extLst>
  </p:cSld>
  <p:clrMapOvr>
    <a:masterClrMapping/>
  </p:clrMapOvr>
  <p:transition spd="slow">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4256-9182-87AE-1BC5-5E429019E7E0}"/>
              </a:ext>
            </a:extLst>
          </p:cNvPr>
          <p:cNvSpPr>
            <a:spLocks noGrp="1"/>
          </p:cNvSpPr>
          <p:nvPr>
            <p:ph type="title"/>
          </p:nvPr>
        </p:nvSpPr>
        <p:spPr/>
        <p:txBody>
          <a:bodyPr/>
          <a:lstStyle/>
          <a:p>
            <a:r>
              <a:rPr lang="en-US" sz="3200">
                <a:latin typeface="Segoe UI"/>
                <a:cs typeface="Segoe UI"/>
              </a:rPr>
              <a:t>HTML class Attribute</a:t>
            </a:r>
            <a:endParaRPr lang="en-US"/>
          </a:p>
          <a:p>
            <a:endParaRPr lang="en-US">
              <a:cs typeface="Calibri Light"/>
            </a:endParaRPr>
          </a:p>
        </p:txBody>
      </p:sp>
      <p:sp>
        <p:nvSpPr>
          <p:cNvPr id="3" name="Content Placeholder 2">
            <a:extLst>
              <a:ext uri="{FF2B5EF4-FFF2-40B4-BE49-F238E27FC236}">
                <a16:creationId xmlns:a16="http://schemas.microsoft.com/office/drawing/2014/main" id="{B07A5B54-C245-7FAF-CCB8-9C9A5C99BBBC}"/>
              </a:ext>
            </a:extLst>
          </p:cNvPr>
          <p:cNvSpPr>
            <a:spLocks noGrp="1"/>
          </p:cNvSpPr>
          <p:nvPr>
            <p:ph sz="half" idx="1"/>
          </p:nvPr>
        </p:nvSpPr>
        <p:spPr/>
        <p:txBody>
          <a:bodyPr vert="horz" lIns="91440" tIns="45720" rIns="91440" bIns="45720" rtlCol="0" anchor="t">
            <a:noAutofit/>
          </a:bodyPr>
          <a:lstStyle/>
          <a:p>
            <a:r>
              <a:rPr lang="en-US" sz="2000">
                <a:latin typeface="Calibri"/>
                <a:ea typeface="Verdana"/>
                <a:cs typeface="Calibri"/>
              </a:rPr>
              <a:t>The HTML </a:t>
            </a:r>
            <a:r>
              <a:rPr lang="en-US" sz="2000">
                <a:latin typeface="Calibri"/>
                <a:cs typeface="Calibri"/>
              </a:rPr>
              <a:t>class</a:t>
            </a:r>
            <a:r>
              <a:rPr lang="en-US" sz="2000">
                <a:latin typeface="Calibri"/>
                <a:ea typeface="Verdana"/>
                <a:cs typeface="Calibri"/>
              </a:rPr>
              <a:t> attribute is used to specify a class for an HTML element.</a:t>
            </a:r>
          </a:p>
          <a:p>
            <a:r>
              <a:rPr lang="en-US" sz="2000">
                <a:latin typeface="Calibri"/>
                <a:ea typeface="Verdana"/>
                <a:cs typeface="Calibri"/>
              </a:rPr>
              <a:t>It can also be used by a JavaScript to access and manipulate elements with the specific class name.</a:t>
            </a:r>
          </a:p>
          <a:p>
            <a:r>
              <a:rPr lang="en-US" sz="2000">
                <a:latin typeface="Calibri"/>
                <a:ea typeface="Verdana"/>
                <a:cs typeface="Calibri"/>
              </a:rPr>
              <a:t>In the following example we have two &lt;span&gt; elements with a class attribute with the value of "note". Both &lt;span&gt; elements will be styled equally according to the .note style definition in the head section:</a:t>
            </a:r>
          </a:p>
        </p:txBody>
      </p:sp>
      <p:sp>
        <p:nvSpPr>
          <p:cNvPr id="6" name="Content Placeholder 5">
            <a:extLst>
              <a:ext uri="{FF2B5EF4-FFF2-40B4-BE49-F238E27FC236}">
                <a16:creationId xmlns:a16="http://schemas.microsoft.com/office/drawing/2014/main" id="{A205027D-0D45-FDAB-6E84-363C08F2A0DA}"/>
              </a:ext>
            </a:extLst>
          </p:cNvPr>
          <p:cNvSpPr>
            <a:spLocks noGrp="1"/>
          </p:cNvSpPr>
          <p:nvPr>
            <p:ph sz="half" idx="2"/>
          </p:nvPr>
        </p:nvSpPr>
        <p:spPr>
          <a:xfrm>
            <a:off x="6172200" y="905475"/>
            <a:ext cx="5181600" cy="5271488"/>
          </a:xfrm>
        </p:spPr>
        <p:txBody>
          <a:bodyPr vert="horz" lIns="91440" tIns="45720" rIns="91440" bIns="45720" rtlCol="0" anchor="t">
            <a:normAutofit fontScale="92500" lnSpcReduction="10000"/>
          </a:bodyPr>
          <a:lstStyle/>
          <a:p>
            <a:pPr marL="0" indent="0">
              <a:buNone/>
            </a:pPr>
            <a:r>
              <a:rPr lang="en-US" sz="2000">
                <a:cs typeface="Calibri"/>
              </a:rPr>
              <a:t>&lt;!DOCTYPE html&gt;</a:t>
            </a:r>
            <a:br>
              <a:rPr lang="en-US" sz="2000">
                <a:cs typeface="Calibri"/>
              </a:rPr>
            </a:br>
            <a:r>
              <a:rPr lang="en-US" sz="2000">
                <a:cs typeface="Calibri"/>
              </a:rPr>
              <a:t>&lt;html&gt;</a:t>
            </a:r>
            <a:br>
              <a:rPr lang="en-US" sz="2000">
                <a:cs typeface="Calibri"/>
              </a:rPr>
            </a:br>
            <a:r>
              <a:rPr lang="en-US" sz="2000">
                <a:cs typeface="Calibri"/>
              </a:rPr>
              <a:t>&lt;head&gt;</a:t>
            </a:r>
            <a:br>
              <a:rPr lang="en-US" sz="2000">
                <a:cs typeface="Calibri"/>
              </a:rPr>
            </a:br>
            <a:r>
              <a:rPr lang="en-US" sz="2000">
                <a:cs typeface="Calibri"/>
              </a:rPr>
              <a:t>&lt;style&gt;</a:t>
            </a:r>
            <a:br>
              <a:rPr lang="en-US" sz="2000">
                <a:cs typeface="Calibri"/>
              </a:rPr>
            </a:br>
            <a:r>
              <a:rPr lang="en-US" sz="2000">
                <a:cs typeface="Calibri"/>
              </a:rPr>
              <a:t>.note {</a:t>
            </a:r>
            <a:br>
              <a:rPr lang="en-US" sz="2000">
                <a:cs typeface="Calibri"/>
              </a:rPr>
            </a:br>
            <a:r>
              <a:rPr lang="en-US" sz="2000">
                <a:cs typeface="Calibri"/>
              </a:rPr>
              <a:t>  font-size: 120%;</a:t>
            </a:r>
            <a:br>
              <a:rPr lang="en-US" sz="2000">
                <a:cs typeface="Calibri"/>
              </a:rPr>
            </a:br>
            <a:r>
              <a:rPr lang="en-US" sz="2000">
                <a:cs typeface="Calibri"/>
              </a:rPr>
              <a:t>  color: red;</a:t>
            </a:r>
            <a:br>
              <a:rPr lang="en-US" sz="2000">
                <a:cs typeface="Calibri"/>
              </a:rPr>
            </a:br>
            <a:r>
              <a:rPr lang="en-US" sz="2000">
                <a:cs typeface="Calibri"/>
              </a:rPr>
              <a:t>}</a:t>
            </a:r>
            <a:br>
              <a:rPr lang="en-US" sz="2000">
                <a:cs typeface="Calibri"/>
              </a:rPr>
            </a:br>
            <a:r>
              <a:rPr lang="en-US" sz="2000">
                <a:cs typeface="Calibri"/>
              </a:rPr>
              <a:t>&lt;/style&gt;</a:t>
            </a:r>
            <a:br>
              <a:rPr lang="en-US" sz="2000">
                <a:cs typeface="Calibri"/>
              </a:rPr>
            </a:br>
            <a:r>
              <a:rPr lang="en-US" sz="2000">
                <a:cs typeface="Calibri"/>
              </a:rPr>
              <a:t>&lt;/head&gt;</a:t>
            </a:r>
            <a:br>
              <a:rPr lang="en-US" sz="2000">
                <a:cs typeface="Calibri"/>
              </a:rPr>
            </a:br>
            <a:r>
              <a:rPr lang="en-US" sz="2000">
                <a:cs typeface="Calibri"/>
              </a:rPr>
              <a:t>&lt;body&gt;</a:t>
            </a:r>
            <a:br>
              <a:rPr lang="en-US" sz="2000">
                <a:cs typeface="Calibri"/>
              </a:rPr>
            </a:br>
            <a:br>
              <a:rPr lang="en-US" sz="2000">
                <a:cs typeface="Calibri"/>
              </a:rPr>
            </a:br>
            <a:r>
              <a:rPr lang="en-US" sz="2000">
                <a:cs typeface="Calibri"/>
              </a:rPr>
              <a:t>&lt;h1&gt;My &lt;span class="note"&gt;Important&lt;/span&gt; Heading&lt;/h1&gt;</a:t>
            </a:r>
            <a:br>
              <a:rPr lang="en-US" sz="2000">
                <a:cs typeface="Calibri"/>
              </a:rPr>
            </a:br>
            <a:r>
              <a:rPr lang="en-US" sz="2000">
                <a:cs typeface="Calibri"/>
              </a:rPr>
              <a:t>&lt;p&gt;This is some &lt;span class="note"&gt;important&lt;/span&gt; text.&lt;/p&gt;</a:t>
            </a:r>
            <a:br>
              <a:rPr lang="en-US" sz="2000">
                <a:cs typeface="Calibri"/>
              </a:rPr>
            </a:br>
            <a:br>
              <a:rPr lang="en-US" sz="2000">
                <a:cs typeface="Calibri"/>
              </a:rPr>
            </a:br>
            <a:r>
              <a:rPr lang="en-US" sz="2000">
                <a:cs typeface="Calibri"/>
              </a:rPr>
              <a:t>&lt;/body&gt;</a:t>
            </a:r>
            <a:br>
              <a:rPr lang="en-US" sz="2000">
                <a:cs typeface="Calibri"/>
              </a:rPr>
            </a:br>
            <a:r>
              <a:rPr lang="en-US" sz="2000">
                <a:cs typeface="Calibri"/>
              </a:rPr>
              <a:t>&lt;/html&gt;</a:t>
            </a:r>
          </a:p>
          <a:p>
            <a:endParaRPr lang="en-US">
              <a:cs typeface="Calibri"/>
            </a:endParaRPr>
          </a:p>
        </p:txBody>
      </p:sp>
      <p:sp>
        <p:nvSpPr>
          <p:cNvPr id="4" name="Footer Placeholder 3">
            <a:extLst>
              <a:ext uri="{FF2B5EF4-FFF2-40B4-BE49-F238E27FC236}">
                <a16:creationId xmlns:a16="http://schemas.microsoft.com/office/drawing/2014/main" id="{45DB574B-47BB-8985-0D36-EE9001D141A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017A761-1387-5974-47FF-F3F31D160CBB}"/>
              </a:ext>
            </a:extLst>
          </p:cNvPr>
          <p:cNvSpPr>
            <a:spLocks noGrp="1"/>
          </p:cNvSpPr>
          <p:nvPr>
            <p:ph type="sldNum" sz="quarter" idx="12"/>
          </p:nvPr>
        </p:nvSpPr>
        <p:spPr/>
        <p:txBody>
          <a:bodyPr/>
          <a:lstStyle/>
          <a:p>
            <a:fld id="{D4C40640-FB97-403C-ACEE-868BB27D48AD}" type="slidenum">
              <a:rPr lang="en-IN" smtClean="0"/>
              <a:t>75</a:t>
            </a:fld>
            <a:endParaRPr lang="en-IN"/>
          </a:p>
        </p:txBody>
      </p:sp>
    </p:spTree>
    <p:extLst>
      <p:ext uri="{BB962C8B-B14F-4D97-AF65-F5344CB8AC3E}">
        <p14:creationId xmlns:p14="http://schemas.microsoft.com/office/powerpoint/2010/main" val="32146666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5E0A-FB53-A84E-36DF-ED8759928BE1}"/>
              </a:ext>
            </a:extLst>
          </p:cNvPr>
          <p:cNvSpPr>
            <a:spLocks noGrp="1"/>
          </p:cNvSpPr>
          <p:nvPr>
            <p:ph type="title"/>
          </p:nvPr>
        </p:nvSpPr>
        <p:spPr/>
        <p:txBody>
          <a:bodyPr/>
          <a:lstStyle/>
          <a:p>
            <a:r>
              <a:rPr lang="en-US" sz="3200">
                <a:latin typeface="Segoe UI"/>
                <a:cs typeface="Segoe UI"/>
              </a:rPr>
              <a:t>HTML id Attribute</a:t>
            </a:r>
            <a:endParaRPr lang="en-US"/>
          </a:p>
          <a:p>
            <a:endParaRPr lang="en-US">
              <a:cs typeface="Calibri Light"/>
            </a:endParaRPr>
          </a:p>
        </p:txBody>
      </p:sp>
      <p:sp>
        <p:nvSpPr>
          <p:cNvPr id="3" name="Content Placeholder 2">
            <a:extLst>
              <a:ext uri="{FF2B5EF4-FFF2-40B4-BE49-F238E27FC236}">
                <a16:creationId xmlns:a16="http://schemas.microsoft.com/office/drawing/2014/main" id="{F4706A14-B9BC-707C-BC2F-613D429884AA}"/>
              </a:ext>
            </a:extLst>
          </p:cNvPr>
          <p:cNvSpPr>
            <a:spLocks noGrp="1"/>
          </p:cNvSpPr>
          <p:nvPr>
            <p:ph sz="half" idx="1"/>
          </p:nvPr>
        </p:nvSpPr>
        <p:spPr/>
        <p:txBody>
          <a:bodyPr vert="horz" lIns="91440" tIns="45720" rIns="91440" bIns="45720" rtlCol="0" anchor="t">
            <a:noAutofit/>
          </a:bodyPr>
          <a:lstStyle/>
          <a:p>
            <a:r>
              <a:rPr lang="en-US" sz="2000">
                <a:latin typeface="Calibri"/>
                <a:ea typeface="Verdana"/>
                <a:cs typeface="Calibri"/>
              </a:rPr>
              <a:t>The HTML </a:t>
            </a:r>
            <a:r>
              <a:rPr lang="en-US" sz="2000">
                <a:latin typeface="Calibri"/>
                <a:cs typeface="Calibri"/>
              </a:rPr>
              <a:t>id</a:t>
            </a:r>
            <a:r>
              <a:rPr lang="en-US" sz="2000">
                <a:latin typeface="Calibri"/>
                <a:ea typeface="Verdana"/>
                <a:cs typeface="Calibri"/>
              </a:rPr>
              <a:t> attribute is used to specify a unique id for an HTML element.</a:t>
            </a:r>
          </a:p>
          <a:p>
            <a:r>
              <a:rPr lang="en-US" sz="2000">
                <a:latin typeface="Calibri"/>
                <a:ea typeface="Verdana"/>
                <a:cs typeface="Calibri"/>
              </a:rPr>
              <a:t>The id attribute is used to point to a specific style declaration in a style sheet</a:t>
            </a:r>
          </a:p>
          <a:p>
            <a:r>
              <a:rPr lang="en-US" sz="2000">
                <a:latin typeface="Calibri"/>
                <a:ea typeface="Verdana"/>
                <a:cs typeface="Calibri"/>
              </a:rPr>
              <a:t>In the following example we have an &lt;h1&gt; element that points to the id name "</a:t>
            </a:r>
            <a:r>
              <a:rPr lang="en-US" sz="2000" err="1">
                <a:latin typeface="Calibri"/>
                <a:ea typeface="Verdana"/>
                <a:cs typeface="Calibri"/>
              </a:rPr>
              <a:t>myHeader</a:t>
            </a:r>
            <a:r>
              <a:rPr lang="en-US" sz="2000">
                <a:latin typeface="Calibri"/>
                <a:ea typeface="Verdana"/>
                <a:cs typeface="Calibri"/>
              </a:rPr>
              <a:t>". This &lt;h1&gt; element will be styled according to the #myHeader style definition in the head section:</a:t>
            </a:r>
          </a:p>
        </p:txBody>
      </p:sp>
      <p:sp>
        <p:nvSpPr>
          <p:cNvPr id="6" name="Content Placeholder 5">
            <a:extLst>
              <a:ext uri="{FF2B5EF4-FFF2-40B4-BE49-F238E27FC236}">
                <a16:creationId xmlns:a16="http://schemas.microsoft.com/office/drawing/2014/main" id="{939D39CB-9B0D-D2A0-315D-70A454E16655}"/>
              </a:ext>
            </a:extLst>
          </p:cNvPr>
          <p:cNvSpPr>
            <a:spLocks noGrp="1"/>
          </p:cNvSpPr>
          <p:nvPr>
            <p:ph sz="half" idx="2"/>
          </p:nvPr>
        </p:nvSpPr>
        <p:spPr>
          <a:xfrm>
            <a:off x="6172200" y="646683"/>
            <a:ext cx="5181600" cy="5530280"/>
          </a:xfrm>
        </p:spPr>
        <p:txBody>
          <a:bodyPr vert="horz" lIns="91440" tIns="45720" rIns="91440" bIns="45720" rtlCol="0" anchor="t">
            <a:normAutofit/>
          </a:bodyPr>
          <a:lstStyle/>
          <a:p>
            <a:pPr marL="0" indent="0">
              <a:buNone/>
            </a:pPr>
            <a:r>
              <a:rPr lang="en-US" sz="2000">
                <a:cs typeface="Calibri"/>
              </a:rPr>
              <a:t>&lt;!DOCTYPE html&gt;</a:t>
            </a:r>
            <a:br>
              <a:rPr lang="en-US" sz="2000">
                <a:cs typeface="Calibri"/>
              </a:rPr>
            </a:br>
            <a:r>
              <a:rPr lang="en-US" sz="2000">
                <a:cs typeface="Calibri"/>
              </a:rPr>
              <a:t>&lt;html&gt;</a:t>
            </a:r>
            <a:br>
              <a:rPr lang="en-US" sz="2000">
                <a:cs typeface="Calibri"/>
              </a:rPr>
            </a:br>
            <a:r>
              <a:rPr lang="en-US" sz="2000">
                <a:cs typeface="Calibri"/>
              </a:rPr>
              <a:t>&lt;head&gt;</a:t>
            </a:r>
            <a:br>
              <a:rPr lang="en-US" sz="2000">
                <a:cs typeface="Calibri"/>
              </a:rPr>
            </a:br>
            <a:r>
              <a:rPr lang="en-US" sz="2000">
                <a:cs typeface="Calibri"/>
              </a:rPr>
              <a:t>&lt;style&gt;</a:t>
            </a:r>
            <a:br>
              <a:rPr lang="en-US" sz="2000">
                <a:cs typeface="Calibri"/>
              </a:rPr>
            </a:br>
            <a:r>
              <a:rPr lang="en-US" sz="2000">
                <a:cs typeface="Calibri"/>
              </a:rPr>
              <a:t>#myHeader {</a:t>
            </a:r>
            <a:br>
              <a:rPr lang="en-US" sz="2000">
                <a:cs typeface="Calibri"/>
              </a:rPr>
            </a:br>
            <a:r>
              <a:rPr lang="en-US" sz="2000">
                <a:cs typeface="Calibri"/>
              </a:rPr>
              <a:t>  background-color: </a:t>
            </a:r>
            <a:r>
              <a:rPr lang="en-US" sz="2000" err="1">
                <a:cs typeface="Calibri"/>
              </a:rPr>
              <a:t>lightblue</a:t>
            </a:r>
            <a:r>
              <a:rPr lang="en-US" sz="2000">
                <a:cs typeface="Calibri"/>
              </a:rPr>
              <a:t>;</a:t>
            </a:r>
            <a:br>
              <a:rPr lang="en-US" sz="2000">
                <a:cs typeface="Calibri"/>
              </a:rPr>
            </a:br>
            <a:r>
              <a:rPr lang="en-US" sz="2000">
                <a:cs typeface="Calibri"/>
              </a:rPr>
              <a:t>  color: black;</a:t>
            </a:r>
            <a:br>
              <a:rPr lang="en-US" sz="2000">
                <a:cs typeface="Calibri"/>
              </a:rPr>
            </a:br>
            <a:r>
              <a:rPr lang="en-US" sz="2000">
                <a:cs typeface="Calibri"/>
              </a:rPr>
              <a:t>  padding: 40px;</a:t>
            </a:r>
            <a:br>
              <a:rPr lang="en-US" sz="2000">
                <a:cs typeface="Calibri"/>
              </a:rPr>
            </a:br>
            <a:r>
              <a:rPr lang="en-US" sz="2000">
                <a:cs typeface="Calibri"/>
              </a:rPr>
              <a:t>  text-align: center;</a:t>
            </a:r>
            <a:br>
              <a:rPr lang="en-US" sz="2000">
                <a:cs typeface="Calibri"/>
              </a:rPr>
            </a:br>
            <a:r>
              <a:rPr lang="en-US" sz="2000">
                <a:cs typeface="Calibri"/>
              </a:rPr>
              <a:t>}</a:t>
            </a:r>
            <a:br>
              <a:rPr lang="en-US" sz="2000">
                <a:cs typeface="Calibri"/>
              </a:rPr>
            </a:br>
            <a:r>
              <a:rPr lang="en-US" sz="2000">
                <a:cs typeface="Calibri"/>
              </a:rPr>
              <a:t>&lt;/style&gt;</a:t>
            </a:r>
            <a:br>
              <a:rPr lang="en-US" sz="2000">
                <a:cs typeface="Calibri"/>
              </a:rPr>
            </a:br>
            <a:r>
              <a:rPr lang="en-US" sz="2000">
                <a:cs typeface="Calibri"/>
              </a:rPr>
              <a:t>&lt;/head&gt;</a:t>
            </a:r>
            <a:br>
              <a:rPr lang="en-US" sz="2000">
                <a:cs typeface="Calibri"/>
              </a:rPr>
            </a:br>
            <a:r>
              <a:rPr lang="en-US" sz="2000">
                <a:cs typeface="Calibri"/>
              </a:rPr>
              <a:t>&lt;body&gt;</a:t>
            </a:r>
            <a:br>
              <a:rPr lang="en-US" sz="2000">
                <a:cs typeface="Calibri"/>
              </a:rPr>
            </a:br>
            <a:br>
              <a:rPr lang="en-US" sz="2000">
                <a:cs typeface="Calibri"/>
              </a:rPr>
            </a:br>
            <a:r>
              <a:rPr lang="en-US" sz="2000">
                <a:cs typeface="Calibri"/>
              </a:rPr>
              <a:t>&lt;h1 id="</a:t>
            </a:r>
            <a:r>
              <a:rPr lang="en-US" sz="2000" err="1">
                <a:cs typeface="Calibri"/>
              </a:rPr>
              <a:t>myHeader</a:t>
            </a:r>
            <a:r>
              <a:rPr lang="en-US" sz="2000">
                <a:cs typeface="Calibri"/>
              </a:rPr>
              <a:t>"&gt;My Header&lt;/h1&gt;</a:t>
            </a:r>
            <a:br>
              <a:rPr lang="en-US" sz="2000">
                <a:cs typeface="Calibri"/>
              </a:rPr>
            </a:br>
            <a:br>
              <a:rPr lang="en-US" sz="2000">
                <a:cs typeface="Calibri"/>
              </a:rPr>
            </a:br>
            <a:r>
              <a:rPr lang="en-US" sz="2000">
                <a:cs typeface="Calibri"/>
              </a:rPr>
              <a:t>&lt;/body&gt;</a:t>
            </a:r>
            <a:br>
              <a:rPr lang="en-US" sz="2000">
                <a:cs typeface="Calibri"/>
              </a:rPr>
            </a:br>
            <a:r>
              <a:rPr lang="en-US" sz="2000">
                <a:cs typeface="Calibri"/>
              </a:rPr>
              <a:t>&lt;/html&gt;</a:t>
            </a:r>
          </a:p>
          <a:p>
            <a:endParaRPr lang="en-US">
              <a:cs typeface="Calibri"/>
            </a:endParaRPr>
          </a:p>
        </p:txBody>
      </p:sp>
      <p:sp>
        <p:nvSpPr>
          <p:cNvPr id="4" name="Footer Placeholder 3">
            <a:extLst>
              <a:ext uri="{FF2B5EF4-FFF2-40B4-BE49-F238E27FC236}">
                <a16:creationId xmlns:a16="http://schemas.microsoft.com/office/drawing/2014/main" id="{F0CD375B-4BE0-BA35-99F5-14BC4713C25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80578C3-62FC-FA5E-A0D1-A6792D3E0B84}"/>
              </a:ext>
            </a:extLst>
          </p:cNvPr>
          <p:cNvSpPr>
            <a:spLocks noGrp="1"/>
          </p:cNvSpPr>
          <p:nvPr>
            <p:ph type="sldNum" sz="quarter" idx="12"/>
          </p:nvPr>
        </p:nvSpPr>
        <p:spPr/>
        <p:txBody>
          <a:bodyPr/>
          <a:lstStyle/>
          <a:p>
            <a:fld id="{D4C40640-FB97-403C-ACEE-868BB27D48AD}" type="slidenum">
              <a:rPr lang="en-IN" smtClean="0"/>
              <a:t>76</a:t>
            </a:fld>
            <a:endParaRPr lang="en-IN"/>
          </a:p>
        </p:txBody>
      </p:sp>
    </p:spTree>
    <p:extLst>
      <p:ext uri="{BB962C8B-B14F-4D97-AF65-F5344CB8AC3E}">
        <p14:creationId xmlns:p14="http://schemas.microsoft.com/office/powerpoint/2010/main" val="14969813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CE56-CD89-848C-6AED-329B1B0B0B1E}"/>
              </a:ext>
            </a:extLst>
          </p:cNvPr>
          <p:cNvSpPr>
            <a:spLocks noGrp="1"/>
          </p:cNvSpPr>
          <p:nvPr>
            <p:ph type="title"/>
          </p:nvPr>
        </p:nvSpPr>
        <p:spPr/>
        <p:txBody>
          <a:bodyPr/>
          <a:lstStyle/>
          <a:p>
            <a:r>
              <a:rPr lang="en-US" sz="3200">
                <a:latin typeface="Segoe UI"/>
                <a:cs typeface="Segoe UI"/>
              </a:rPr>
              <a:t>HTML </a:t>
            </a:r>
            <a:r>
              <a:rPr lang="en-US" sz="3200" err="1">
                <a:latin typeface="Segoe UI"/>
                <a:cs typeface="Segoe UI"/>
              </a:rPr>
              <a:t>Iframes</a:t>
            </a:r>
            <a:endParaRPr lang="en-US" err="1"/>
          </a:p>
          <a:p>
            <a:endParaRPr lang="en-US">
              <a:cs typeface="Calibri Light"/>
            </a:endParaRPr>
          </a:p>
        </p:txBody>
      </p:sp>
      <p:sp>
        <p:nvSpPr>
          <p:cNvPr id="3" name="Content Placeholder 2">
            <a:extLst>
              <a:ext uri="{FF2B5EF4-FFF2-40B4-BE49-F238E27FC236}">
                <a16:creationId xmlns:a16="http://schemas.microsoft.com/office/drawing/2014/main" id="{619E4D95-69B3-BC7F-2E75-F1C96063BFF4}"/>
              </a:ext>
            </a:extLst>
          </p:cNvPr>
          <p:cNvSpPr>
            <a:spLocks noGrp="1"/>
          </p:cNvSpPr>
          <p:nvPr>
            <p:ph idx="1"/>
          </p:nvPr>
        </p:nvSpPr>
        <p:spPr>
          <a:xfrm>
            <a:off x="838200" y="1566833"/>
            <a:ext cx="10515600" cy="4610130"/>
          </a:xfrm>
        </p:spPr>
        <p:txBody>
          <a:bodyPr vert="horz" lIns="91440" tIns="45720" rIns="91440" bIns="45720" rtlCol="0" anchor="t">
            <a:normAutofit/>
          </a:bodyPr>
          <a:lstStyle/>
          <a:p>
            <a:r>
              <a:rPr lang="en-US" sz="2000">
                <a:latin typeface="Calibri"/>
                <a:ea typeface="Verdana"/>
                <a:cs typeface="Calibri"/>
              </a:rPr>
              <a:t>An HTML </a:t>
            </a:r>
            <a:r>
              <a:rPr lang="en-US" sz="2000" err="1">
                <a:latin typeface="Calibri"/>
                <a:ea typeface="Verdana"/>
                <a:cs typeface="Calibri"/>
              </a:rPr>
              <a:t>iframe</a:t>
            </a:r>
            <a:r>
              <a:rPr lang="en-US" sz="2000">
                <a:latin typeface="Calibri"/>
                <a:ea typeface="Verdana"/>
                <a:cs typeface="Calibri"/>
              </a:rPr>
              <a:t> is used to display a web page within a web page.</a:t>
            </a:r>
          </a:p>
          <a:p>
            <a:r>
              <a:rPr lang="en-US" sz="2000">
                <a:latin typeface="Calibri"/>
                <a:ea typeface="Verdana"/>
                <a:cs typeface="Calibri"/>
              </a:rPr>
              <a:t>The HTML &lt;</a:t>
            </a:r>
            <a:r>
              <a:rPr lang="en-US" sz="2000" err="1">
                <a:latin typeface="Calibri"/>
                <a:ea typeface="Verdana"/>
                <a:cs typeface="Calibri"/>
              </a:rPr>
              <a:t>iframe</a:t>
            </a:r>
            <a:r>
              <a:rPr lang="en-US" sz="2000">
                <a:latin typeface="Calibri"/>
                <a:ea typeface="Verdana"/>
                <a:cs typeface="Calibri"/>
              </a:rPr>
              <a:t>&gt; tag specifies an inline frame.</a:t>
            </a:r>
            <a:endParaRPr lang="en-US" sz="2000">
              <a:latin typeface="Calibri"/>
              <a:cs typeface="Calibri"/>
            </a:endParaRPr>
          </a:p>
          <a:p>
            <a:r>
              <a:rPr lang="en-US" sz="2000">
                <a:latin typeface="Calibri"/>
                <a:ea typeface="Verdana"/>
                <a:cs typeface="Calibri"/>
              </a:rPr>
              <a:t>An inline frame is used to embed another document within the current HTML document.</a:t>
            </a:r>
            <a:endParaRPr lang="en-US" sz="2000">
              <a:latin typeface="Calibri"/>
              <a:cs typeface="Calibri"/>
            </a:endParaRPr>
          </a:p>
          <a:p>
            <a:pPr marL="0" indent="0">
              <a:buNone/>
            </a:pPr>
            <a:r>
              <a:rPr lang="en-US" sz="2000">
                <a:latin typeface="Calibri"/>
                <a:ea typeface="Verdana"/>
                <a:cs typeface="Segoe UI"/>
              </a:rPr>
              <a:t>Syntax</a:t>
            </a:r>
            <a:endParaRPr lang="en-US" sz="2000">
              <a:latin typeface="Calibri"/>
              <a:cs typeface="Calibri" panose="020F0502020204030204"/>
            </a:endParaRPr>
          </a:p>
          <a:p>
            <a:r>
              <a:rPr lang="en-US" sz="2000">
                <a:latin typeface="Calibri"/>
                <a:ea typeface="Verdana"/>
                <a:cs typeface="Calibri"/>
              </a:rPr>
              <a:t>&lt;</a:t>
            </a:r>
            <a:r>
              <a:rPr lang="en-US" sz="2000" err="1">
                <a:latin typeface="Calibri"/>
                <a:ea typeface="Verdana"/>
                <a:cs typeface="Calibri"/>
              </a:rPr>
              <a:t>iframe</a:t>
            </a:r>
            <a:r>
              <a:rPr lang="en-US" sz="2000">
                <a:latin typeface="Calibri"/>
                <a:ea typeface="Verdana"/>
                <a:cs typeface="Calibri"/>
              </a:rPr>
              <a:t> </a:t>
            </a:r>
            <a:r>
              <a:rPr lang="en-US" sz="2000" err="1">
                <a:latin typeface="Calibri"/>
                <a:ea typeface="Verdana"/>
                <a:cs typeface="Calibri"/>
              </a:rPr>
              <a:t>src</a:t>
            </a:r>
            <a:r>
              <a:rPr lang="en-US" sz="2000">
                <a:latin typeface="Calibri"/>
                <a:ea typeface="Verdana"/>
                <a:cs typeface="Calibri"/>
              </a:rPr>
              <a:t>="</a:t>
            </a:r>
            <a:r>
              <a:rPr lang="en-US" sz="2000" i="1" err="1">
                <a:latin typeface="Calibri"/>
                <a:ea typeface="Verdana"/>
                <a:cs typeface="Calibri"/>
              </a:rPr>
              <a:t>url</a:t>
            </a:r>
            <a:r>
              <a:rPr lang="en-US" sz="2000">
                <a:latin typeface="Calibri"/>
                <a:ea typeface="Verdana"/>
                <a:cs typeface="Calibri"/>
              </a:rPr>
              <a:t>" title="</a:t>
            </a:r>
            <a:r>
              <a:rPr lang="en-US" sz="2000" i="1">
                <a:latin typeface="Calibri"/>
                <a:ea typeface="Verdana"/>
                <a:cs typeface="Calibri"/>
              </a:rPr>
              <a:t>description</a:t>
            </a:r>
            <a:r>
              <a:rPr lang="en-US" sz="2000">
                <a:latin typeface="Calibri"/>
                <a:ea typeface="Verdana"/>
                <a:cs typeface="Calibri"/>
              </a:rPr>
              <a:t>"&gt;&lt;/</a:t>
            </a:r>
            <a:r>
              <a:rPr lang="en-US" sz="2000" err="1">
                <a:latin typeface="Calibri"/>
                <a:ea typeface="Verdana"/>
                <a:cs typeface="Calibri"/>
              </a:rPr>
              <a:t>iframe</a:t>
            </a:r>
            <a:r>
              <a:rPr lang="en-US" sz="2000">
                <a:latin typeface="Calibri"/>
                <a:ea typeface="Verdana"/>
                <a:cs typeface="Calibri"/>
              </a:rPr>
              <a:t>&gt;</a:t>
            </a:r>
            <a:endParaRPr lang="en-US" sz="2000">
              <a:latin typeface="Calibri"/>
              <a:cs typeface="Calibri"/>
            </a:endParaRPr>
          </a:p>
          <a:p>
            <a:pPr marL="0" indent="0">
              <a:buNone/>
            </a:pPr>
            <a:endParaRPr lang="en-US" sz="2400">
              <a:latin typeface="Segoe UI"/>
              <a:ea typeface="Verdana"/>
              <a:cs typeface="Segoe UI"/>
            </a:endParaRPr>
          </a:p>
          <a:p>
            <a:pPr marL="0" indent="0">
              <a:buNone/>
            </a:pPr>
            <a:endParaRPr lang="en-US" sz="1100">
              <a:solidFill>
                <a:srgbClr val="0000CD"/>
              </a:solidFill>
              <a:latin typeface="Consolas"/>
              <a:ea typeface="Verdana"/>
              <a:cs typeface="Segoe UI"/>
            </a:endParaRPr>
          </a:p>
          <a:p>
            <a:endParaRPr lang="en-US" sz="1100">
              <a:solidFill>
                <a:srgbClr val="0000CD"/>
              </a:solidFill>
              <a:latin typeface="Consolas"/>
              <a:ea typeface="Verdana"/>
            </a:endParaRPr>
          </a:p>
          <a:p>
            <a:endParaRPr lang="en-US" sz="1200">
              <a:latin typeface="Verdana"/>
              <a:ea typeface="Verdana"/>
            </a:endParaRPr>
          </a:p>
        </p:txBody>
      </p:sp>
      <p:sp>
        <p:nvSpPr>
          <p:cNvPr id="4" name="Footer Placeholder 3">
            <a:extLst>
              <a:ext uri="{FF2B5EF4-FFF2-40B4-BE49-F238E27FC236}">
                <a16:creationId xmlns:a16="http://schemas.microsoft.com/office/drawing/2014/main" id="{F8C4E1CA-7A4A-9D18-917F-29AA2A36C98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A01EBBF-EC66-53FC-B92D-58F465E1F005}"/>
              </a:ext>
            </a:extLst>
          </p:cNvPr>
          <p:cNvSpPr>
            <a:spLocks noGrp="1"/>
          </p:cNvSpPr>
          <p:nvPr>
            <p:ph type="sldNum" sz="quarter" idx="12"/>
          </p:nvPr>
        </p:nvSpPr>
        <p:spPr/>
        <p:txBody>
          <a:bodyPr/>
          <a:lstStyle/>
          <a:p>
            <a:fld id="{D4C40640-FB97-403C-ACEE-868BB27D48AD}" type="slidenum">
              <a:rPr lang="en-IN" smtClean="0"/>
              <a:t>77</a:t>
            </a:fld>
            <a:endParaRPr lang="en-IN"/>
          </a:p>
        </p:txBody>
      </p:sp>
    </p:spTree>
    <p:extLst>
      <p:ext uri="{BB962C8B-B14F-4D97-AF65-F5344CB8AC3E}">
        <p14:creationId xmlns:p14="http://schemas.microsoft.com/office/powerpoint/2010/main" val="9413863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6A8FE-06D6-6984-21F6-43A445F45EFE}"/>
              </a:ext>
            </a:extLst>
          </p:cNvPr>
          <p:cNvSpPr>
            <a:spLocks noGrp="1"/>
          </p:cNvSpPr>
          <p:nvPr>
            <p:ph idx="1"/>
          </p:nvPr>
        </p:nvSpPr>
        <p:spPr>
          <a:xfrm>
            <a:off x="838200" y="1092380"/>
            <a:ext cx="10515600" cy="5084583"/>
          </a:xfrm>
        </p:spPr>
        <p:txBody>
          <a:bodyPr vert="horz" lIns="91440" tIns="45720" rIns="91440" bIns="45720" rtlCol="0" anchor="t">
            <a:normAutofit/>
          </a:bodyPr>
          <a:lstStyle/>
          <a:p>
            <a:pPr marL="0" indent="0">
              <a:buNone/>
            </a:pPr>
            <a:r>
              <a:rPr lang="en-US" sz="2200" err="1">
                <a:latin typeface="Calibri"/>
                <a:cs typeface="Segoe UI"/>
              </a:rPr>
              <a:t>Iframe</a:t>
            </a:r>
            <a:r>
              <a:rPr lang="en-US" sz="2200">
                <a:latin typeface="Calibri"/>
                <a:cs typeface="Segoe UI"/>
              </a:rPr>
              <a:t> - Set Height and Width</a:t>
            </a:r>
            <a:endParaRPr lang="en-US" sz="2200"/>
          </a:p>
          <a:p>
            <a:r>
              <a:rPr lang="en-US" sz="2000">
                <a:latin typeface="Calibri"/>
                <a:ea typeface="Verdana"/>
                <a:cs typeface="Calibri"/>
              </a:rPr>
              <a:t>Use the </a:t>
            </a:r>
            <a:r>
              <a:rPr lang="en-US" sz="2000">
                <a:latin typeface="Calibri"/>
                <a:cs typeface="Calibri"/>
              </a:rPr>
              <a:t>height</a:t>
            </a:r>
            <a:r>
              <a:rPr lang="en-US" sz="2000">
                <a:latin typeface="Calibri"/>
                <a:ea typeface="Verdana"/>
                <a:cs typeface="Calibri"/>
              </a:rPr>
              <a:t> and </a:t>
            </a:r>
            <a:r>
              <a:rPr lang="en-US" sz="2000">
                <a:latin typeface="Calibri"/>
                <a:cs typeface="Calibri"/>
              </a:rPr>
              <a:t>width</a:t>
            </a:r>
            <a:r>
              <a:rPr lang="en-US" sz="2000">
                <a:latin typeface="Calibri"/>
                <a:ea typeface="Verdana"/>
                <a:cs typeface="Calibri"/>
              </a:rPr>
              <a:t> attributes to specify the size of the </a:t>
            </a:r>
            <a:r>
              <a:rPr lang="en-US" sz="2000" err="1">
                <a:latin typeface="Calibri"/>
                <a:ea typeface="Verdana"/>
                <a:cs typeface="Calibri"/>
              </a:rPr>
              <a:t>iframe</a:t>
            </a:r>
            <a:r>
              <a:rPr lang="en-US" sz="2000">
                <a:latin typeface="Calibri"/>
                <a:ea typeface="Verdana"/>
                <a:cs typeface="Calibri"/>
              </a:rPr>
              <a:t>.</a:t>
            </a:r>
          </a:p>
          <a:p>
            <a:pPr marL="0" indent="0">
              <a:buNone/>
            </a:pPr>
            <a:r>
              <a:rPr lang="en-US" sz="2000">
                <a:latin typeface="Calibri"/>
                <a:cs typeface="Calibri"/>
              </a:rPr>
              <a:t>&lt;</a:t>
            </a:r>
            <a:r>
              <a:rPr lang="en-US" sz="2000" err="1">
                <a:latin typeface="Calibri"/>
                <a:cs typeface="Calibri"/>
              </a:rPr>
              <a:t>iframe</a:t>
            </a:r>
            <a:r>
              <a:rPr lang="en-US" sz="2000">
                <a:latin typeface="Calibri"/>
                <a:cs typeface="Calibri"/>
              </a:rPr>
              <a:t> </a:t>
            </a:r>
            <a:r>
              <a:rPr lang="en-US" sz="2000" err="1">
                <a:latin typeface="Calibri"/>
                <a:cs typeface="Calibri"/>
              </a:rPr>
              <a:t>src</a:t>
            </a:r>
            <a:r>
              <a:rPr lang="en-US" sz="2000">
                <a:latin typeface="Calibri"/>
                <a:cs typeface="Calibri"/>
              </a:rPr>
              <a:t>="demo_iframe.htm" height="200" width="300" title="</a:t>
            </a:r>
            <a:r>
              <a:rPr lang="en-US" sz="2000" err="1">
                <a:latin typeface="Calibri"/>
                <a:cs typeface="Calibri"/>
              </a:rPr>
              <a:t>Iframe</a:t>
            </a:r>
            <a:r>
              <a:rPr lang="en-US" sz="2000">
                <a:latin typeface="Calibri"/>
                <a:cs typeface="Calibri"/>
              </a:rPr>
              <a:t> Example"&gt;&lt;/</a:t>
            </a:r>
            <a:r>
              <a:rPr lang="en-US" sz="2000" err="1">
                <a:latin typeface="Calibri"/>
                <a:cs typeface="Calibri"/>
              </a:rPr>
              <a:t>iframe</a:t>
            </a:r>
            <a:r>
              <a:rPr lang="en-US" sz="2000">
                <a:latin typeface="Calibri"/>
                <a:cs typeface="Calibri"/>
              </a:rPr>
              <a:t>&gt;</a:t>
            </a:r>
          </a:p>
          <a:p>
            <a:endParaRPr lang="en-US" sz="2000">
              <a:latin typeface="Calibri"/>
              <a:cs typeface="Calibri"/>
            </a:endParaRPr>
          </a:p>
          <a:p>
            <a:pPr marL="0" indent="0">
              <a:buNone/>
            </a:pPr>
            <a:r>
              <a:rPr lang="en-US" sz="2200" err="1">
                <a:latin typeface="Calibri"/>
                <a:cs typeface="Segoe UI"/>
              </a:rPr>
              <a:t>Iframe</a:t>
            </a:r>
            <a:r>
              <a:rPr lang="en-US" sz="2200">
                <a:latin typeface="Calibri"/>
                <a:cs typeface="Segoe UI"/>
              </a:rPr>
              <a:t> - Remove the Border</a:t>
            </a:r>
          </a:p>
          <a:p>
            <a:r>
              <a:rPr lang="en-US" sz="2000">
                <a:latin typeface="Calibri"/>
                <a:ea typeface="Verdana"/>
                <a:cs typeface="Calibri"/>
              </a:rPr>
              <a:t>By default, an </a:t>
            </a:r>
            <a:r>
              <a:rPr lang="en-US" sz="2000" err="1">
                <a:latin typeface="Calibri"/>
                <a:ea typeface="Verdana"/>
                <a:cs typeface="Calibri"/>
              </a:rPr>
              <a:t>iframe</a:t>
            </a:r>
            <a:r>
              <a:rPr lang="en-US" sz="2000">
                <a:latin typeface="Calibri"/>
                <a:ea typeface="Verdana"/>
                <a:cs typeface="Calibri"/>
              </a:rPr>
              <a:t> has a border around it.</a:t>
            </a:r>
          </a:p>
          <a:p>
            <a:r>
              <a:rPr lang="en-US" sz="2000">
                <a:latin typeface="Calibri"/>
                <a:ea typeface="Verdana"/>
                <a:cs typeface="Calibri"/>
              </a:rPr>
              <a:t>To remove the border, add the </a:t>
            </a:r>
            <a:r>
              <a:rPr lang="en-US" sz="2000">
                <a:latin typeface="Calibri"/>
                <a:cs typeface="Calibri"/>
              </a:rPr>
              <a:t>style</a:t>
            </a:r>
            <a:r>
              <a:rPr lang="en-US" sz="2000">
                <a:latin typeface="Calibri"/>
                <a:ea typeface="Verdana"/>
                <a:cs typeface="Calibri"/>
              </a:rPr>
              <a:t> attribute and use the CSS </a:t>
            </a:r>
            <a:r>
              <a:rPr lang="en-US" sz="2000">
                <a:latin typeface="Calibri"/>
                <a:cs typeface="Calibri"/>
              </a:rPr>
              <a:t>border</a:t>
            </a:r>
            <a:r>
              <a:rPr lang="en-US" sz="2000">
                <a:latin typeface="Calibri"/>
                <a:ea typeface="Verdana"/>
                <a:cs typeface="Calibri"/>
              </a:rPr>
              <a:t> property:</a:t>
            </a:r>
          </a:p>
          <a:p>
            <a:pPr marL="0" indent="0">
              <a:buNone/>
            </a:pPr>
            <a:r>
              <a:rPr lang="en-US" sz="2000">
                <a:latin typeface="Calibri"/>
                <a:cs typeface="Calibri"/>
              </a:rPr>
              <a:t>&lt;</a:t>
            </a:r>
            <a:r>
              <a:rPr lang="en-US" sz="2000" err="1">
                <a:latin typeface="Calibri"/>
                <a:cs typeface="Calibri"/>
              </a:rPr>
              <a:t>iframe</a:t>
            </a:r>
            <a:r>
              <a:rPr lang="en-US" sz="2000">
                <a:latin typeface="Calibri"/>
                <a:cs typeface="Calibri"/>
              </a:rPr>
              <a:t> </a:t>
            </a:r>
            <a:r>
              <a:rPr lang="en-US" sz="2000" err="1">
                <a:latin typeface="Calibri"/>
                <a:cs typeface="Calibri"/>
              </a:rPr>
              <a:t>src</a:t>
            </a:r>
            <a:r>
              <a:rPr lang="en-US" sz="2000">
                <a:latin typeface="Calibri"/>
                <a:cs typeface="Calibri"/>
              </a:rPr>
              <a:t>="demo_iframe.htm" style="</a:t>
            </a:r>
            <a:r>
              <a:rPr lang="en-US" sz="2000" err="1">
                <a:latin typeface="Calibri"/>
                <a:cs typeface="Calibri"/>
              </a:rPr>
              <a:t>border:none</a:t>
            </a:r>
            <a:r>
              <a:rPr lang="en-US" sz="2000">
                <a:latin typeface="Calibri"/>
                <a:cs typeface="Calibri"/>
              </a:rPr>
              <a:t>;" title="</a:t>
            </a:r>
            <a:r>
              <a:rPr lang="en-US" sz="2000" err="1">
                <a:latin typeface="Calibri"/>
                <a:cs typeface="Calibri"/>
              </a:rPr>
              <a:t>Iframe</a:t>
            </a:r>
            <a:r>
              <a:rPr lang="en-US" sz="2000">
                <a:latin typeface="Calibri"/>
                <a:cs typeface="Calibri"/>
              </a:rPr>
              <a:t> Example"&gt;&lt;/</a:t>
            </a:r>
            <a:r>
              <a:rPr lang="en-US" sz="2000" err="1">
                <a:latin typeface="Calibri"/>
                <a:cs typeface="Calibri"/>
              </a:rPr>
              <a:t>iframe</a:t>
            </a:r>
            <a:r>
              <a:rPr lang="en-US" sz="2000">
                <a:latin typeface="Calibri"/>
                <a:cs typeface="Calibri"/>
              </a:rPr>
              <a:t>&gt;</a:t>
            </a:r>
          </a:p>
          <a:p>
            <a:endParaRPr lang="en-US">
              <a:cs typeface="Calibri"/>
            </a:endParaRPr>
          </a:p>
        </p:txBody>
      </p:sp>
      <p:sp>
        <p:nvSpPr>
          <p:cNvPr id="4" name="Footer Placeholder 3">
            <a:extLst>
              <a:ext uri="{FF2B5EF4-FFF2-40B4-BE49-F238E27FC236}">
                <a16:creationId xmlns:a16="http://schemas.microsoft.com/office/drawing/2014/main" id="{512BE47D-C0A5-CE29-63C5-B7DE1C16D0E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0A12E1D-24B3-BD75-5503-A5ADABA19436}"/>
              </a:ext>
            </a:extLst>
          </p:cNvPr>
          <p:cNvSpPr>
            <a:spLocks noGrp="1"/>
          </p:cNvSpPr>
          <p:nvPr>
            <p:ph type="sldNum" sz="quarter" idx="12"/>
          </p:nvPr>
        </p:nvSpPr>
        <p:spPr/>
        <p:txBody>
          <a:bodyPr/>
          <a:lstStyle/>
          <a:p>
            <a:fld id="{D4C40640-FB97-403C-ACEE-868BB27D48AD}" type="slidenum">
              <a:rPr lang="en-IN" smtClean="0"/>
              <a:t>78</a:t>
            </a:fld>
            <a:endParaRPr lang="en-IN"/>
          </a:p>
        </p:txBody>
      </p:sp>
    </p:spTree>
    <p:extLst>
      <p:ext uri="{BB962C8B-B14F-4D97-AF65-F5344CB8AC3E}">
        <p14:creationId xmlns:p14="http://schemas.microsoft.com/office/powerpoint/2010/main" val="21808830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B3AA-2569-E0B9-526E-5D87CCB75954}"/>
              </a:ext>
            </a:extLst>
          </p:cNvPr>
          <p:cNvSpPr>
            <a:spLocks noGrp="1"/>
          </p:cNvSpPr>
          <p:nvPr>
            <p:ph type="title"/>
          </p:nvPr>
        </p:nvSpPr>
        <p:spPr/>
        <p:txBody>
          <a:bodyPr/>
          <a:lstStyle/>
          <a:p>
            <a:r>
              <a:rPr lang="en-US" sz="3200">
                <a:latin typeface="Segoe UI"/>
                <a:cs typeface="Segoe UI"/>
              </a:rPr>
              <a:t>HTML JavaScript</a:t>
            </a:r>
            <a:endParaRPr lang="en-US"/>
          </a:p>
          <a:p>
            <a:endParaRPr lang="en-US">
              <a:cs typeface="Calibri Light"/>
            </a:endParaRPr>
          </a:p>
        </p:txBody>
      </p:sp>
      <p:sp>
        <p:nvSpPr>
          <p:cNvPr id="3" name="Content Placeholder 2">
            <a:extLst>
              <a:ext uri="{FF2B5EF4-FFF2-40B4-BE49-F238E27FC236}">
                <a16:creationId xmlns:a16="http://schemas.microsoft.com/office/drawing/2014/main" id="{2B22F21D-D42B-A948-E150-46C62B396128}"/>
              </a:ext>
            </a:extLst>
          </p:cNvPr>
          <p:cNvSpPr>
            <a:spLocks noGrp="1"/>
          </p:cNvSpPr>
          <p:nvPr>
            <p:ph idx="1"/>
          </p:nvPr>
        </p:nvSpPr>
        <p:spPr>
          <a:xfrm>
            <a:off x="838200" y="1609965"/>
            <a:ext cx="10515600" cy="4581375"/>
          </a:xfrm>
        </p:spPr>
        <p:txBody>
          <a:bodyPr vert="horz" lIns="91440" tIns="45720" rIns="91440" bIns="45720" rtlCol="0" anchor="t">
            <a:noAutofit/>
          </a:bodyPr>
          <a:lstStyle/>
          <a:p>
            <a:r>
              <a:rPr lang="en-US" sz="2000">
                <a:latin typeface="Calibri"/>
                <a:ea typeface="Verdana"/>
                <a:cs typeface="Calibri"/>
              </a:rPr>
              <a:t>JavaScript makes HTML pages more dynamic and interactive.</a:t>
            </a:r>
          </a:p>
          <a:p>
            <a:endParaRPr lang="en-US" sz="2000">
              <a:latin typeface="Calibri"/>
              <a:ea typeface="Verdana"/>
              <a:cs typeface="Calibri"/>
            </a:endParaRPr>
          </a:p>
          <a:p>
            <a:pPr marL="0" indent="0">
              <a:buNone/>
            </a:pPr>
            <a:r>
              <a:rPr lang="en-US" sz="2200">
                <a:latin typeface="Calibri"/>
                <a:ea typeface="Verdana"/>
                <a:cs typeface="Segoe UI"/>
              </a:rPr>
              <a:t>The HTML &lt;script&gt; Tag</a:t>
            </a:r>
            <a:endParaRPr lang="en-US" sz="2200">
              <a:latin typeface="Calibri"/>
              <a:ea typeface="Verdana"/>
              <a:cs typeface="Calibri"/>
            </a:endParaRPr>
          </a:p>
          <a:p>
            <a:r>
              <a:rPr lang="en-US" sz="2000">
                <a:latin typeface="Calibri"/>
                <a:ea typeface="Verdana"/>
                <a:cs typeface="Calibri"/>
              </a:rPr>
              <a:t>The HTML &lt;script&gt; tag is used to define a client-side script (JavaScript).</a:t>
            </a:r>
            <a:endParaRPr lang="en-US" sz="2000">
              <a:latin typeface="Calibri"/>
              <a:cs typeface="Calibri"/>
            </a:endParaRPr>
          </a:p>
          <a:p>
            <a:r>
              <a:rPr lang="en-US" sz="2000">
                <a:latin typeface="Calibri"/>
                <a:ea typeface="Verdana"/>
                <a:cs typeface="Calibri"/>
              </a:rPr>
              <a:t>The &lt;script&gt; element either contains script statements, or it points to an external script file through the </a:t>
            </a:r>
            <a:r>
              <a:rPr lang="en-US" sz="2000" err="1">
                <a:latin typeface="Calibri"/>
                <a:ea typeface="Verdana"/>
                <a:cs typeface="Calibri"/>
              </a:rPr>
              <a:t>src</a:t>
            </a:r>
            <a:r>
              <a:rPr lang="en-US" sz="2000">
                <a:latin typeface="Calibri"/>
                <a:ea typeface="Verdana"/>
                <a:cs typeface="Calibri"/>
              </a:rPr>
              <a:t> attribute.</a:t>
            </a:r>
            <a:endParaRPr lang="en-US" sz="2000">
              <a:latin typeface="Calibri"/>
              <a:cs typeface="Calibri"/>
            </a:endParaRPr>
          </a:p>
          <a:p>
            <a:r>
              <a:rPr lang="en-US" sz="2000">
                <a:latin typeface="Calibri"/>
                <a:ea typeface="Verdana"/>
                <a:cs typeface="Calibri"/>
              </a:rPr>
              <a:t>To select an HTML element, JavaScript most often uses the </a:t>
            </a:r>
            <a:r>
              <a:rPr lang="en-US" sz="2000" err="1">
                <a:latin typeface="Calibri"/>
                <a:ea typeface="Verdana"/>
                <a:cs typeface="Calibri"/>
              </a:rPr>
              <a:t>document.getElementById</a:t>
            </a:r>
            <a:r>
              <a:rPr lang="en-US" sz="2000">
                <a:latin typeface="Calibri"/>
                <a:ea typeface="Verdana"/>
                <a:cs typeface="Calibri"/>
              </a:rPr>
              <a:t>() method.</a:t>
            </a:r>
          </a:p>
          <a:p>
            <a:pPr marL="0" indent="0">
              <a:buNone/>
            </a:pPr>
            <a:r>
              <a:rPr lang="en-US" sz="2000">
                <a:solidFill>
                  <a:srgbClr val="000000"/>
                </a:solidFill>
                <a:latin typeface="Calibri"/>
                <a:ea typeface="Verdana"/>
                <a:cs typeface="Calibri"/>
              </a:rPr>
              <a:t>&lt;script&gt;</a:t>
            </a:r>
            <a:br>
              <a:rPr lang="en-US" sz="2000">
                <a:latin typeface="Calibri"/>
                <a:ea typeface="Verdana"/>
                <a:cs typeface="Calibri"/>
              </a:rPr>
            </a:br>
            <a:r>
              <a:rPr lang="en-US" sz="2000" err="1">
                <a:solidFill>
                  <a:srgbClr val="000000"/>
                </a:solidFill>
                <a:latin typeface="Calibri"/>
                <a:ea typeface="Verdana"/>
                <a:cs typeface="Calibri"/>
              </a:rPr>
              <a:t>document.getElementById</a:t>
            </a:r>
            <a:r>
              <a:rPr lang="en-US" sz="2000">
                <a:solidFill>
                  <a:srgbClr val="000000"/>
                </a:solidFill>
                <a:latin typeface="Calibri"/>
                <a:ea typeface="Verdana"/>
                <a:cs typeface="Calibri"/>
              </a:rPr>
              <a:t>("demo").</a:t>
            </a:r>
            <a:r>
              <a:rPr lang="en-US" sz="2000" err="1">
                <a:solidFill>
                  <a:srgbClr val="000000"/>
                </a:solidFill>
                <a:latin typeface="Calibri"/>
                <a:ea typeface="Verdana"/>
                <a:cs typeface="Calibri"/>
              </a:rPr>
              <a:t>innerHTML</a:t>
            </a:r>
            <a:r>
              <a:rPr lang="en-US" sz="2000">
                <a:solidFill>
                  <a:srgbClr val="000000"/>
                </a:solidFill>
                <a:latin typeface="Calibri"/>
                <a:ea typeface="Verdana"/>
                <a:cs typeface="Calibri"/>
              </a:rPr>
              <a:t> = "Hello JavaScript!";</a:t>
            </a:r>
            <a:br>
              <a:rPr lang="en-US" sz="2000">
                <a:latin typeface="Calibri"/>
                <a:ea typeface="Verdana"/>
                <a:cs typeface="Calibri"/>
              </a:rPr>
            </a:br>
            <a:r>
              <a:rPr lang="en-US" sz="2000">
                <a:solidFill>
                  <a:srgbClr val="000000"/>
                </a:solidFill>
                <a:latin typeface="Calibri"/>
                <a:ea typeface="Verdana"/>
                <a:cs typeface="Calibri"/>
              </a:rPr>
              <a:t>&lt;/script&gt;</a:t>
            </a:r>
            <a:endParaRPr lang="en-US" sz="2000">
              <a:solidFill>
                <a:srgbClr val="000000"/>
              </a:solidFill>
              <a:latin typeface="Verdana"/>
              <a:ea typeface="Verdana"/>
            </a:endParaRPr>
          </a:p>
          <a:p>
            <a:endParaRPr lang="en-US" sz="1200">
              <a:solidFill>
                <a:srgbClr val="000000"/>
              </a:solidFill>
              <a:latin typeface="Verdana"/>
              <a:ea typeface="Verdana"/>
            </a:endParaRPr>
          </a:p>
        </p:txBody>
      </p:sp>
      <p:sp>
        <p:nvSpPr>
          <p:cNvPr id="4" name="Footer Placeholder 3">
            <a:extLst>
              <a:ext uri="{FF2B5EF4-FFF2-40B4-BE49-F238E27FC236}">
                <a16:creationId xmlns:a16="http://schemas.microsoft.com/office/drawing/2014/main" id="{2540EC4A-C296-29A4-30D8-3652F53AA4A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5EB2FDF-4803-5678-A2A8-D603893A143E}"/>
              </a:ext>
            </a:extLst>
          </p:cNvPr>
          <p:cNvSpPr>
            <a:spLocks noGrp="1"/>
          </p:cNvSpPr>
          <p:nvPr>
            <p:ph type="sldNum" sz="quarter" idx="12"/>
          </p:nvPr>
        </p:nvSpPr>
        <p:spPr/>
        <p:txBody>
          <a:bodyPr/>
          <a:lstStyle/>
          <a:p>
            <a:fld id="{D4C40640-FB97-403C-ACEE-868BB27D48AD}" type="slidenum">
              <a:rPr lang="en-IN" smtClean="0"/>
              <a:t>79</a:t>
            </a:fld>
            <a:endParaRPr lang="en-IN"/>
          </a:p>
        </p:txBody>
      </p:sp>
      <p:sp>
        <p:nvSpPr>
          <p:cNvPr id="6" name="Content Placeholder 5">
            <a:extLst>
              <a:ext uri="{FF2B5EF4-FFF2-40B4-BE49-F238E27FC236}">
                <a16:creationId xmlns:a16="http://schemas.microsoft.com/office/drawing/2014/main" id="{9F177F67-0C84-D2FD-09DE-1EEB76BD91A5}"/>
              </a:ext>
            </a:extLst>
          </p:cNvPr>
          <p:cNvSpPr>
            <a:spLocks noGrp="1"/>
          </p:cNvSpPr>
          <p:nvPr>
            <p:ph sz="quarter" idx="4294967295"/>
          </p:nvPr>
        </p:nvSpPr>
        <p:spPr>
          <a:xfrm>
            <a:off x="7008813" y="2505075"/>
            <a:ext cx="5183187" cy="3684588"/>
          </a:xfrm>
        </p:spPr>
        <p:txBody>
          <a:bodyPr vert="horz" lIns="91440" tIns="45720" rIns="91440" bIns="45720" rtlCol="0" anchor="t">
            <a:normAutofit/>
          </a:bodyPr>
          <a:lstStyle/>
          <a:p>
            <a:endParaRPr lang="en-US" sz="2000">
              <a:solidFill>
                <a:srgbClr val="0000CD"/>
              </a:solidFill>
              <a:latin typeface="Consolas"/>
            </a:endParaRPr>
          </a:p>
          <a:p>
            <a:endParaRPr lang="en-US">
              <a:cs typeface="Calibri"/>
            </a:endParaRPr>
          </a:p>
        </p:txBody>
      </p:sp>
    </p:spTree>
    <p:extLst>
      <p:ext uri="{BB962C8B-B14F-4D97-AF65-F5344CB8AC3E}">
        <p14:creationId xmlns:p14="http://schemas.microsoft.com/office/powerpoint/2010/main" val="378582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EF6D822-6121-BD0D-37CE-62395F6C68A7}"/>
              </a:ext>
            </a:extLst>
          </p:cNvPr>
          <p:cNvPicPr>
            <a:picLocks noGrp="1" noChangeAspect="1"/>
          </p:cNvPicPr>
          <p:nvPr>
            <p:ph idx="1"/>
          </p:nvPr>
        </p:nvPicPr>
        <p:blipFill>
          <a:blip r:embed="rId2"/>
          <a:stretch>
            <a:fillRect/>
          </a:stretch>
        </p:blipFill>
        <p:spPr>
          <a:xfrm>
            <a:off x="555994" y="732947"/>
            <a:ext cx="10936238" cy="6062242"/>
          </a:xfrm>
        </p:spPr>
      </p:pic>
      <p:sp>
        <p:nvSpPr>
          <p:cNvPr id="4" name="Footer Placeholder 3">
            <a:extLst>
              <a:ext uri="{FF2B5EF4-FFF2-40B4-BE49-F238E27FC236}">
                <a16:creationId xmlns:a16="http://schemas.microsoft.com/office/drawing/2014/main" id="{464A6FAD-CC1E-479E-0D67-45C93610461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7D4A970-89C0-97FD-7926-CC70738F96F8}"/>
              </a:ext>
            </a:extLst>
          </p:cNvPr>
          <p:cNvSpPr>
            <a:spLocks noGrp="1"/>
          </p:cNvSpPr>
          <p:nvPr>
            <p:ph type="sldNum" sz="quarter" idx="12"/>
          </p:nvPr>
        </p:nvSpPr>
        <p:spPr/>
        <p:txBody>
          <a:bodyPr/>
          <a:lstStyle/>
          <a:p>
            <a:fld id="{D4C40640-FB97-403C-ACEE-868BB27D48AD}" type="slidenum">
              <a:rPr lang="en-IN" smtClean="0"/>
              <a:t>8</a:t>
            </a:fld>
            <a:endParaRPr lang="en-IN"/>
          </a:p>
        </p:txBody>
      </p:sp>
    </p:spTree>
    <p:extLst>
      <p:ext uri="{BB962C8B-B14F-4D97-AF65-F5344CB8AC3E}">
        <p14:creationId xmlns:p14="http://schemas.microsoft.com/office/powerpoint/2010/main" val="1564944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F412D-7C68-BDDF-9210-88FC3ECBACDE}"/>
              </a:ext>
            </a:extLst>
          </p:cNvPr>
          <p:cNvSpPr>
            <a:spLocks noGrp="1"/>
          </p:cNvSpPr>
          <p:nvPr>
            <p:ph idx="1"/>
          </p:nvPr>
        </p:nvSpPr>
        <p:spPr>
          <a:xfrm>
            <a:off x="838200" y="847966"/>
            <a:ext cx="10515600" cy="5314620"/>
          </a:xfrm>
        </p:spPr>
        <p:txBody>
          <a:bodyPr vert="horz" lIns="91440" tIns="45720" rIns="91440" bIns="45720" rtlCol="0" anchor="t">
            <a:normAutofit/>
          </a:bodyPr>
          <a:lstStyle/>
          <a:p>
            <a:pPr marL="0" indent="0">
              <a:buNone/>
            </a:pPr>
            <a:endParaRPr lang="en-US" sz="2000">
              <a:latin typeface="Calibri"/>
              <a:cs typeface="Calibri"/>
            </a:endParaRPr>
          </a:p>
          <a:p>
            <a:pPr marL="0" indent="0">
              <a:buNone/>
            </a:pPr>
            <a:r>
              <a:rPr lang="en-US" sz="2200">
                <a:latin typeface="Calibri"/>
                <a:cs typeface="Segoe UI"/>
              </a:rPr>
              <a:t>The HTML &lt;</a:t>
            </a:r>
            <a:r>
              <a:rPr lang="en-US" sz="2200" err="1">
                <a:latin typeface="Calibri"/>
                <a:cs typeface="Segoe UI"/>
              </a:rPr>
              <a:t>noscript</a:t>
            </a:r>
            <a:r>
              <a:rPr lang="en-US" sz="2200">
                <a:latin typeface="Calibri"/>
                <a:cs typeface="Segoe UI"/>
              </a:rPr>
              <a:t>&gt; Tag</a:t>
            </a:r>
          </a:p>
          <a:p>
            <a:pPr marL="0" indent="0">
              <a:buNone/>
            </a:pPr>
            <a:endParaRPr lang="en-US" sz="2200">
              <a:latin typeface="Calibri"/>
              <a:ea typeface="Verdana"/>
              <a:cs typeface="Segoe UI"/>
            </a:endParaRPr>
          </a:p>
          <a:p>
            <a:r>
              <a:rPr lang="en-US" sz="2000">
                <a:latin typeface="Calibri"/>
                <a:ea typeface="Verdana"/>
                <a:cs typeface="Calibri"/>
              </a:rPr>
              <a:t>The HTML </a:t>
            </a:r>
            <a:r>
              <a:rPr lang="en-US" sz="2000">
                <a:latin typeface="Calibri"/>
                <a:cs typeface="Calibri"/>
              </a:rPr>
              <a:t>&lt;</a:t>
            </a:r>
            <a:r>
              <a:rPr lang="en-US" sz="2000" err="1">
                <a:latin typeface="Calibri"/>
                <a:cs typeface="Calibri"/>
              </a:rPr>
              <a:t>noscript</a:t>
            </a:r>
            <a:r>
              <a:rPr lang="en-US" sz="2000">
                <a:latin typeface="Calibri"/>
                <a:cs typeface="Calibri"/>
              </a:rPr>
              <a:t>&gt;</a:t>
            </a:r>
            <a:r>
              <a:rPr lang="en-US" sz="2000">
                <a:latin typeface="Calibri"/>
                <a:ea typeface="Verdana"/>
                <a:cs typeface="Calibri"/>
              </a:rPr>
              <a:t> tag defines an alternate content to be displayed to users that have disabled scripts in their browser or have a browser that doesn't support scripts:</a:t>
            </a:r>
          </a:p>
          <a:p>
            <a:r>
              <a:rPr lang="en-US" sz="2000">
                <a:latin typeface="Calibri"/>
                <a:cs typeface="Calibri"/>
              </a:rPr>
              <a:t>&lt;script&gt;</a:t>
            </a:r>
            <a:br>
              <a:rPr lang="en-US" sz="2000">
                <a:latin typeface="Calibri"/>
              </a:rPr>
            </a:br>
            <a:r>
              <a:rPr lang="en-US" sz="2000">
                <a:latin typeface="Calibri"/>
                <a:cs typeface="Calibri"/>
              </a:rPr>
              <a:t>document.getElementById("demo").innerHTML = "Hello JavaScript!";</a:t>
            </a:r>
            <a:br>
              <a:rPr lang="en-US" sz="2000">
                <a:latin typeface="Calibri"/>
              </a:rPr>
            </a:br>
            <a:r>
              <a:rPr lang="en-US" sz="2000">
                <a:latin typeface="Calibri"/>
                <a:cs typeface="Calibri"/>
              </a:rPr>
              <a:t>&lt;/script&gt;</a:t>
            </a:r>
            <a:br>
              <a:rPr lang="en-US" sz="2000">
                <a:latin typeface="Calibri"/>
              </a:rPr>
            </a:br>
            <a:r>
              <a:rPr lang="en-US" sz="2000">
                <a:latin typeface="Calibri"/>
                <a:cs typeface="Calibri"/>
              </a:rPr>
              <a:t>&lt;</a:t>
            </a:r>
            <a:r>
              <a:rPr lang="en-US" sz="2000" err="1">
                <a:latin typeface="Calibri"/>
                <a:cs typeface="Calibri"/>
              </a:rPr>
              <a:t>noscript</a:t>
            </a:r>
            <a:r>
              <a:rPr lang="en-US" sz="2000">
                <a:latin typeface="Calibri"/>
                <a:cs typeface="Calibri"/>
              </a:rPr>
              <a:t>&gt;Sorry, your browser does not support JavaScript!&lt;/</a:t>
            </a:r>
            <a:r>
              <a:rPr lang="en-US" sz="2000" err="1">
                <a:latin typeface="Calibri"/>
                <a:cs typeface="Calibri"/>
              </a:rPr>
              <a:t>noscript</a:t>
            </a:r>
            <a:r>
              <a:rPr lang="en-US" sz="2000">
                <a:latin typeface="Calibri"/>
                <a:cs typeface="Calibri"/>
              </a:rPr>
              <a:t>&gt;</a:t>
            </a:r>
            <a:endParaRPr lang="en-US" sz="2000">
              <a:latin typeface="Calibri"/>
              <a:ea typeface="Verdana"/>
              <a:cs typeface="Calibri"/>
            </a:endParaRPr>
          </a:p>
        </p:txBody>
      </p:sp>
      <p:sp>
        <p:nvSpPr>
          <p:cNvPr id="5" name="Footer Placeholder 4">
            <a:extLst>
              <a:ext uri="{FF2B5EF4-FFF2-40B4-BE49-F238E27FC236}">
                <a16:creationId xmlns:a16="http://schemas.microsoft.com/office/drawing/2014/main" id="{924538E5-CABE-AC33-3C18-A7C8C42C2A5E}"/>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0DB40B1B-C07A-D1C8-CA80-CA7B87D7F191}"/>
              </a:ext>
            </a:extLst>
          </p:cNvPr>
          <p:cNvSpPr>
            <a:spLocks noGrp="1"/>
          </p:cNvSpPr>
          <p:nvPr>
            <p:ph type="sldNum" sz="quarter" idx="12"/>
          </p:nvPr>
        </p:nvSpPr>
        <p:spPr/>
        <p:txBody>
          <a:bodyPr/>
          <a:lstStyle/>
          <a:p>
            <a:fld id="{D4C40640-FB97-403C-ACEE-868BB27D48AD}" type="slidenum">
              <a:rPr lang="en-IN" smtClean="0"/>
              <a:t>80</a:t>
            </a:fld>
            <a:endParaRPr lang="en-IN"/>
          </a:p>
        </p:txBody>
      </p:sp>
    </p:spTree>
    <p:extLst>
      <p:ext uri="{BB962C8B-B14F-4D97-AF65-F5344CB8AC3E}">
        <p14:creationId xmlns:p14="http://schemas.microsoft.com/office/powerpoint/2010/main" val="2619044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00F5-1286-1020-A575-D1087F4D6B52}"/>
              </a:ext>
            </a:extLst>
          </p:cNvPr>
          <p:cNvSpPr>
            <a:spLocks noGrp="1"/>
          </p:cNvSpPr>
          <p:nvPr>
            <p:ph type="title"/>
          </p:nvPr>
        </p:nvSpPr>
        <p:spPr/>
        <p:txBody>
          <a:bodyPr/>
          <a:lstStyle/>
          <a:p>
            <a:r>
              <a:rPr lang="en-US" sz="3200">
                <a:latin typeface="Segoe UI"/>
                <a:cs typeface="Segoe UI"/>
              </a:rPr>
              <a:t>HTML File Paths</a:t>
            </a:r>
            <a:endParaRPr lang="en-US"/>
          </a:p>
          <a:p>
            <a:endParaRPr lang="en-US">
              <a:cs typeface="Calibri Light"/>
            </a:endParaRPr>
          </a:p>
        </p:txBody>
      </p:sp>
      <p:sp>
        <p:nvSpPr>
          <p:cNvPr id="3" name="Content Placeholder 2">
            <a:extLst>
              <a:ext uri="{FF2B5EF4-FFF2-40B4-BE49-F238E27FC236}">
                <a16:creationId xmlns:a16="http://schemas.microsoft.com/office/drawing/2014/main" id="{17258C73-A6CB-920E-1F26-E8FD7E818A4D}"/>
              </a:ext>
            </a:extLst>
          </p:cNvPr>
          <p:cNvSpPr>
            <a:spLocks noGrp="1"/>
          </p:cNvSpPr>
          <p:nvPr>
            <p:ph idx="1"/>
          </p:nvPr>
        </p:nvSpPr>
        <p:spPr>
          <a:xfrm>
            <a:off x="838200" y="1466192"/>
            <a:ext cx="10515600" cy="4710771"/>
          </a:xfrm>
        </p:spPr>
        <p:txBody>
          <a:bodyPr vert="horz" lIns="91440" tIns="45720" rIns="91440" bIns="45720" rtlCol="0" anchor="t">
            <a:noAutofit/>
          </a:bodyPr>
          <a:lstStyle/>
          <a:p>
            <a:r>
              <a:rPr lang="en-US" sz="2000">
                <a:latin typeface="Calibri"/>
                <a:ea typeface="Verdana"/>
                <a:cs typeface="Calibri"/>
              </a:rPr>
              <a:t>A file path describes the location of a file in a web site's folder structure.</a:t>
            </a:r>
          </a:p>
          <a:p>
            <a:r>
              <a:rPr lang="en-US" sz="2000">
                <a:latin typeface="Calibri"/>
                <a:ea typeface="Verdana"/>
                <a:cs typeface="Calibri"/>
              </a:rPr>
              <a:t>File paths are used when linking to external files, like:</a:t>
            </a:r>
            <a:endParaRPr lang="en-US" sz="2000">
              <a:latin typeface="Calibri"/>
              <a:cs typeface="Calibri"/>
            </a:endParaRPr>
          </a:p>
          <a:p>
            <a:pPr marL="0" indent="0">
              <a:buNone/>
            </a:pPr>
            <a:r>
              <a:rPr lang="en-US" sz="2000">
                <a:latin typeface="Calibri"/>
                <a:ea typeface="Verdana"/>
                <a:cs typeface="Calibri"/>
              </a:rPr>
              <a:t>-Web pages</a:t>
            </a:r>
            <a:endParaRPr lang="en-US" sz="2000">
              <a:latin typeface="Calibri"/>
              <a:cs typeface="Calibri"/>
            </a:endParaRPr>
          </a:p>
          <a:p>
            <a:pPr marL="0" indent="0">
              <a:buNone/>
            </a:pPr>
            <a:r>
              <a:rPr lang="en-US" sz="2000">
                <a:latin typeface="Calibri"/>
                <a:ea typeface="Verdana"/>
                <a:cs typeface="Calibri"/>
              </a:rPr>
              <a:t>-Images</a:t>
            </a:r>
            <a:endParaRPr lang="en-US" sz="2000">
              <a:latin typeface="Calibri"/>
              <a:cs typeface="Calibri"/>
            </a:endParaRPr>
          </a:p>
          <a:p>
            <a:pPr marL="0" indent="0">
              <a:buNone/>
            </a:pPr>
            <a:r>
              <a:rPr lang="en-US" sz="2000">
                <a:latin typeface="Calibri"/>
                <a:ea typeface="Verdana"/>
                <a:cs typeface="Calibri"/>
              </a:rPr>
              <a:t>-Style sheets</a:t>
            </a:r>
          </a:p>
          <a:p>
            <a:pPr marL="0" indent="0">
              <a:buNone/>
            </a:pPr>
            <a:r>
              <a:rPr lang="en-US" sz="2000">
                <a:latin typeface="Calibri"/>
                <a:ea typeface="Verdana"/>
                <a:cs typeface="Calibri"/>
              </a:rPr>
              <a:t>-</a:t>
            </a:r>
            <a:r>
              <a:rPr lang="en-US" sz="2000" err="1">
                <a:latin typeface="Calibri"/>
                <a:ea typeface="Verdana"/>
                <a:cs typeface="Calibri"/>
              </a:rPr>
              <a:t>JavaScripts</a:t>
            </a:r>
          </a:p>
          <a:p>
            <a:pPr marL="0" indent="0">
              <a:buNone/>
            </a:pPr>
            <a:endParaRPr lang="en-US" sz="2000">
              <a:latin typeface="Calibri"/>
              <a:ea typeface="Verdana"/>
              <a:cs typeface="Calibri"/>
            </a:endParaRPr>
          </a:p>
          <a:p>
            <a:pPr marL="0" indent="0">
              <a:buNone/>
            </a:pPr>
            <a:r>
              <a:rPr lang="en-US" sz="2200">
                <a:latin typeface="Calibri"/>
                <a:ea typeface="Verdana"/>
                <a:cs typeface="Segoe UI"/>
              </a:rPr>
              <a:t>Absolute File Paths</a:t>
            </a:r>
            <a:endParaRPr lang="en-US" sz="2200">
              <a:latin typeface="Calibri"/>
              <a:ea typeface="Verdana"/>
              <a:cs typeface="Calibri"/>
            </a:endParaRPr>
          </a:p>
          <a:p>
            <a:r>
              <a:rPr lang="en-US" sz="2000">
                <a:latin typeface="Calibri"/>
                <a:ea typeface="Verdana"/>
                <a:cs typeface="Calibri"/>
              </a:rPr>
              <a:t>An absolute file path is the full URL to a file:</a:t>
            </a:r>
            <a:endParaRPr lang="en-US" sz="2000">
              <a:latin typeface="Calibri"/>
              <a:cs typeface="Calibri"/>
            </a:endParaRPr>
          </a:p>
          <a:p>
            <a:pPr marL="0" indent="0">
              <a:buNone/>
            </a:pPr>
            <a:r>
              <a:rPr lang="en-US" sz="2000">
                <a:latin typeface="Calibri"/>
                <a:ea typeface="Verdana"/>
                <a:cs typeface="Calibri"/>
              </a:rPr>
              <a:t>&lt;</a:t>
            </a:r>
            <a:r>
              <a:rPr lang="en-US" sz="2000" err="1">
                <a:latin typeface="Calibri"/>
                <a:ea typeface="Verdana"/>
                <a:cs typeface="Calibri"/>
              </a:rPr>
              <a:t>img</a:t>
            </a:r>
            <a:r>
              <a:rPr lang="en-US" sz="2000">
                <a:latin typeface="Calibri"/>
                <a:ea typeface="Verdana"/>
                <a:cs typeface="Calibri"/>
              </a:rPr>
              <a:t> </a:t>
            </a:r>
            <a:r>
              <a:rPr lang="en-US" sz="2000" err="1">
                <a:latin typeface="Calibri"/>
                <a:ea typeface="Verdana"/>
                <a:cs typeface="Calibri"/>
              </a:rPr>
              <a:t>src</a:t>
            </a:r>
            <a:r>
              <a:rPr lang="en-US" sz="2000">
                <a:latin typeface="Calibri"/>
                <a:ea typeface="Verdana"/>
                <a:cs typeface="Calibri"/>
              </a:rPr>
              <a:t>="https://www.w3schools.com/images/picture.jpg" alt="Mountain"&gt;</a:t>
            </a:r>
          </a:p>
          <a:p>
            <a:pPr marL="0" indent="0">
              <a:buNone/>
            </a:pPr>
            <a:endParaRPr lang="en-US" sz="2000">
              <a:latin typeface="Segoe UI"/>
              <a:ea typeface="Verdana"/>
              <a:cs typeface="Segoe UI"/>
            </a:endParaRPr>
          </a:p>
          <a:p>
            <a:pPr marL="0" indent="0">
              <a:buNone/>
            </a:pPr>
            <a:endParaRPr lang="en-US" sz="1100">
              <a:solidFill>
                <a:srgbClr val="0000CD"/>
              </a:solidFill>
              <a:latin typeface="Consolas"/>
              <a:ea typeface="Verdana"/>
            </a:endParaRPr>
          </a:p>
          <a:p>
            <a:endParaRPr lang="en-US" sz="1100">
              <a:latin typeface="Verdana"/>
              <a:ea typeface="Verdana"/>
            </a:endParaRPr>
          </a:p>
          <a:p>
            <a:endParaRPr lang="en-US" sz="1200">
              <a:latin typeface="Verdana"/>
              <a:ea typeface="Verdana"/>
            </a:endParaRPr>
          </a:p>
        </p:txBody>
      </p:sp>
      <p:sp>
        <p:nvSpPr>
          <p:cNvPr id="4" name="Footer Placeholder 3">
            <a:extLst>
              <a:ext uri="{FF2B5EF4-FFF2-40B4-BE49-F238E27FC236}">
                <a16:creationId xmlns:a16="http://schemas.microsoft.com/office/drawing/2014/main" id="{EA28598E-7619-014C-5C90-9DE77FBB2FD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BB3ED59-C9C6-9993-5CFF-9E831D19D7A3}"/>
              </a:ext>
            </a:extLst>
          </p:cNvPr>
          <p:cNvSpPr>
            <a:spLocks noGrp="1"/>
          </p:cNvSpPr>
          <p:nvPr>
            <p:ph type="sldNum" sz="quarter" idx="12"/>
          </p:nvPr>
        </p:nvSpPr>
        <p:spPr/>
        <p:txBody>
          <a:bodyPr/>
          <a:lstStyle/>
          <a:p>
            <a:fld id="{D4C40640-FB97-403C-ACEE-868BB27D48AD}" type="slidenum">
              <a:rPr lang="en-IN" smtClean="0"/>
              <a:t>81</a:t>
            </a:fld>
            <a:endParaRPr lang="en-IN"/>
          </a:p>
        </p:txBody>
      </p:sp>
    </p:spTree>
    <p:extLst>
      <p:ext uri="{BB962C8B-B14F-4D97-AF65-F5344CB8AC3E}">
        <p14:creationId xmlns:p14="http://schemas.microsoft.com/office/powerpoint/2010/main" val="35636194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9A619-8252-57A7-FE2A-7CFC96C9B718}"/>
              </a:ext>
            </a:extLst>
          </p:cNvPr>
          <p:cNvSpPr>
            <a:spLocks noGrp="1"/>
          </p:cNvSpPr>
          <p:nvPr>
            <p:ph idx="1"/>
          </p:nvPr>
        </p:nvSpPr>
        <p:spPr>
          <a:xfrm>
            <a:off x="838200" y="991739"/>
            <a:ext cx="10515600" cy="5185224"/>
          </a:xfrm>
        </p:spPr>
        <p:txBody>
          <a:bodyPr vert="horz" lIns="91440" tIns="45720" rIns="91440" bIns="45720" rtlCol="0" anchor="t">
            <a:normAutofit/>
          </a:bodyPr>
          <a:lstStyle/>
          <a:p>
            <a:pPr marL="0" indent="0">
              <a:buNone/>
            </a:pPr>
            <a:r>
              <a:rPr lang="en-US" sz="2200">
                <a:latin typeface="Calibri"/>
                <a:cs typeface="Segoe UI"/>
              </a:rPr>
              <a:t>Relative File Paths</a:t>
            </a:r>
            <a:endParaRPr lang="en-US" sz="2200">
              <a:latin typeface="Calibri"/>
            </a:endParaRPr>
          </a:p>
          <a:p>
            <a:pPr>
              <a:buFont typeface="Arial,Sans-Serif" panose="020B0604020202020204" pitchFamily="34" charset="0"/>
            </a:pPr>
            <a:r>
              <a:rPr lang="en-US" sz="2000">
                <a:latin typeface="Calibri"/>
                <a:ea typeface="Verdana"/>
                <a:cs typeface="Calibri"/>
              </a:rPr>
              <a:t>A relative file path points to a file relative to the current page.</a:t>
            </a:r>
          </a:p>
          <a:p>
            <a:pPr>
              <a:buFont typeface="Arial,Sans-Serif" panose="020B0604020202020204" pitchFamily="34" charset="0"/>
            </a:pPr>
            <a:r>
              <a:rPr lang="en-US" sz="2000">
                <a:latin typeface="Calibri"/>
                <a:ea typeface="Verdana"/>
                <a:cs typeface="Calibri"/>
              </a:rPr>
              <a:t>In the following example, the file path points to a file in the images folder located at the root of the current web:</a:t>
            </a:r>
          </a:p>
          <a:p>
            <a:pPr marL="0" indent="0">
              <a:buNone/>
            </a:pPr>
            <a:r>
              <a:rPr lang="en-US" sz="2000">
                <a:latin typeface="Calibri"/>
                <a:cs typeface="Calibri"/>
              </a:rPr>
              <a:t>&lt;</a:t>
            </a:r>
            <a:r>
              <a:rPr lang="en-US" sz="2000" err="1">
                <a:latin typeface="Calibri"/>
                <a:cs typeface="Calibri"/>
              </a:rPr>
              <a:t>img</a:t>
            </a:r>
            <a:r>
              <a:rPr lang="en-US" sz="2000">
                <a:latin typeface="Calibri"/>
                <a:cs typeface="Calibri"/>
              </a:rPr>
              <a:t> </a:t>
            </a:r>
            <a:r>
              <a:rPr lang="en-US" sz="2000" err="1">
                <a:latin typeface="Calibri"/>
                <a:cs typeface="Calibri"/>
              </a:rPr>
              <a:t>src</a:t>
            </a:r>
            <a:r>
              <a:rPr lang="en-US" sz="2000">
                <a:latin typeface="Calibri"/>
                <a:cs typeface="Calibri"/>
              </a:rPr>
              <a:t>="/images/picture.jpg" alt="Mountain"&gt;</a:t>
            </a:r>
            <a:endParaRPr lang="en-US">
              <a:latin typeface="Calibri"/>
              <a:cs typeface="Calibri"/>
            </a:endParaRPr>
          </a:p>
        </p:txBody>
      </p:sp>
      <p:sp>
        <p:nvSpPr>
          <p:cNvPr id="4" name="Footer Placeholder 3">
            <a:extLst>
              <a:ext uri="{FF2B5EF4-FFF2-40B4-BE49-F238E27FC236}">
                <a16:creationId xmlns:a16="http://schemas.microsoft.com/office/drawing/2014/main" id="{EF533EB6-AFFD-38AE-472E-E7044CD1F1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A989C02-B357-DED4-44BD-971CA3D4B193}"/>
              </a:ext>
            </a:extLst>
          </p:cNvPr>
          <p:cNvSpPr>
            <a:spLocks noGrp="1"/>
          </p:cNvSpPr>
          <p:nvPr>
            <p:ph type="sldNum" sz="quarter" idx="12"/>
          </p:nvPr>
        </p:nvSpPr>
        <p:spPr/>
        <p:txBody>
          <a:bodyPr/>
          <a:lstStyle/>
          <a:p>
            <a:fld id="{D4C40640-FB97-403C-ACEE-868BB27D48AD}" type="slidenum">
              <a:rPr lang="en-IN" smtClean="0"/>
              <a:t>82</a:t>
            </a:fld>
            <a:endParaRPr lang="en-IN"/>
          </a:p>
        </p:txBody>
      </p:sp>
    </p:spTree>
    <p:extLst>
      <p:ext uri="{BB962C8B-B14F-4D97-AF65-F5344CB8AC3E}">
        <p14:creationId xmlns:p14="http://schemas.microsoft.com/office/powerpoint/2010/main" val="26902755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399D-1E8E-8A1B-7DC7-9D9CD7A5A651}"/>
              </a:ext>
            </a:extLst>
          </p:cNvPr>
          <p:cNvSpPr>
            <a:spLocks noGrp="1"/>
          </p:cNvSpPr>
          <p:nvPr>
            <p:ph type="title"/>
          </p:nvPr>
        </p:nvSpPr>
        <p:spPr/>
        <p:txBody>
          <a:bodyPr/>
          <a:lstStyle/>
          <a:p>
            <a:r>
              <a:rPr lang="en-US" sz="3200" b="1">
                <a:latin typeface="Segoe UI"/>
                <a:cs typeface="Segoe UI"/>
              </a:rPr>
              <a:t>HTML - The Head Element</a:t>
            </a:r>
            <a:endParaRPr lang="en-US" b="1"/>
          </a:p>
          <a:p>
            <a:endParaRPr lang="en-US">
              <a:cs typeface="Calibri Light"/>
            </a:endParaRPr>
          </a:p>
        </p:txBody>
      </p:sp>
      <p:sp>
        <p:nvSpPr>
          <p:cNvPr id="3" name="Content Placeholder 2">
            <a:extLst>
              <a:ext uri="{FF2B5EF4-FFF2-40B4-BE49-F238E27FC236}">
                <a16:creationId xmlns:a16="http://schemas.microsoft.com/office/drawing/2014/main" id="{C2228926-5CF5-34F9-B56F-CB2AAA8AF144}"/>
              </a:ext>
            </a:extLst>
          </p:cNvPr>
          <p:cNvSpPr>
            <a:spLocks noGrp="1"/>
          </p:cNvSpPr>
          <p:nvPr>
            <p:ph idx="1"/>
          </p:nvPr>
        </p:nvSpPr>
        <p:spPr>
          <a:xfrm>
            <a:off x="550652" y="1135512"/>
            <a:ext cx="10515600" cy="4351338"/>
          </a:xfrm>
        </p:spPr>
        <p:txBody>
          <a:bodyPr vert="horz" lIns="91440" tIns="45720" rIns="91440" bIns="45720" rtlCol="0" anchor="t">
            <a:noAutofit/>
          </a:bodyPr>
          <a:lstStyle/>
          <a:p>
            <a:r>
              <a:rPr lang="en-US" sz="2000" b="1">
                <a:latin typeface="Arial Nova"/>
                <a:cs typeface="Segoe UI"/>
              </a:rPr>
              <a:t>The HTML &lt;head&gt; Element</a:t>
            </a:r>
          </a:p>
          <a:p>
            <a:pPr marL="0" indent="0">
              <a:buNone/>
            </a:pPr>
            <a:r>
              <a:rPr lang="en-US" sz="2000">
                <a:latin typeface="Arial Nova"/>
                <a:ea typeface="Verdana"/>
                <a:cs typeface="Segoe UI"/>
              </a:rPr>
              <a:t>The </a:t>
            </a:r>
            <a:r>
              <a:rPr lang="en-US" sz="2000">
                <a:solidFill>
                  <a:srgbClr val="DC143C"/>
                </a:solidFill>
                <a:latin typeface="Arial Nova"/>
                <a:cs typeface="Segoe UI"/>
              </a:rPr>
              <a:t>&lt;head&gt;</a:t>
            </a:r>
            <a:r>
              <a:rPr lang="en-US" sz="2000">
                <a:latin typeface="Arial Nova"/>
                <a:ea typeface="Verdana"/>
                <a:cs typeface="Segoe UI"/>
              </a:rPr>
              <a:t> element is a container for metadata (data about data) and is placed between the </a:t>
            </a:r>
            <a:r>
              <a:rPr lang="en-US" sz="2000">
                <a:solidFill>
                  <a:srgbClr val="DC143C"/>
                </a:solidFill>
                <a:latin typeface="Arial Nova"/>
                <a:cs typeface="Segoe UI"/>
              </a:rPr>
              <a:t>&lt;html&gt;</a:t>
            </a:r>
            <a:r>
              <a:rPr lang="en-US" sz="2000">
                <a:latin typeface="Arial Nova"/>
                <a:ea typeface="Verdana"/>
                <a:cs typeface="Segoe UI"/>
              </a:rPr>
              <a:t> tag and the </a:t>
            </a:r>
            <a:r>
              <a:rPr lang="en-US" sz="2000">
                <a:solidFill>
                  <a:srgbClr val="DC143C"/>
                </a:solidFill>
                <a:latin typeface="Arial Nova"/>
                <a:cs typeface="Segoe UI"/>
              </a:rPr>
              <a:t>&lt;body&gt;</a:t>
            </a:r>
            <a:r>
              <a:rPr lang="en-US" sz="2000">
                <a:latin typeface="Arial Nova"/>
                <a:ea typeface="Verdana"/>
                <a:cs typeface="Segoe UI"/>
              </a:rPr>
              <a:t> tag.</a:t>
            </a:r>
            <a:endParaRPr lang="en-US" sz="2000">
              <a:latin typeface="Arial Nova"/>
              <a:cs typeface="Calibri" panose="020F0502020204030204"/>
            </a:endParaRPr>
          </a:p>
          <a:p>
            <a:pPr marL="0" indent="0">
              <a:buNone/>
            </a:pPr>
            <a:r>
              <a:rPr lang="en-US" sz="2000">
                <a:latin typeface="Arial Nova"/>
                <a:ea typeface="Verdana"/>
                <a:cs typeface="Segoe UI"/>
              </a:rPr>
              <a:t>HTML metadata is data about the HTML document. Metadata is not displayed.</a:t>
            </a:r>
            <a:endParaRPr lang="en-US" sz="2000">
              <a:latin typeface="Arial Nova"/>
              <a:cs typeface="Calibri" panose="020F0502020204030204"/>
            </a:endParaRPr>
          </a:p>
          <a:p>
            <a:pPr marL="0" indent="0">
              <a:buNone/>
            </a:pPr>
            <a:r>
              <a:rPr lang="en-US" sz="2000">
                <a:latin typeface="Arial Nova"/>
                <a:ea typeface="Verdana"/>
                <a:cs typeface="Segoe UI"/>
              </a:rPr>
              <a:t>Metadata typically define the document title, character set, styles, scripts, and other meta information.</a:t>
            </a:r>
            <a:endParaRPr lang="en-US" sz="2000">
              <a:latin typeface="Arial Nova"/>
              <a:cs typeface="Calibri" panose="020F0502020204030204"/>
            </a:endParaRPr>
          </a:p>
          <a:p>
            <a:r>
              <a:rPr lang="en-US" sz="2000" b="1">
                <a:latin typeface="Arial Nova"/>
                <a:cs typeface="Segoe UI"/>
              </a:rPr>
              <a:t>The HTML &lt;title&gt; Element</a:t>
            </a:r>
          </a:p>
          <a:p>
            <a:pPr marL="0" indent="0">
              <a:buNone/>
            </a:pPr>
            <a:r>
              <a:rPr lang="en-US" sz="2000">
                <a:latin typeface="Arial Nova"/>
                <a:ea typeface="Verdana"/>
                <a:cs typeface="Segoe UI"/>
              </a:rPr>
              <a:t>The </a:t>
            </a:r>
            <a:r>
              <a:rPr lang="en-US" sz="2000">
                <a:solidFill>
                  <a:srgbClr val="DC143C"/>
                </a:solidFill>
                <a:latin typeface="Arial Nova"/>
                <a:cs typeface="Segoe UI"/>
              </a:rPr>
              <a:t>&lt;title&gt;</a:t>
            </a:r>
            <a:r>
              <a:rPr lang="en-US" sz="2000">
                <a:latin typeface="Arial Nova"/>
                <a:ea typeface="Verdana"/>
                <a:cs typeface="Segoe UI"/>
              </a:rPr>
              <a:t> element defines the title of the document. The title must be text-only, and it is shown in the browser's title bar or in the page's tab.</a:t>
            </a:r>
            <a:endParaRPr lang="en-US" sz="2000">
              <a:latin typeface="Arial Nova"/>
              <a:cs typeface="Calibri" panose="020F0502020204030204"/>
            </a:endParaRPr>
          </a:p>
          <a:p>
            <a:pPr marL="0" indent="0">
              <a:buNone/>
            </a:pPr>
            <a:r>
              <a:rPr lang="en-US" sz="2000">
                <a:latin typeface="Arial Nova"/>
                <a:ea typeface="Verdana"/>
                <a:cs typeface="Segoe UI"/>
              </a:rPr>
              <a:t>The </a:t>
            </a:r>
            <a:r>
              <a:rPr lang="en-US" sz="2000">
                <a:solidFill>
                  <a:srgbClr val="DC143C"/>
                </a:solidFill>
                <a:latin typeface="Arial Nova"/>
                <a:cs typeface="Segoe UI"/>
              </a:rPr>
              <a:t>&lt;title&gt;</a:t>
            </a:r>
            <a:r>
              <a:rPr lang="en-US" sz="2000">
                <a:latin typeface="Arial Nova"/>
                <a:ea typeface="Verdana"/>
                <a:cs typeface="Segoe UI"/>
              </a:rPr>
              <a:t> element is required in HTML documents!</a:t>
            </a:r>
            <a:endParaRPr lang="en-US" sz="2000">
              <a:latin typeface="Arial Nova"/>
              <a:cs typeface="Calibri" panose="020F0502020204030204"/>
            </a:endParaRPr>
          </a:p>
          <a:p>
            <a:pPr marL="0" indent="0">
              <a:buNone/>
            </a:pPr>
            <a:r>
              <a:rPr lang="en-US" sz="2000">
                <a:latin typeface="Arial Nova"/>
                <a:ea typeface="Verdana"/>
                <a:cs typeface="Segoe UI"/>
              </a:rPr>
              <a:t>The </a:t>
            </a:r>
            <a:r>
              <a:rPr lang="en-US" sz="2000">
                <a:solidFill>
                  <a:srgbClr val="DC143C"/>
                </a:solidFill>
                <a:latin typeface="Arial Nova"/>
                <a:cs typeface="Segoe UI"/>
              </a:rPr>
              <a:t>&lt;title&gt;</a:t>
            </a:r>
            <a:r>
              <a:rPr lang="en-US" sz="2000">
                <a:latin typeface="Arial Nova"/>
                <a:ea typeface="Verdana"/>
                <a:cs typeface="Segoe UI"/>
              </a:rPr>
              <a:t> element:</a:t>
            </a:r>
            <a:endParaRPr lang="en-US" sz="2000">
              <a:latin typeface="Arial Nova"/>
              <a:cs typeface="Calibri" panose="020F0502020204030204"/>
            </a:endParaRPr>
          </a:p>
          <a:p>
            <a:r>
              <a:rPr lang="en-US" sz="2000">
                <a:latin typeface="Arial Nova"/>
                <a:ea typeface="Verdana"/>
                <a:cs typeface="Segoe UI"/>
              </a:rPr>
              <a:t>defines a title in the browser toolbar</a:t>
            </a:r>
            <a:endParaRPr lang="en-US" sz="2000">
              <a:latin typeface="Arial Nova"/>
            </a:endParaRPr>
          </a:p>
          <a:p>
            <a:r>
              <a:rPr lang="en-US" sz="2000">
                <a:latin typeface="Arial Nova"/>
                <a:ea typeface="Verdana"/>
                <a:cs typeface="Segoe UI"/>
              </a:rPr>
              <a:t>provides a title for the page when it is added to favorites</a:t>
            </a:r>
            <a:endParaRPr lang="en-US" sz="2000">
              <a:latin typeface="Arial Nova"/>
            </a:endParaRPr>
          </a:p>
          <a:p>
            <a:r>
              <a:rPr lang="en-US" sz="2000">
                <a:latin typeface="Arial Nova"/>
                <a:ea typeface="Verdana"/>
                <a:cs typeface="Segoe UI"/>
              </a:rPr>
              <a:t>displays a title for the page in search engine-results</a:t>
            </a:r>
            <a:endParaRPr lang="en-US" sz="2000">
              <a:latin typeface="Arial Nova"/>
            </a:endParaRPr>
          </a:p>
          <a:p>
            <a:endParaRPr lang="en-US" sz="2000">
              <a:latin typeface="Arial Nova"/>
              <a:cs typeface="Segoe UI"/>
            </a:endParaRPr>
          </a:p>
        </p:txBody>
      </p:sp>
      <p:sp>
        <p:nvSpPr>
          <p:cNvPr id="4" name="Footer Placeholder 3">
            <a:extLst>
              <a:ext uri="{FF2B5EF4-FFF2-40B4-BE49-F238E27FC236}">
                <a16:creationId xmlns:a16="http://schemas.microsoft.com/office/drawing/2014/main" id="{C351DCAC-EE31-03A9-80B4-B4F42D80FC7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6F3F0E1-7778-238A-CB52-A2C932BAA9D1}"/>
              </a:ext>
            </a:extLst>
          </p:cNvPr>
          <p:cNvSpPr>
            <a:spLocks noGrp="1"/>
          </p:cNvSpPr>
          <p:nvPr>
            <p:ph type="sldNum" sz="quarter" idx="12"/>
          </p:nvPr>
        </p:nvSpPr>
        <p:spPr/>
        <p:txBody>
          <a:bodyPr/>
          <a:lstStyle/>
          <a:p>
            <a:fld id="{D4C40640-FB97-403C-ACEE-868BB27D48AD}" type="slidenum">
              <a:rPr lang="en-IN" smtClean="0"/>
              <a:t>83</a:t>
            </a:fld>
            <a:endParaRPr lang="en-IN"/>
          </a:p>
        </p:txBody>
      </p:sp>
    </p:spTree>
    <p:extLst>
      <p:ext uri="{BB962C8B-B14F-4D97-AF65-F5344CB8AC3E}">
        <p14:creationId xmlns:p14="http://schemas.microsoft.com/office/powerpoint/2010/main" val="10491044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85290-2727-B581-CE1E-5415E25D29F3}"/>
              </a:ext>
            </a:extLst>
          </p:cNvPr>
          <p:cNvSpPr>
            <a:spLocks noGrp="1"/>
          </p:cNvSpPr>
          <p:nvPr>
            <p:ph idx="1"/>
          </p:nvPr>
        </p:nvSpPr>
        <p:spPr>
          <a:xfrm>
            <a:off x="838200" y="431022"/>
            <a:ext cx="10515600" cy="5745941"/>
          </a:xfrm>
        </p:spPr>
        <p:txBody>
          <a:bodyPr vert="horz" lIns="91440" tIns="45720" rIns="91440" bIns="45720" rtlCol="0" anchor="t">
            <a:normAutofit/>
          </a:bodyPr>
          <a:lstStyle/>
          <a:p>
            <a:r>
              <a:rPr lang="en-US" sz="2000" b="1">
                <a:latin typeface="Arial Nova"/>
                <a:cs typeface="Segoe UI"/>
              </a:rPr>
              <a:t>The HTML &lt;style&gt; Element</a:t>
            </a:r>
            <a:endParaRPr lang="en-US" sz="2000" b="1">
              <a:latin typeface="Arial Nova"/>
              <a:cs typeface="Calibri" panose="020F0502020204030204"/>
            </a:endParaRPr>
          </a:p>
          <a:p>
            <a:pPr marL="0" indent="0">
              <a:buNone/>
            </a:pPr>
            <a:r>
              <a:rPr lang="en-US" sz="2000">
                <a:latin typeface="Arial Nova"/>
                <a:ea typeface="Verdana"/>
              </a:rPr>
              <a:t>The </a:t>
            </a:r>
            <a:r>
              <a:rPr lang="en-US" sz="2000">
                <a:solidFill>
                  <a:srgbClr val="DC143C"/>
                </a:solidFill>
                <a:latin typeface="Arial Nova"/>
              </a:rPr>
              <a:t>&lt;style&gt;</a:t>
            </a:r>
            <a:r>
              <a:rPr lang="en-US" sz="2000">
                <a:latin typeface="Arial Nova"/>
                <a:ea typeface="Verdana"/>
              </a:rPr>
              <a:t> element is used to define style information for a single HTML page:</a:t>
            </a:r>
            <a:endParaRPr lang="en-US" sz="2000">
              <a:latin typeface="Arial Nova"/>
              <a:cs typeface="Calibri" panose="020F0502020204030204"/>
            </a:endParaRPr>
          </a:p>
          <a:p>
            <a:pPr marL="0" indent="0">
              <a:buNone/>
            </a:pPr>
            <a:r>
              <a:rPr lang="en-US" sz="2000">
                <a:latin typeface="Arial Nova"/>
                <a:cs typeface="Segoe UI"/>
              </a:rPr>
              <a:t>Example</a:t>
            </a:r>
            <a:endParaRPr lang="en-US" sz="2000">
              <a:latin typeface="Arial Nova"/>
              <a:cs typeface="Calibri" panose="020F0502020204030204"/>
            </a:endParaRPr>
          </a:p>
          <a:p>
            <a:pPr marL="0" indent="0">
              <a:buNone/>
            </a:pPr>
            <a:r>
              <a:rPr lang="en-US" sz="2000">
                <a:solidFill>
                  <a:srgbClr val="0000CD"/>
                </a:solidFill>
                <a:latin typeface="Arial Nova"/>
              </a:rPr>
              <a:t>&lt;</a:t>
            </a:r>
            <a:r>
              <a:rPr lang="en-US" sz="2000">
                <a:solidFill>
                  <a:srgbClr val="A52A2A"/>
                </a:solidFill>
                <a:latin typeface="Arial Nova"/>
              </a:rPr>
              <a:t>style</a:t>
            </a:r>
            <a:r>
              <a:rPr lang="en-US" sz="2000">
                <a:solidFill>
                  <a:srgbClr val="0000CD"/>
                </a:solidFill>
                <a:latin typeface="Arial Nova"/>
              </a:rPr>
              <a:t>&gt;</a:t>
            </a:r>
            <a:br>
              <a:rPr lang="en-US" sz="2000">
                <a:latin typeface="Arial Nova"/>
              </a:rPr>
            </a:br>
            <a:r>
              <a:rPr lang="en-US" sz="2000">
                <a:solidFill>
                  <a:srgbClr val="0000CD"/>
                </a:solidFill>
                <a:latin typeface="Arial Nova"/>
              </a:rPr>
              <a:t>  body </a:t>
            </a:r>
            <a:r>
              <a:rPr lang="en-US" sz="2000">
                <a:latin typeface="Arial Nova"/>
              </a:rPr>
              <a:t>{</a:t>
            </a:r>
            <a:r>
              <a:rPr lang="en-US" sz="2000">
                <a:solidFill>
                  <a:srgbClr val="FF0000"/>
                </a:solidFill>
                <a:latin typeface="Arial Nova"/>
              </a:rPr>
              <a:t>background-color</a:t>
            </a:r>
            <a:r>
              <a:rPr lang="en-US" sz="2000">
                <a:latin typeface="Arial Nova"/>
              </a:rPr>
              <a:t>:</a:t>
            </a:r>
            <a:r>
              <a:rPr lang="en-US" sz="2000">
                <a:solidFill>
                  <a:srgbClr val="0000CD"/>
                </a:solidFill>
                <a:latin typeface="Arial Nova"/>
              </a:rPr>
              <a:t> </a:t>
            </a:r>
            <a:r>
              <a:rPr lang="en-US" sz="2000" err="1">
                <a:solidFill>
                  <a:srgbClr val="0000CD"/>
                </a:solidFill>
                <a:latin typeface="Arial Nova"/>
              </a:rPr>
              <a:t>powderblue</a:t>
            </a:r>
            <a:r>
              <a:rPr lang="en-US" sz="2000">
                <a:latin typeface="Arial Nova"/>
              </a:rPr>
              <a:t>;}</a:t>
            </a:r>
            <a:br>
              <a:rPr lang="en-US" sz="2000">
                <a:latin typeface="Arial Nova"/>
              </a:rPr>
            </a:br>
            <a:r>
              <a:rPr lang="en-US" sz="2000">
                <a:latin typeface="Arial Nova"/>
              </a:rPr>
              <a:t>  h1 {</a:t>
            </a:r>
            <a:r>
              <a:rPr lang="en-US" sz="2000">
                <a:solidFill>
                  <a:srgbClr val="FF0000"/>
                </a:solidFill>
                <a:latin typeface="Arial Nova"/>
              </a:rPr>
              <a:t>color</a:t>
            </a:r>
            <a:r>
              <a:rPr lang="en-US" sz="2000">
                <a:latin typeface="Arial Nova"/>
              </a:rPr>
              <a:t>:</a:t>
            </a:r>
            <a:r>
              <a:rPr lang="en-US" sz="2000">
                <a:solidFill>
                  <a:srgbClr val="0000CD"/>
                </a:solidFill>
                <a:latin typeface="Arial Nova"/>
              </a:rPr>
              <a:t> red</a:t>
            </a:r>
            <a:r>
              <a:rPr lang="en-US" sz="2000">
                <a:latin typeface="Arial Nova"/>
              </a:rPr>
              <a:t>;}</a:t>
            </a:r>
            <a:br>
              <a:rPr lang="en-US" sz="2000">
                <a:latin typeface="Arial Nova"/>
              </a:rPr>
            </a:br>
            <a:r>
              <a:rPr lang="en-US" sz="2000">
                <a:latin typeface="Arial Nova"/>
              </a:rPr>
              <a:t>  p {</a:t>
            </a:r>
            <a:r>
              <a:rPr lang="en-US" sz="2000">
                <a:solidFill>
                  <a:srgbClr val="FF0000"/>
                </a:solidFill>
                <a:latin typeface="Arial Nova"/>
              </a:rPr>
              <a:t>color</a:t>
            </a:r>
            <a:r>
              <a:rPr lang="en-US" sz="2000">
                <a:latin typeface="Arial Nova"/>
              </a:rPr>
              <a:t>:</a:t>
            </a:r>
            <a:r>
              <a:rPr lang="en-US" sz="2000">
                <a:solidFill>
                  <a:srgbClr val="0000CD"/>
                </a:solidFill>
                <a:latin typeface="Arial Nova"/>
              </a:rPr>
              <a:t> blue</a:t>
            </a:r>
            <a:r>
              <a:rPr lang="en-US" sz="2000">
                <a:latin typeface="Arial Nova"/>
              </a:rPr>
              <a:t>;}</a:t>
            </a:r>
            <a:br>
              <a:rPr lang="en-US" sz="2000">
                <a:latin typeface="Arial Nova"/>
              </a:rPr>
            </a:br>
            <a:r>
              <a:rPr lang="en-US" sz="2000">
                <a:latin typeface="Arial Nova"/>
              </a:rPr>
              <a:t>&lt;</a:t>
            </a:r>
            <a:r>
              <a:rPr lang="en-US" sz="2000">
                <a:solidFill>
                  <a:srgbClr val="A52A2A"/>
                </a:solidFill>
                <a:latin typeface="Arial Nova"/>
              </a:rPr>
              <a:t>/style</a:t>
            </a:r>
            <a:r>
              <a:rPr lang="en-US" sz="2000">
                <a:solidFill>
                  <a:srgbClr val="0000CD"/>
                </a:solidFill>
                <a:latin typeface="Arial Nova"/>
              </a:rPr>
              <a:t>&gt;</a:t>
            </a:r>
            <a:endParaRPr lang="en-US" sz="2000">
              <a:latin typeface="Arial Nova"/>
              <a:cs typeface="Calibri"/>
            </a:endParaRPr>
          </a:p>
          <a:p>
            <a:r>
              <a:rPr lang="en-US" sz="2000" b="1">
                <a:latin typeface="Arial Nova"/>
                <a:cs typeface="Segoe UI"/>
              </a:rPr>
              <a:t>The HTML &lt;link&gt; Element</a:t>
            </a:r>
            <a:endParaRPr lang="en-US" sz="2000" b="1">
              <a:latin typeface="Arial Nova"/>
              <a:cs typeface="Calibri"/>
            </a:endParaRPr>
          </a:p>
          <a:p>
            <a:pPr marL="0" indent="0">
              <a:buNone/>
            </a:pPr>
            <a:r>
              <a:rPr lang="en-US" sz="2000">
                <a:latin typeface="Arial Nova"/>
                <a:ea typeface="Verdana"/>
                <a:cs typeface="Calibri"/>
              </a:rPr>
              <a:t>The </a:t>
            </a:r>
            <a:r>
              <a:rPr lang="en-US" sz="2000">
                <a:solidFill>
                  <a:srgbClr val="DC143C"/>
                </a:solidFill>
                <a:latin typeface="Arial Nova"/>
                <a:cs typeface="Calibri"/>
              </a:rPr>
              <a:t>&lt;link&gt;</a:t>
            </a:r>
            <a:r>
              <a:rPr lang="en-US" sz="2000">
                <a:latin typeface="Arial Nova"/>
                <a:ea typeface="Verdana"/>
                <a:cs typeface="Calibri"/>
              </a:rPr>
              <a:t> element defines the relationship between the current document and an external resource.</a:t>
            </a:r>
            <a:br>
              <a:rPr lang="en-US" sz="2000">
                <a:latin typeface="Arial Nova"/>
                <a:ea typeface="Verdana"/>
                <a:cs typeface="Calibri"/>
              </a:rPr>
            </a:br>
            <a:br>
              <a:rPr lang="en-US" sz="2000">
                <a:latin typeface="Arial Nova"/>
                <a:ea typeface="Verdana"/>
                <a:cs typeface="Calibri"/>
              </a:rPr>
            </a:br>
            <a:r>
              <a:rPr lang="en-US" sz="2000">
                <a:latin typeface="Arial Nova"/>
                <a:ea typeface="Verdana"/>
                <a:cs typeface="Calibri"/>
              </a:rPr>
              <a:t>The </a:t>
            </a:r>
            <a:r>
              <a:rPr lang="en-US" sz="2000">
                <a:solidFill>
                  <a:srgbClr val="DC143C"/>
                </a:solidFill>
                <a:latin typeface="Arial Nova"/>
                <a:cs typeface="Calibri"/>
              </a:rPr>
              <a:t>&lt;link&gt;</a:t>
            </a:r>
            <a:r>
              <a:rPr lang="en-US" sz="2000">
                <a:latin typeface="Arial Nova"/>
                <a:ea typeface="Verdana"/>
                <a:cs typeface="Calibri"/>
              </a:rPr>
              <a:t> tag is most often used to link to external style sheets:</a:t>
            </a:r>
            <a:endParaRPr lang="en-US" sz="2000">
              <a:latin typeface="Arial Nova"/>
              <a:cs typeface="Calibri" panose="020F0502020204030204"/>
            </a:endParaRPr>
          </a:p>
          <a:p>
            <a:pPr marL="0" indent="0">
              <a:buNone/>
            </a:pPr>
            <a:r>
              <a:rPr lang="en-US" sz="2000">
                <a:latin typeface="Arial Nova"/>
                <a:cs typeface="Segoe UI"/>
              </a:rPr>
              <a:t>Example</a:t>
            </a:r>
            <a:endParaRPr lang="en-US" sz="2000">
              <a:latin typeface="Arial Nova"/>
              <a:cs typeface="Calibri" panose="020F0502020204030204"/>
            </a:endParaRPr>
          </a:p>
          <a:p>
            <a:pPr marL="0" indent="0">
              <a:buNone/>
            </a:pPr>
            <a:r>
              <a:rPr lang="en-US" sz="2000">
                <a:solidFill>
                  <a:srgbClr val="0000CD"/>
                </a:solidFill>
                <a:latin typeface="Arial Nova"/>
                <a:cs typeface="Calibri"/>
              </a:rPr>
              <a:t>&lt;</a:t>
            </a:r>
            <a:r>
              <a:rPr lang="en-US" sz="2000">
                <a:solidFill>
                  <a:srgbClr val="A52A2A"/>
                </a:solidFill>
                <a:latin typeface="Arial Nova"/>
                <a:cs typeface="Calibri"/>
              </a:rPr>
              <a:t>link</a:t>
            </a:r>
            <a:r>
              <a:rPr lang="en-US" sz="2000">
                <a:solidFill>
                  <a:srgbClr val="FF0000"/>
                </a:solidFill>
                <a:latin typeface="Arial Nova"/>
                <a:cs typeface="Calibri"/>
              </a:rPr>
              <a:t> </a:t>
            </a:r>
            <a:r>
              <a:rPr lang="en-US" sz="2000" err="1">
                <a:solidFill>
                  <a:srgbClr val="FF0000"/>
                </a:solidFill>
                <a:latin typeface="Arial Nova"/>
                <a:cs typeface="Calibri"/>
              </a:rPr>
              <a:t>rel</a:t>
            </a:r>
            <a:r>
              <a:rPr lang="en-US" sz="2000">
                <a:solidFill>
                  <a:srgbClr val="0000CD"/>
                </a:solidFill>
                <a:latin typeface="Arial Nova"/>
                <a:cs typeface="Calibri"/>
              </a:rPr>
              <a:t>="stylesheet"</a:t>
            </a:r>
            <a:r>
              <a:rPr lang="en-US" sz="2000">
                <a:solidFill>
                  <a:srgbClr val="FF0000"/>
                </a:solidFill>
                <a:latin typeface="Arial Nova"/>
                <a:cs typeface="Calibri"/>
              </a:rPr>
              <a:t> </a:t>
            </a:r>
            <a:r>
              <a:rPr lang="en-US" sz="2000" err="1">
                <a:solidFill>
                  <a:srgbClr val="FF0000"/>
                </a:solidFill>
                <a:latin typeface="Arial Nova"/>
                <a:cs typeface="Calibri"/>
              </a:rPr>
              <a:t>href</a:t>
            </a:r>
            <a:r>
              <a:rPr lang="en-US" sz="2000">
                <a:solidFill>
                  <a:srgbClr val="0000CD"/>
                </a:solidFill>
                <a:latin typeface="Arial Nova"/>
                <a:cs typeface="Calibri"/>
              </a:rPr>
              <a:t>="mystyle.css"&gt;</a:t>
            </a:r>
            <a:endParaRPr lang="en-US" sz="2000">
              <a:latin typeface="Arial Nova"/>
              <a:cs typeface="Calibri" panose="020F0502020204030204"/>
            </a:endParaRPr>
          </a:p>
          <a:p>
            <a:pPr marL="0" indent="0">
              <a:buNone/>
            </a:pPr>
            <a:endParaRPr lang="en-US" sz="2000">
              <a:latin typeface="Arial Nova"/>
              <a:cs typeface="Calibri" panose="020F0502020204030204"/>
            </a:endParaRPr>
          </a:p>
        </p:txBody>
      </p:sp>
      <p:sp>
        <p:nvSpPr>
          <p:cNvPr id="4" name="Footer Placeholder 3">
            <a:extLst>
              <a:ext uri="{FF2B5EF4-FFF2-40B4-BE49-F238E27FC236}">
                <a16:creationId xmlns:a16="http://schemas.microsoft.com/office/drawing/2014/main" id="{BC5CF547-09D8-0B36-D037-5A2DBF24D44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768BE8C-E6FA-D086-F0B2-D2B9BFE1C47C}"/>
              </a:ext>
            </a:extLst>
          </p:cNvPr>
          <p:cNvSpPr>
            <a:spLocks noGrp="1"/>
          </p:cNvSpPr>
          <p:nvPr>
            <p:ph type="sldNum" sz="quarter" idx="12"/>
          </p:nvPr>
        </p:nvSpPr>
        <p:spPr/>
        <p:txBody>
          <a:bodyPr/>
          <a:lstStyle/>
          <a:p>
            <a:fld id="{D4C40640-FB97-403C-ACEE-868BB27D48AD}" type="slidenum">
              <a:rPr lang="en-IN" smtClean="0"/>
              <a:t>84</a:t>
            </a:fld>
            <a:endParaRPr lang="en-IN"/>
          </a:p>
        </p:txBody>
      </p:sp>
    </p:spTree>
    <p:extLst>
      <p:ext uri="{BB962C8B-B14F-4D97-AF65-F5344CB8AC3E}">
        <p14:creationId xmlns:p14="http://schemas.microsoft.com/office/powerpoint/2010/main" val="31366715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0B859-39B4-F933-1029-FA100CCDF7CA}"/>
              </a:ext>
            </a:extLst>
          </p:cNvPr>
          <p:cNvSpPr>
            <a:spLocks noGrp="1"/>
          </p:cNvSpPr>
          <p:nvPr>
            <p:ph idx="1"/>
          </p:nvPr>
        </p:nvSpPr>
        <p:spPr>
          <a:xfrm>
            <a:off x="838200" y="373512"/>
            <a:ext cx="10515600" cy="5846582"/>
          </a:xfrm>
        </p:spPr>
        <p:txBody>
          <a:bodyPr vert="horz" lIns="91440" tIns="45720" rIns="91440" bIns="45720" rtlCol="0" anchor="t">
            <a:normAutofit lnSpcReduction="10000"/>
          </a:bodyPr>
          <a:lstStyle/>
          <a:p>
            <a:r>
              <a:rPr lang="en-US" sz="2000" b="1">
                <a:latin typeface="Segoe UI"/>
                <a:cs typeface="Segoe UI"/>
              </a:rPr>
              <a:t>The HTML &lt;meta&gt; Element</a:t>
            </a:r>
            <a:endParaRPr lang="en-US" sz="2000" b="1">
              <a:cs typeface="Calibri" panose="020F0502020204030204"/>
            </a:endParaRPr>
          </a:p>
          <a:p>
            <a:pPr marL="0" indent="0">
              <a:buNone/>
            </a:pPr>
            <a:r>
              <a:rPr lang="en-US" sz="2000">
                <a:latin typeface="Arial Nova"/>
                <a:ea typeface="Verdana"/>
              </a:rPr>
              <a:t>The </a:t>
            </a:r>
            <a:r>
              <a:rPr lang="en-US" sz="2000">
                <a:solidFill>
                  <a:srgbClr val="DC143C"/>
                </a:solidFill>
                <a:latin typeface="Arial Nova"/>
              </a:rPr>
              <a:t>&lt;meta&gt;</a:t>
            </a:r>
            <a:r>
              <a:rPr lang="en-US" sz="2000">
                <a:latin typeface="Arial Nova"/>
                <a:ea typeface="Verdana"/>
              </a:rPr>
              <a:t> element is typically used to specify the character set, page description, keywords, author of the document, and viewport settings.</a:t>
            </a:r>
            <a:endParaRPr lang="en-US" sz="2000">
              <a:latin typeface="Arial Nova"/>
              <a:cs typeface="Calibri" panose="020F0502020204030204"/>
            </a:endParaRPr>
          </a:p>
          <a:p>
            <a:pPr marL="0" indent="0">
              <a:buNone/>
            </a:pPr>
            <a:r>
              <a:rPr lang="en-US" sz="2000">
                <a:latin typeface="Arial Nova"/>
                <a:ea typeface="Verdana"/>
              </a:rPr>
              <a:t>The metadata will not be displayed on the page, but is used by browsers (how to display content or reload page), by search engines (keywords), and other web services.</a:t>
            </a:r>
            <a:endParaRPr lang="en-US" sz="2000">
              <a:latin typeface="Arial Nova"/>
              <a:cs typeface="Calibri" panose="020F0502020204030204"/>
            </a:endParaRPr>
          </a:p>
          <a:p>
            <a:pPr marL="0" indent="0">
              <a:buNone/>
            </a:pPr>
            <a:r>
              <a:rPr lang="en-US" sz="2000">
                <a:latin typeface="Arial Nova"/>
                <a:cs typeface="Segoe UI"/>
              </a:rPr>
              <a:t>Examples</a:t>
            </a:r>
            <a:endParaRPr lang="en-US" sz="2000">
              <a:latin typeface="Arial Nova"/>
              <a:cs typeface="Calibri" panose="020F0502020204030204"/>
            </a:endParaRPr>
          </a:p>
          <a:p>
            <a:pPr marL="0" indent="0">
              <a:buNone/>
            </a:pPr>
            <a:r>
              <a:rPr lang="en-US" sz="2000" b="1">
                <a:latin typeface="Arial Nova"/>
                <a:ea typeface="Verdana"/>
              </a:rPr>
              <a:t>Define the character s</a:t>
            </a:r>
            <a:r>
              <a:rPr lang="en-US" sz="1100" b="1">
                <a:latin typeface="Verdana"/>
                <a:ea typeface="Verdana"/>
              </a:rPr>
              <a:t>et used:</a:t>
            </a:r>
            <a:endParaRPr lang="en-US">
              <a:cs typeface="Calibri" panose="020F0502020204030204"/>
            </a:endParaRPr>
          </a:p>
          <a:p>
            <a:pPr marL="0" indent="0">
              <a:buNone/>
            </a:pPr>
            <a:r>
              <a:rPr lang="en-US" sz="2000">
                <a:solidFill>
                  <a:srgbClr val="0000CD"/>
                </a:solidFill>
                <a:latin typeface="Arial Nova"/>
              </a:rPr>
              <a:t>&lt;</a:t>
            </a:r>
            <a:r>
              <a:rPr lang="en-US" sz="2000">
                <a:solidFill>
                  <a:srgbClr val="A52A2A"/>
                </a:solidFill>
                <a:latin typeface="Arial Nova"/>
              </a:rPr>
              <a:t>meta</a:t>
            </a:r>
            <a:r>
              <a:rPr lang="en-US" sz="2000">
                <a:solidFill>
                  <a:srgbClr val="FF0000"/>
                </a:solidFill>
                <a:latin typeface="Arial Nova"/>
              </a:rPr>
              <a:t> charset</a:t>
            </a:r>
            <a:r>
              <a:rPr lang="en-US" sz="2000">
                <a:solidFill>
                  <a:srgbClr val="0000CD"/>
                </a:solidFill>
                <a:latin typeface="Arial Nova"/>
              </a:rPr>
              <a:t>="UTF-8"&gt;</a:t>
            </a:r>
            <a:endParaRPr lang="en-US" sz="2000">
              <a:latin typeface="Arial Nova"/>
            </a:endParaRPr>
          </a:p>
          <a:p>
            <a:r>
              <a:rPr lang="en-US" sz="2000" b="1">
                <a:solidFill>
                  <a:srgbClr val="000000"/>
                </a:solidFill>
                <a:latin typeface="Arial Nova"/>
                <a:cs typeface="Segoe UI"/>
              </a:rPr>
              <a:t>The HTML &lt;script&gt; Element</a:t>
            </a:r>
            <a:endParaRPr lang="en-US" sz="2000" b="1">
              <a:latin typeface="Arial Nova"/>
              <a:cs typeface="Calibri" panose="020F0502020204030204"/>
            </a:endParaRPr>
          </a:p>
          <a:p>
            <a:pPr>
              <a:buNone/>
            </a:pPr>
            <a:r>
              <a:rPr lang="en-US" sz="2000">
                <a:solidFill>
                  <a:srgbClr val="000000"/>
                </a:solidFill>
                <a:latin typeface="Arial Nova"/>
                <a:ea typeface="Verdana"/>
                <a:cs typeface="Calibri"/>
              </a:rPr>
              <a:t>The </a:t>
            </a:r>
            <a:r>
              <a:rPr lang="en-US" sz="2000">
                <a:solidFill>
                  <a:srgbClr val="DC143C"/>
                </a:solidFill>
                <a:latin typeface="Arial Nova"/>
                <a:cs typeface="Calibri"/>
              </a:rPr>
              <a:t>&lt;script&gt;</a:t>
            </a:r>
            <a:r>
              <a:rPr lang="en-US" sz="2000">
                <a:solidFill>
                  <a:srgbClr val="000000"/>
                </a:solidFill>
                <a:latin typeface="Arial Nova"/>
                <a:ea typeface="Verdana"/>
                <a:cs typeface="Calibri"/>
              </a:rPr>
              <a:t> element is used to define client-side </a:t>
            </a:r>
            <a:r>
              <a:rPr lang="en-US" sz="2000" err="1">
                <a:solidFill>
                  <a:srgbClr val="000000"/>
                </a:solidFill>
                <a:latin typeface="Arial Nova"/>
                <a:ea typeface="Verdana"/>
                <a:cs typeface="Calibri"/>
              </a:rPr>
              <a:t>JavaScripts</a:t>
            </a:r>
            <a:r>
              <a:rPr lang="en-US" sz="2000">
                <a:solidFill>
                  <a:srgbClr val="000000"/>
                </a:solidFill>
                <a:latin typeface="Arial Nova"/>
                <a:ea typeface="Verdana"/>
                <a:cs typeface="Calibri"/>
              </a:rPr>
              <a:t>.</a:t>
            </a:r>
            <a:endParaRPr lang="en-US" sz="2000">
              <a:latin typeface="Arial Nova"/>
            </a:endParaRPr>
          </a:p>
          <a:p>
            <a:pPr>
              <a:buNone/>
            </a:pPr>
            <a:r>
              <a:rPr lang="en-US" sz="2000">
                <a:solidFill>
                  <a:srgbClr val="000000"/>
                </a:solidFill>
                <a:latin typeface="Arial Nova"/>
                <a:ea typeface="Verdana"/>
                <a:cs typeface="Calibri"/>
              </a:rPr>
              <a:t>The following JavaScript writes "Hello JavaScript!" into an HTML element with id="demo":</a:t>
            </a:r>
            <a:endParaRPr lang="en-US" sz="2000">
              <a:latin typeface="Arial Nova"/>
            </a:endParaRPr>
          </a:p>
          <a:p>
            <a:pPr>
              <a:buNone/>
            </a:pPr>
            <a:r>
              <a:rPr lang="en-US" sz="2000">
                <a:latin typeface="Arial Nova"/>
                <a:cs typeface="Segoe UI"/>
              </a:rPr>
              <a:t>Example</a:t>
            </a:r>
            <a:endParaRPr lang="en-US" sz="2000">
              <a:latin typeface="Arial Nova"/>
            </a:endParaRPr>
          </a:p>
          <a:p>
            <a:pPr>
              <a:buNone/>
            </a:pPr>
            <a:r>
              <a:rPr lang="en-US" sz="2000">
                <a:solidFill>
                  <a:srgbClr val="0000CD"/>
                </a:solidFill>
                <a:latin typeface="Arial Nova"/>
                <a:cs typeface="Calibri"/>
              </a:rPr>
              <a:t>&lt;</a:t>
            </a:r>
            <a:r>
              <a:rPr lang="en-US" sz="2000">
                <a:solidFill>
                  <a:srgbClr val="A52A2A"/>
                </a:solidFill>
                <a:latin typeface="Arial Nova"/>
                <a:cs typeface="Calibri"/>
              </a:rPr>
              <a:t>script</a:t>
            </a:r>
            <a:r>
              <a:rPr lang="en-US" sz="2000">
                <a:solidFill>
                  <a:srgbClr val="0000CD"/>
                </a:solidFill>
                <a:latin typeface="Arial Nova"/>
                <a:cs typeface="Calibri"/>
              </a:rPr>
              <a:t>&gt;</a:t>
            </a:r>
            <a:br>
              <a:rPr lang="en-US" sz="2000">
                <a:latin typeface="Arial Nova"/>
                <a:cs typeface="Calibri"/>
              </a:rPr>
            </a:br>
            <a:r>
              <a:rPr lang="en-US" sz="2000">
                <a:solidFill>
                  <a:srgbClr val="0000CD"/>
                </a:solidFill>
                <a:latin typeface="Arial Nova"/>
                <a:cs typeface="Calibri"/>
              </a:rPr>
              <a:t>function</a:t>
            </a:r>
            <a:r>
              <a:rPr lang="en-US" sz="2000">
                <a:solidFill>
                  <a:srgbClr val="000000"/>
                </a:solidFill>
                <a:latin typeface="Arial Nova"/>
                <a:cs typeface="Calibri"/>
              </a:rPr>
              <a:t> </a:t>
            </a:r>
            <a:r>
              <a:rPr lang="en-US" sz="2000" err="1">
                <a:solidFill>
                  <a:srgbClr val="000000"/>
                </a:solidFill>
                <a:latin typeface="Arial Nova"/>
                <a:cs typeface="Calibri"/>
              </a:rPr>
              <a:t>myFunction</a:t>
            </a:r>
            <a:r>
              <a:rPr lang="en-US" sz="2000">
                <a:solidFill>
                  <a:srgbClr val="000000"/>
                </a:solidFill>
                <a:latin typeface="Arial Nova"/>
                <a:cs typeface="Calibri"/>
              </a:rPr>
              <a:t>() {</a:t>
            </a:r>
            <a:br>
              <a:rPr lang="en-US" sz="2000">
                <a:latin typeface="Arial Nova"/>
                <a:cs typeface="Calibri"/>
              </a:rPr>
            </a:br>
            <a:r>
              <a:rPr lang="en-US" sz="2000">
                <a:solidFill>
                  <a:srgbClr val="000000"/>
                </a:solidFill>
                <a:latin typeface="Arial Nova"/>
                <a:cs typeface="Calibri"/>
              </a:rPr>
              <a:t> </a:t>
            </a:r>
            <a:r>
              <a:rPr lang="en-US" sz="2000">
                <a:solidFill>
                  <a:srgbClr val="FF0000"/>
                </a:solidFill>
                <a:latin typeface="Arial Nova"/>
                <a:cs typeface="Calibri"/>
              </a:rPr>
              <a:t> </a:t>
            </a:r>
            <a:r>
              <a:rPr lang="en-US" sz="2000" err="1">
                <a:solidFill>
                  <a:srgbClr val="000000"/>
                </a:solidFill>
                <a:latin typeface="Arial Nova"/>
                <a:cs typeface="Calibri"/>
              </a:rPr>
              <a:t>document.getElementById</a:t>
            </a:r>
            <a:r>
              <a:rPr lang="en-US" sz="2000">
                <a:solidFill>
                  <a:srgbClr val="000000"/>
                </a:solidFill>
                <a:latin typeface="Arial Nova"/>
                <a:cs typeface="Calibri"/>
              </a:rPr>
              <a:t>(</a:t>
            </a:r>
            <a:r>
              <a:rPr lang="en-US" sz="2000">
                <a:solidFill>
                  <a:srgbClr val="A52A2A"/>
                </a:solidFill>
                <a:latin typeface="Arial Nova"/>
                <a:cs typeface="Calibri"/>
              </a:rPr>
              <a:t>"demo"</a:t>
            </a:r>
            <a:r>
              <a:rPr lang="en-US" sz="2000">
                <a:solidFill>
                  <a:srgbClr val="000000"/>
                </a:solidFill>
                <a:latin typeface="Arial Nova"/>
                <a:cs typeface="Calibri"/>
              </a:rPr>
              <a:t>).</a:t>
            </a:r>
            <a:r>
              <a:rPr lang="en-US" sz="2000" err="1">
                <a:solidFill>
                  <a:srgbClr val="000000"/>
                </a:solidFill>
                <a:latin typeface="Arial Nova"/>
                <a:cs typeface="Calibri"/>
              </a:rPr>
              <a:t>innerHTML</a:t>
            </a:r>
            <a:r>
              <a:rPr lang="en-US" sz="2000">
                <a:solidFill>
                  <a:srgbClr val="000000"/>
                </a:solidFill>
                <a:latin typeface="Arial Nova"/>
                <a:cs typeface="Calibri"/>
              </a:rPr>
              <a:t> = </a:t>
            </a:r>
            <a:r>
              <a:rPr lang="en-US" sz="2000">
                <a:solidFill>
                  <a:srgbClr val="A52A2A"/>
                </a:solidFill>
                <a:latin typeface="Arial Nova"/>
                <a:cs typeface="Calibri"/>
              </a:rPr>
              <a:t>"Hello JavaScript!"</a:t>
            </a:r>
            <a:r>
              <a:rPr lang="en-US" sz="2000">
                <a:solidFill>
                  <a:srgbClr val="000000"/>
                </a:solidFill>
                <a:latin typeface="Arial Nova"/>
                <a:cs typeface="Calibri"/>
              </a:rPr>
              <a:t>;</a:t>
            </a:r>
            <a:br>
              <a:rPr lang="en-US" sz="2000">
                <a:latin typeface="Arial Nova"/>
                <a:cs typeface="Calibri"/>
              </a:rPr>
            </a:br>
            <a:r>
              <a:rPr lang="en-US" sz="2000">
                <a:solidFill>
                  <a:srgbClr val="000000"/>
                </a:solidFill>
                <a:latin typeface="Arial Nova"/>
                <a:cs typeface="Calibri"/>
              </a:rPr>
              <a:t>}</a:t>
            </a:r>
            <a:br>
              <a:rPr lang="en-US" sz="2000">
                <a:latin typeface="Arial Nova"/>
                <a:cs typeface="Calibri"/>
              </a:rPr>
            </a:br>
            <a:r>
              <a:rPr lang="en-US" sz="2000">
                <a:solidFill>
                  <a:srgbClr val="000000"/>
                </a:solidFill>
                <a:latin typeface="Arial Nova"/>
                <a:cs typeface="Calibri"/>
              </a:rPr>
              <a:t>&lt;</a:t>
            </a:r>
            <a:r>
              <a:rPr lang="en-US" sz="2000">
                <a:solidFill>
                  <a:srgbClr val="A52A2A"/>
                </a:solidFill>
                <a:latin typeface="Arial Nova"/>
                <a:cs typeface="Calibri"/>
              </a:rPr>
              <a:t>/script</a:t>
            </a:r>
            <a:r>
              <a:rPr lang="en-US" sz="2000">
                <a:solidFill>
                  <a:srgbClr val="0000CD"/>
                </a:solidFill>
                <a:latin typeface="Arial Nova"/>
                <a:cs typeface="Calibri"/>
              </a:rPr>
              <a:t>&gt;</a:t>
            </a:r>
            <a:endParaRPr lang="en-US" sz="2000">
              <a:latin typeface="Arial Nova"/>
            </a:endParaRPr>
          </a:p>
          <a:p>
            <a:pPr marL="0" indent="0">
              <a:buNone/>
            </a:pPr>
            <a:endParaRPr lang="en-US" sz="2000">
              <a:solidFill>
                <a:srgbClr val="0000CD"/>
              </a:solidFill>
              <a:latin typeface="Arial Nova"/>
              <a:cs typeface="Calibri"/>
            </a:endParaRPr>
          </a:p>
          <a:p>
            <a:endParaRPr lang="en-US" sz="2000">
              <a:latin typeface="Arial Nova"/>
              <a:cs typeface="Calibri"/>
            </a:endParaRPr>
          </a:p>
        </p:txBody>
      </p:sp>
      <p:sp>
        <p:nvSpPr>
          <p:cNvPr id="4" name="Footer Placeholder 3">
            <a:extLst>
              <a:ext uri="{FF2B5EF4-FFF2-40B4-BE49-F238E27FC236}">
                <a16:creationId xmlns:a16="http://schemas.microsoft.com/office/drawing/2014/main" id="{39D67658-325F-7C53-D971-514F6928DDC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84469D4-94F7-3697-9D4D-FF3A6168E9CC}"/>
              </a:ext>
            </a:extLst>
          </p:cNvPr>
          <p:cNvSpPr>
            <a:spLocks noGrp="1"/>
          </p:cNvSpPr>
          <p:nvPr>
            <p:ph type="sldNum" sz="quarter" idx="12"/>
          </p:nvPr>
        </p:nvSpPr>
        <p:spPr/>
        <p:txBody>
          <a:bodyPr/>
          <a:lstStyle/>
          <a:p>
            <a:fld id="{D4C40640-FB97-403C-ACEE-868BB27D48AD}" type="slidenum">
              <a:rPr lang="en-IN" dirty="0" smtClean="0"/>
              <a:t>85</a:t>
            </a:fld>
            <a:endParaRPr lang="en-IN"/>
          </a:p>
        </p:txBody>
      </p:sp>
    </p:spTree>
    <p:extLst>
      <p:ext uri="{BB962C8B-B14F-4D97-AF65-F5344CB8AC3E}">
        <p14:creationId xmlns:p14="http://schemas.microsoft.com/office/powerpoint/2010/main" val="34486000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E613F-0C4C-A940-9168-21D4BAB1B3BA}"/>
              </a:ext>
            </a:extLst>
          </p:cNvPr>
          <p:cNvSpPr>
            <a:spLocks noGrp="1"/>
          </p:cNvSpPr>
          <p:nvPr>
            <p:ph idx="1"/>
          </p:nvPr>
        </p:nvSpPr>
        <p:spPr>
          <a:xfrm>
            <a:off x="838200" y="416644"/>
            <a:ext cx="10515600" cy="5760319"/>
          </a:xfrm>
        </p:spPr>
        <p:txBody>
          <a:bodyPr vert="horz" lIns="91440" tIns="45720" rIns="91440" bIns="45720" rtlCol="0" anchor="t">
            <a:normAutofit/>
          </a:bodyPr>
          <a:lstStyle/>
          <a:p>
            <a:r>
              <a:rPr lang="en-US" sz="2400" b="1">
                <a:latin typeface="Segoe UI"/>
                <a:cs typeface="Segoe UI"/>
              </a:rPr>
              <a:t>The HTML &lt;base&gt; Element</a:t>
            </a:r>
            <a:endParaRPr lang="en-US" b="1">
              <a:cs typeface="Calibri" panose="020F0502020204030204"/>
            </a:endParaRPr>
          </a:p>
          <a:p>
            <a:pPr marL="0" indent="0">
              <a:buNone/>
            </a:pPr>
            <a:r>
              <a:rPr lang="en-US" sz="2000">
                <a:latin typeface="Arial Nova"/>
                <a:ea typeface="Verdana"/>
              </a:rPr>
              <a:t>The </a:t>
            </a:r>
            <a:r>
              <a:rPr lang="en-US" sz="2000">
                <a:solidFill>
                  <a:srgbClr val="DC143C"/>
                </a:solidFill>
                <a:latin typeface="Arial Nova"/>
              </a:rPr>
              <a:t>&lt;base&gt;</a:t>
            </a:r>
            <a:r>
              <a:rPr lang="en-US" sz="2000">
                <a:latin typeface="Arial Nova"/>
                <a:ea typeface="Verdana"/>
              </a:rPr>
              <a:t> element specifies the base URL and/or target for all relative URLs in a page.</a:t>
            </a:r>
            <a:endParaRPr lang="en-US" sz="2000">
              <a:latin typeface="Arial Nova"/>
              <a:cs typeface="Calibri" panose="020F0502020204030204"/>
            </a:endParaRPr>
          </a:p>
          <a:p>
            <a:pPr marL="0" indent="0">
              <a:buNone/>
            </a:pPr>
            <a:r>
              <a:rPr lang="en-US" sz="2000">
                <a:latin typeface="Arial Nova"/>
                <a:ea typeface="Verdana"/>
              </a:rPr>
              <a:t>The </a:t>
            </a:r>
            <a:r>
              <a:rPr lang="en-US" sz="2000">
                <a:solidFill>
                  <a:srgbClr val="DC143C"/>
                </a:solidFill>
                <a:latin typeface="Arial Nova"/>
              </a:rPr>
              <a:t>&lt;base&gt;</a:t>
            </a:r>
            <a:r>
              <a:rPr lang="en-US" sz="2000">
                <a:latin typeface="Arial Nova"/>
                <a:ea typeface="Verdana"/>
              </a:rPr>
              <a:t> tag must have either an </a:t>
            </a:r>
            <a:r>
              <a:rPr lang="en-US" sz="2000" err="1">
                <a:latin typeface="Arial Nova"/>
                <a:ea typeface="Verdana"/>
              </a:rPr>
              <a:t>href</a:t>
            </a:r>
            <a:r>
              <a:rPr lang="en-US" sz="2000">
                <a:latin typeface="Arial Nova"/>
                <a:ea typeface="Verdana"/>
              </a:rPr>
              <a:t> or a target attribute present, or both.</a:t>
            </a:r>
            <a:endParaRPr lang="en-US" sz="2000">
              <a:latin typeface="Arial Nova"/>
              <a:cs typeface="Calibri" panose="020F0502020204030204"/>
            </a:endParaRPr>
          </a:p>
          <a:p>
            <a:pPr marL="0" indent="0">
              <a:buNone/>
            </a:pPr>
            <a:r>
              <a:rPr lang="en-US" sz="2000">
                <a:latin typeface="Arial Nova"/>
                <a:ea typeface="Verdana"/>
              </a:rPr>
              <a:t>There can only be one single </a:t>
            </a:r>
            <a:r>
              <a:rPr lang="en-US" sz="2000">
                <a:solidFill>
                  <a:srgbClr val="DC143C"/>
                </a:solidFill>
                <a:latin typeface="Arial Nova"/>
              </a:rPr>
              <a:t>&lt;base&gt;</a:t>
            </a:r>
            <a:r>
              <a:rPr lang="en-US" sz="2000">
                <a:latin typeface="Arial Nova"/>
                <a:ea typeface="Verdana"/>
              </a:rPr>
              <a:t> element in a document!</a:t>
            </a:r>
            <a:endParaRPr lang="en-US" sz="2000">
              <a:latin typeface="Arial Nova"/>
              <a:cs typeface="Calibri" panose="020F0502020204030204"/>
            </a:endParaRPr>
          </a:p>
          <a:p>
            <a:pPr marL="0" indent="0">
              <a:buNone/>
            </a:pPr>
            <a:r>
              <a:rPr lang="en-US" sz="2000">
                <a:latin typeface="Arial Nova"/>
                <a:cs typeface="Segoe UI"/>
              </a:rPr>
              <a:t>Example</a:t>
            </a:r>
            <a:endParaRPr lang="en-US" sz="2000">
              <a:latin typeface="Arial Nova"/>
              <a:cs typeface="Calibri" panose="020F0502020204030204"/>
            </a:endParaRPr>
          </a:p>
          <a:p>
            <a:pPr marL="0" indent="0">
              <a:buNone/>
            </a:pPr>
            <a:r>
              <a:rPr lang="en-US" sz="2000">
                <a:latin typeface="Arial Nova"/>
                <a:ea typeface="Verdana"/>
              </a:rPr>
              <a:t>Specify a default URL and a default target for all links on a page:</a:t>
            </a:r>
            <a:endParaRPr lang="en-US" sz="2000">
              <a:latin typeface="Arial Nova"/>
              <a:cs typeface="Calibri" panose="020F0502020204030204"/>
            </a:endParaRPr>
          </a:p>
          <a:p>
            <a:pPr marL="0" indent="0">
              <a:buNone/>
            </a:pPr>
            <a:r>
              <a:rPr lang="en-US" sz="2000">
                <a:solidFill>
                  <a:srgbClr val="0000CD"/>
                </a:solidFill>
                <a:latin typeface="Arial Nova"/>
              </a:rPr>
              <a:t>&lt;</a:t>
            </a:r>
            <a:r>
              <a:rPr lang="en-US" sz="2000">
                <a:solidFill>
                  <a:srgbClr val="A52A2A"/>
                </a:solidFill>
                <a:latin typeface="Arial Nova"/>
              </a:rPr>
              <a:t>head</a:t>
            </a:r>
            <a:r>
              <a:rPr lang="en-US" sz="2000">
                <a:solidFill>
                  <a:srgbClr val="0000CD"/>
                </a:solidFill>
                <a:latin typeface="Arial Nova"/>
              </a:rPr>
              <a:t>&gt;</a:t>
            </a:r>
            <a:br>
              <a:rPr lang="en-US" sz="2000">
                <a:latin typeface="Arial Nova"/>
              </a:rPr>
            </a:br>
            <a:r>
              <a:rPr lang="en-US" sz="2000">
                <a:solidFill>
                  <a:srgbClr val="0000CD"/>
                </a:solidFill>
                <a:latin typeface="Arial Nova"/>
              </a:rPr>
              <a:t>&lt;</a:t>
            </a:r>
            <a:r>
              <a:rPr lang="en-US" sz="2000">
                <a:solidFill>
                  <a:srgbClr val="A52A2A"/>
                </a:solidFill>
                <a:latin typeface="Arial Nova"/>
              </a:rPr>
              <a:t>base</a:t>
            </a:r>
            <a:r>
              <a:rPr lang="en-US" sz="2000">
                <a:solidFill>
                  <a:srgbClr val="FF0000"/>
                </a:solidFill>
                <a:latin typeface="Arial Nova"/>
              </a:rPr>
              <a:t> </a:t>
            </a:r>
            <a:r>
              <a:rPr lang="en-US" sz="2000" err="1">
                <a:solidFill>
                  <a:srgbClr val="FF0000"/>
                </a:solidFill>
                <a:latin typeface="Arial Nova"/>
              </a:rPr>
              <a:t>href</a:t>
            </a:r>
            <a:r>
              <a:rPr lang="en-US" sz="2000">
                <a:solidFill>
                  <a:srgbClr val="0000CD"/>
                </a:solidFill>
                <a:latin typeface="Arial Nova"/>
              </a:rPr>
              <a:t>="https://www.w3schools.com/"</a:t>
            </a:r>
            <a:r>
              <a:rPr lang="en-US" sz="2000">
                <a:solidFill>
                  <a:srgbClr val="FF0000"/>
                </a:solidFill>
                <a:latin typeface="Arial Nova"/>
              </a:rPr>
              <a:t> target</a:t>
            </a:r>
            <a:r>
              <a:rPr lang="en-US" sz="2000">
                <a:solidFill>
                  <a:srgbClr val="0000CD"/>
                </a:solidFill>
                <a:latin typeface="Arial Nova"/>
              </a:rPr>
              <a:t>="_blank"&gt;</a:t>
            </a:r>
            <a:br>
              <a:rPr lang="en-US" sz="2000">
                <a:latin typeface="Arial Nova"/>
              </a:rPr>
            </a:br>
            <a:r>
              <a:rPr lang="en-US" sz="2000">
                <a:solidFill>
                  <a:srgbClr val="0000CD"/>
                </a:solidFill>
                <a:latin typeface="Arial Nova"/>
              </a:rPr>
              <a:t>&lt;</a:t>
            </a:r>
            <a:r>
              <a:rPr lang="en-US" sz="2000">
                <a:solidFill>
                  <a:srgbClr val="A52A2A"/>
                </a:solidFill>
                <a:latin typeface="Arial Nova"/>
              </a:rPr>
              <a:t>/head</a:t>
            </a:r>
            <a:r>
              <a:rPr lang="en-US" sz="2000">
                <a:solidFill>
                  <a:srgbClr val="0000CD"/>
                </a:solidFill>
                <a:latin typeface="Arial Nova"/>
              </a:rPr>
              <a:t>&gt;</a:t>
            </a:r>
            <a:br>
              <a:rPr lang="en-US" sz="2000">
                <a:latin typeface="Arial Nova"/>
              </a:rPr>
            </a:br>
            <a:br>
              <a:rPr lang="en-US" sz="2000">
                <a:latin typeface="Arial Nova"/>
              </a:rPr>
            </a:br>
            <a:r>
              <a:rPr lang="en-US" sz="2000">
                <a:solidFill>
                  <a:srgbClr val="0000CD"/>
                </a:solidFill>
                <a:latin typeface="Arial Nova"/>
              </a:rPr>
              <a:t>&lt;</a:t>
            </a:r>
            <a:r>
              <a:rPr lang="en-US" sz="2000">
                <a:solidFill>
                  <a:srgbClr val="A52A2A"/>
                </a:solidFill>
                <a:latin typeface="Arial Nova"/>
              </a:rPr>
              <a:t>body</a:t>
            </a:r>
            <a:r>
              <a:rPr lang="en-US" sz="2000">
                <a:solidFill>
                  <a:srgbClr val="0000CD"/>
                </a:solidFill>
                <a:latin typeface="Arial Nova"/>
              </a:rPr>
              <a:t>&gt;</a:t>
            </a:r>
            <a:br>
              <a:rPr lang="en-US" sz="2000">
                <a:latin typeface="Arial Nova"/>
              </a:rPr>
            </a:br>
            <a:r>
              <a:rPr lang="en-US" sz="2000">
                <a:solidFill>
                  <a:srgbClr val="0000CD"/>
                </a:solidFill>
                <a:latin typeface="Arial Nova"/>
              </a:rPr>
              <a:t>&lt;</a:t>
            </a:r>
            <a:r>
              <a:rPr lang="en-US" sz="2000" err="1">
                <a:solidFill>
                  <a:srgbClr val="A52A2A"/>
                </a:solidFill>
                <a:latin typeface="Arial Nova"/>
              </a:rPr>
              <a:t>img</a:t>
            </a:r>
            <a:r>
              <a:rPr lang="en-US" sz="2000">
                <a:solidFill>
                  <a:srgbClr val="FF0000"/>
                </a:solidFill>
                <a:latin typeface="Arial Nova"/>
              </a:rPr>
              <a:t> </a:t>
            </a:r>
            <a:r>
              <a:rPr lang="en-US" sz="2000" err="1">
                <a:solidFill>
                  <a:srgbClr val="FF0000"/>
                </a:solidFill>
                <a:latin typeface="Arial Nova"/>
              </a:rPr>
              <a:t>src</a:t>
            </a:r>
            <a:r>
              <a:rPr lang="en-US" sz="2000">
                <a:solidFill>
                  <a:srgbClr val="0000CD"/>
                </a:solidFill>
                <a:latin typeface="Arial Nova"/>
              </a:rPr>
              <a:t>="images/stickman.gif"</a:t>
            </a:r>
            <a:r>
              <a:rPr lang="en-US" sz="2000">
                <a:solidFill>
                  <a:srgbClr val="FF0000"/>
                </a:solidFill>
                <a:latin typeface="Arial Nova"/>
              </a:rPr>
              <a:t> width</a:t>
            </a:r>
            <a:r>
              <a:rPr lang="en-US" sz="2000">
                <a:solidFill>
                  <a:srgbClr val="0000CD"/>
                </a:solidFill>
                <a:latin typeface="Arial Nova"/>
              </a:rPr>
              <a:t>="24"</a:t>
            </a:r>
            <a:r>
              <a:rPr lang="en-US" sz="2000">
                <a:solidFill>
                  <a:srgbClr val="FF0000"/>
                </a:solidFill>
                <a:latin typeface="Arial Nova"/>
              </a:rPr>
              <a:t> height</a:t>
            </a:r>
            <a:r>
              <a:rPr lang="en-US" sz="2000">
                <a:solidFill>
                  <a:srgbClr val="0000CD"/>
                </a:solidFill>
                <a:latin typeface="Arial Nova"/>
              </a:rPr>
              <a:t>="39"</a:t>
            </a:r>
            <a:r>
              <a:rPr lang="en-US" sz="2000">
                <a:solidFill>
                  <a:srgbClr val="FF0000"/>
                </a:solidFill>
                <a:latin typeface="Arial Nova"/>
              </a:rPr>
              <a:t> alt</a:t>
            </a:r>
            <a:r>
              <a:rPr lang="en-US" sz="2000">
                <a:solidFill>
                  <a:srgbClr val="0000CD"/>
                </a:solidFill>
                <a:latin typeface="Arial Nova"/>
              </a:rPr>
              <a:t>="Stickman"&gt;</a:t>
            </a:r>
            <a:br>
              <a:rPr lang="en-US" sz="2000">
                <a:latin typeface="Arial Nova"/>
              </a:rPr>
            </a:br>
            <a:r>
              <a:rPr lang="en-US" sz="2000">
                <a:solidFill>
                  <a:srgbClr val="0000CD"/>
                </a:solidFill>
                <a:latin typeface="Arial Nova"/>
              </a:rPr>
              <a:t>&lt;</a:t>
            </a:r>
            <a:r>
              <a:rPr lang="en-US" sz="2000">
                <a:solidFill>
                  <a:srgbClr val="A52A2A"/>
                </a:solidFill>
                <a:latin typeface="Arial Nova"/>
              </a:rPr>
              <a:t>a</a:t>
            </a:r>
            <a:r>
              <a:rPr lang="en-US" sz="2000">
                <a:solidFill>
                  <a:srgbClr val="FF0000"/>
                </a:solidFill>
                <a:latin typeface="Arial Nova"/>
              </a:rPr>
              <a:t> </a:t>
            </a:r>
            <a:r>
              <a:rPr lang="en-US" sz="2000" err="1">
                <a:solidFill>
                  <a:srgbClr val="FF0000"/>
                </a:solidFill>
                <a:latin typeface="Arial Nova"/>
              </a:rPr>
              <a:t>href</a:t>
            </a:r>
            <a:r>
              <a:rPr lang="en-US" sz="2000">
                <a:solidFill>
                  <a:srgbClr val="0000CD"/>
                </a:solidFill>
                <a:latin typeface="Arial Nova"/>
              </a:rPr>
              <a:t>="tags/tag_base.asp"&gt;</a:t>
            </a:r>
            <a:r>
              <a:rPr lang="en-US" sz="2000">
                <a:latin typeface="Arial Nova"/>
              </a:rPr>
              <a:t>HTML base Tag</a:t>
            </a:r>
            <a:r>
              <a:rPr lang="en-US" sz="2000">
                <a:solidFill>
                  <a:srgbClr val="0000CD"/>
                </a:solidFill>
                <a:latin typeface="Arial Nova"/>
              </a:rPr>
              <a:t>&lt;</a:t>
            </a:r>
            <a:r>
              <a:rPr lang="en-US" sz="2000">
                <a:solidFill>
                  <a:srgbClr val="A52A2A"/>
                </a:solidFill>
                <a:latin typeface="Arial Nova"/>
              </a:rPr>
              <a:t>/a</a:t>
            </a:r>
            <a:r>
              <a:rPr lang="en-US" sz="2000">
                <a:solidFill>
                  <a:srgbClr val="0000CD"/>
                </a:solidFill>
                <a:latin typeface="Arial Nova"/>
              </a:rPr>
              <a:t>&gt;</a:t>
            </a:r>
            <a:br>
              <a:rPr lang="en-US" sz="2000">
                <a:latin typeface="Arial Nova"/>
              </a:rPr>
            </a:br>
            <a:r>
              <a:rPr lang="en-US" sz="2000">
                <a:solidFill>
                  <a:srgbClr val="0000CD"/>
                </a:solidFill>
                <a:latin typeface="Arial Nova"/>
              </a:rPr>
              <a:t>&lt;</a:t>
            </a:r>
            <a:r>
              <a:rPr lang="en-US" sz="2000">
                <a:solidFill>
                  <a:srgbClr val="A52A2A"/>
                </a:solidFill>
                <a:latin typeface="Arial Nova"/>
              </a:rPr>
              <a:t>/body</a:t>
            </a:r>
            <a:r>
              <a:rPr lang="en-US" sz="2000">
                <a:solidFill>
                  <a:srgbClr val="0000CD"/>
                </a:solidFill>
                <a:latin typeface="Arial Nova"/>
              </a:rPr>
              <a:t>&gt;</a:t>
            </a:r>
            <a:endParaRPr lang="en-US" sz="2000">
              <a:latin typeface="Arial Nova"/>
              <a:cs typeface="Calibri"/>
            </a:endParaRPr>
          </a:p>
          <a:p>
            <a:pPr marL="0" indent="0">
              <a:buNone/>
            </a:pPr>
            <a:endParaRPr lang="en-US" sz="2000">
              <a:latin typeface="Arial Nova"/>
              <a:cs typeface="Calibri"/>
            </a:endParaRPr>
          </a:p>
        </p:txBody>
      </p:sp>
      <p:sp>
        <p:nvSpPr>
          <p:cNvPr id="4" name="Footer Placeholder 3">
            <a:extLst>
              <a:ext uri="{FF2B5EF4-FFF2-40B4-BE49-F238E27FC236}">
                <a16:creationId xmlns:a16="http://schemas.microsoft.com/office/drawing/2014/main" id="{994ED941-785C-CE9B-86A6-B4AEA866E2A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B62B682-BCC8-0779-9504-AFF3A9189639}"/>
              </a:ext>
            </a:extLst>
          </p:cNvPr>
          <p:cNvSpPr>
            <a:spLocks noGrp="1"/>
          </p:cNvSpPr>
          <p:nvPr>
            <p:ph type="sldNum" sz="quarter" idx="12"/>
          </p:nvPr>
        </p:nvSpPr>
        <p:spPr/>
        <p:txBody>
          <a:bodyPr/>
          <a:lstStyle/>
          <a:p>
            <a:fld id="{D4C40640-FB97-403C-ACEE-868BB27D48AD}" type="slidenum">
              <a:rPr lang="en-IN" dirty="0" smtClean="0"/>
              <a:t>86</a:t>
            </a:fld>
            <a:endParaRPr lang="en-IN"/>
          </a:p>
        </p:txBody>
      </p:sp>
    </p:spTree>
    <p:extLst>
      <p:ext uri="{BB962C8B-B14F-4D97-AF65-F5344CB8AC3E}">
        <p14:creationId xmlns:p14="http://schemas.microsoft.com/office/powerpoint/2010/main" val="34425678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7C00-107D-A34C-6799-EBD1C0062750}"/>
              </a:ext>
            </a:extLst>
          </p:cNvPr>
          <p:cNvSpPr>
            <a:spLocks noGrp="1"/>
          </p:cNvSpPr>
          <p:nvPr>
            <p:ph type="title"/>
          </p:nvPr>
        </p:nvSpPr>
        <p:spPr/>
        <p:txBody>
          <a:bodyPr/>
          <a:lstStyle/>
          <a:p>
            <a:r>
              <a:rPr lang="en-US" sz="3200" b="1">
                <a:latin typeface="Segoe UI"/>
                <a:cs typeface="Segoe UI"/>
              </a:rPr>
              <a:t>HTML Layout Elements and Technique</a:t>
            </a:r>
            <a:r>
              <a:rPr lang="en-US" sz="3200">
                <a:latin typeface="Segoe UI"/>
                <a:cs typeface="Segoe UI"/>
              </a:rPr>
              <a:t>s</a:t>
            </a:r>
            <a:endParaRPr lang="en-US"/>
          </a:p>
          <a:p>
            <a:endParaRPr lang="en-US">
              <a:cs typeface="Calibri Light"/>
            </a:endParaRPr>
          </a:p>
        </p:txBody>
      </p:sp>
      <p:sp>
        <p:nvSpPr>
          <p:cNvPr id="4" name="Footer Placeholder 3">
            <a:extLst>
              <a:ext uri="{FF2B5EF4-FFF2-40B4-BE49-F238E27FC236}">
                <a16:creationId xmlns:a16="http://schemas.microsoft.com/office/drawing/2014/main" id="{F1B142A8-FAB5-2C4F-5401-ED0346C6E8B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3A8E6CB-F31F-5FB8-EC23-E7FF912F4B60}"/>
              </a:ext>
            </a:extLst>
          </p:cNvPr>
          <p:cNvSpPr>
            <a:spLocks noGrp="1"/>
          </p:cNvSpPr>
          <p:nvPr>
            <p:ph type="sldNum" sz="quarter" idx="12"/>
          </p:nvPr>
        </p:nvSpPr>
        <p:spPr/>
        <p:txBody>
          <a:bodyPr/>
          <a:lstStyle/>
          <a:p>
            <a:fld id="{D4C40640-FB97-403C-ACEE-868BB27D48AD}" type="slidenum">
              <a:rPr lang="en-IN" smtClean="0"/>
              <a:t>87</a:t>
            </a:fld>
            <a:endParaRPr lang="en-IN"/>
          </a:p>
        </p:txBody>
      </p:sp>
      <p:pic>
        <p:nvPicPr>
          <p:cNvPr id="8" name="Picture 8" descr="Table&#10;&#10;Description automatically generated">
            <a:extLst>
              <a:ext uri="{FF2B5EF4-FFF2-40B4-BE49-F238E27FC236}">
                <a16:creationId xmlns:a16="http://schemas.microsoft.com/office/drawing/2014/main" id="{AA22001C-CB67-20B2-971F-B34FCE140564}"/>
              </a:ext>
            </a:extLst>
          </p:cNvPr>
          <p:cNvPicPr>
            <a:picLocks noChangeAspect="1"/>
          </p:cNvPicPr>
          <p:nvPr/>
        </p:nvPicPr>
        <p:blipFill>
          <a:blip r:embed="rId2"/>
          <a:stretch>
            <a:fillRect/>
          </a:stretch>
        </p:blipFill>
        <p:spPr>
          <a:xfrm>
            <a:off x="222220" y="1711445"/>
            <a:ext cx="3796881" cy="4470280"/>
          </a:xfrm>
          <a:prstGeom prst="rect">
            <a:avLst/>
          </a:prstGeom>
        </p:spPr>
      </p:pic>
      <p:sp>
        <p:nvSpPr>
          <p:cNvPr id="11" name="Content Placeholder 10">
            <a:extLst>
              <a:ext uri="{FF2B5EF4-FFF2-40B4-BE49-F238E27FC236}">
                <a16:creationId xmlns:a16="http://schemas.microsoft.com/office/drawing/2014/main" id="{F0D44795-E979-B9B7-CC96-5956CE92A1B7}"/>
              </a:ext>
            </a:extLst>
          </p:cNvPr>
          <p:cNvSpPr>
            <a:spLocks noGrp="1"/>
          </p:cNvSpPr>
          <p:nvPr>
            <p:ph idx="1"/>
          </p:nvPr>
        </p:nvSpPr>
        <p:spPr>
          <a:xfrm>
            <a:off x="4216879" y="1696229"/>
            <a:ext cx="7136921" cy="4466357"/>
          </a:xfrm>
        </p:spPr>
        <p:txBody>
          <a:bodyPr vert="horz" lIns="91440" tIns="45720" rIns="91440" bIns="45720" rtlCol="0" anchor="t">
            <a:normAutofit lnSpcReduction="10000"/>
          </a:bodyPr>
          <a:lstStyle/>
          <a:p>
            <a:pPr>
              <a:buFont typeface="Arial,Sans-Serif" panose="020B0604020202020204" pitchFamily="34" charset="0"/>
            </a:pPr>
            <a:r>
              <a:rPr lang="en-US" sz="2000" b="1">
                <a:latin typeface="Arial"/>
                <a:cs typeface="Arial"/>
              </a:rPr>
              <a:t>&lt;header&gt; - Defines a header for a document or a section</a:t>
            </a:r>
          </a:p>
          <a:p>
            <a:pPr>
              <a:buFont typeface="Arial,Sans-Serif" panose="020B0604020202020204" pitchFamily="34" charset="0"/>
            </a:pPr>
            <a:r>
              <a:rPr lang="en-US" sz="2000" b="1">
                <a:latin typeface="Arial"/>
                <a:cs typeface="Arial"/>
              </a:rPr>
              <a:t>&lt;nav&gt; - Defines a set of navigation links</a:t>
            </a:r>
          </a:p>
          <a:p>
            <a:pPr>
              <a:buFont typeface="Arial,Sans-Serif" panose="020B0604020202020204" pitchFamily="34" charset="0"/>
            </a:pPr>
            <a:r>
              <a:rPr lang="en-US" sz="2000" b="1">
                <a:latin typeface="Arial"/>
                <a:cs typeface="Arial"/>
              </a:rPr>
              <a:t>&lt;section&gt; - Defines a section in a document</a:t>
            </a:r>
          </a:p>
          <a:p>
            <a:pPr>
              <a:buFont typeface="Arial,Sans-Serif" panose="020B0604020202020204" pitchFamily="34" charset="0"/>
            </a:pPr>
            <a:r>
              <a:rPr lang="en-US" sz="2000" b="1">
                <a:latin typeface="Arial"/>
                <a:cs typeface="Arial"/>
              </a:rPr>
              <a:t>&lt;article&gt; - Defines an independent, self-contained content</a:t>
            </a:r>
          </a:p>
          <a:p>
            <a:pPr>
              <a:buFont typeface="Arial,Sans-Serif" panose="020B0604020202020204" pitchFamily="34" charset="0"/>
            </a:pPr>
            <a:r>
              <a:rPr lang="en-US" sz="2000" b="1">
                <a:latin typeface="Arial"/>
                <a:cs typeface="Arial"/>
              </a:rPr>
              <a:t>&lt;aside&gt; - Defines content aside from the content (like a sidebar)</a:t>
            </a:r>
          </a:p>
          <a:p>
            <a:pPr>
              <a:buFont typeface="Arial,Sans-Serif" panose="020B0604020202020204" pitchFamily="34" charset="0"/>
            </a:pPr>
            <a:r>
              <a:rPr lang="en-US" sz="2000" b="1">
                <a:latin typeface="Arial"/>
                <a:cs typeface="Arial"/>
              </a:rPr>
              <a:t>&lt;footer&gt; - Defines a footer for a document or a section</a:t>
            </a:r>
          </a:p>
          <a:p>
            <a:pPr>
              <a:buFont typeface="Arial,Sans-Serif" panose="020B0604020202020204" pitchFamily="34" charset="0"/>
            </a:pPr>
            <a:r>
              <a:rPr lang="en-US" sz="2000" b="1">
                <a:latin typeface="Arial"/>
                <a:cs typeface="Arial"/>
              </a:rPr>
              <a:t>&lt;details&gt; - Defines additional details that the user can open and close on demand</a:t>
            </a:r>
          </a:p>
          <a:p>
            <a:pPr>
              <a:buFont typeface="Arial,Sans-Serif" panose="020B0604020202020204" pitchFamily="34" charset="0"/>
            </a:pPr>
            <a:r>
              <a:rPr lang="en-US" sz="2000" b="1">
                <a:latin typeface="Arial"/>
                <a:cs typeface="Arial"/>
              </a:rPr>
              <a:t>&lt;summary&gt; - Defines a heading for the &lt;details&gt; element</a:t>
            </a:r>
            <a:endParaRPr lang="en-US">
              <a:cs typeface="Calibri" panose="020F0502020204030204"/>
            </a:endParaRPr>
          </a:p>
        </p:txBody>
      </p:sp>
    </p:spTree>
    <p:extLst>
      <p:ext uri="{BB962C8B-B14F-4D97-AF65-F5344CB8AC3E}">
        <p14:creationId xmlns:p14="http://schemas.microsoft.com/office/powerpoint/2010/main" val="9885844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11CE2-E62C-A008-6301-FB0171522F52}"/>
              </a:ext>
            </a:extLst>
          </p:cNvPr>
          <p:cNvSpPr>
            <a:spLocks noGrp="1"/>
          </p:cNvSpPr>
          <p:nvPr>
            <p:ph idx="1"/>
          </p:nvPr>
        </p:nvSpPr>
        <p:spPr>
          <a:xfrm>
            <a:off x="838200" y="603550"/>
            <a:ext cx="10515600" cy="5573413"/>
          </a:xfrm>
        </p:spPr>
        <p:txBody>
          <a:bodyPr vert="horz" lIns="91440" tIns="45720" rIns="91440" bIns="45720" rtlCol="0" anchor="t">
            <a:normAutofit/>
          </a:bodyPr>
          <a:lstStyle/>
          <a:p>
            <a:pPr marL="0" indent="0">
              <a:buNone/>
            </a:pPr>
            <a:r>
              <a:rPr lang="en-US" sz="3200" b="1">
                <a:latin typeface="Arial Nova"/>
                <a:cs typeface="Segoe UI"/>
              </a:rPr>
              <a:t>HTML Layout Techniques</a:t>
            </a:r>
            <a:endParaRPr lang="en-US" sz="3200" b="1">
              <a:latin typeface="Arial Nova"/>
              <a:cs typeface="Calibri" panose="020F0502020204030204"/>
            </a:endParaRPr>
          </a:p>
          <a:p>
            <a:pPr marL="0" indent="0">
              <a:buNone/>
            </a:pPr>
            <a:endParaRPr lang="en-US" sz="2400">
              <a:latin typeface="Arial Nova"/>
              <a:ea typeface="Verdana"/>
              <a:cs typeface="Segoe UI"/>
            </a:endParaRPr>
          </a:p>
          <a:p>
            <a:pPr marL="0" indent="0">
              <a:buNone/>
            </a:pPr>
            <a:r>
              <a:rPr lang="en-US" sz="2400">
                <a:latin typeface="Arial Nova"/>
                <a:ea typeface="Verdana"/>
              </a:rPr>
              <a:t>There are four different techniques to create multicolumn layouts. Each technique has its pros and cons:</a:t>
            </a:r>
            <a:endParaRPr lang="en-US" sz="2400">
              <a:latin typeface="Arial Nova"/>
            </a:endParaRPr>
          </a:p>
          <a:p>
            <a:r>
              <a:rPr lang="en-US" sz="2400">
                <a:latin typeface="Arial Nova"/>
                <a:ea typeface="Verdana"/>
              </a:rPr>
              <a:t>CSS framework</a:t>
            </a:r>
            <a:endParaRPr lang="en-US" sz="2400">
              <a:latin typeface="Arial Nova"/>
            </a:endParaRPr>
          </a:p>
          <a:p>
            <a:r>
              <a:rPr lang="en-US" sz="2400">
                <a:latin typeface="Arial Nova"/>
                <a:ea typeface="Verdana"/>
              </a:rPr>
              <a:t>CSS float property</a:t>
            </a:r>
            <a:endParaRPr lang="en-US" sz="2400">
              <a:latin typeface="Arial Nova"/>
            </a:endParaRPr>
          </a:p>
          <a:p>
            <a:r>
              <a:rPr lang="en-US" sz="2400">
                <a:latin typeface="Arial Nova"/>
                <a:ea typeface="Verdana"/>
              </a:rPr>
              <a:t>CSS flexbox</a:t>
            </a:r>
            <a:endParaRPr lang="en-US" sz="2400">
              <a:latin typeface="Arial Nova"/>
            </a:endParaRPr>
          </a:p>
          <a:p>
            <a:r>
              <a:rPr lang="en-US" sz="2400">
                <a:latin typeface="Arial Nova"/>
                <a:ea typeface="Verdana"/>
              </a:rPr>
              <a:t>CSS grid</a:t>
            </a:r>
            <a:endParaRPr lang="en-US" sz="2400">
              <a:latin typeface="Arial Nova"/>
            </a:endParaRPr>
          </a:p>
          <a:p>
            <a:endParaRPr lang="en-US" sz="2400">
              <a:latin typeface="Arial Nova"/>
              <a:cs typeface="Calibri"/>
            </a:endParaRPr>
          </a:p>
        </p:txBody>
      </p:sp>
      <p:sp>
        <p:nvSpPr>
          <p:cNvPr id="4" name="Footer Placeholder 3">
            <a:extLst>
              <a:ext uri="{FF2B5EF4-FFF2-40B4-BE49-F238E27FC236}">
                <a16:creationId xmlns:a16="http://schemas.microsoft.com/office/drawing/2014/main" id="{B6620BA5-36F9-CA6B-1B01-49E6528AFFE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E068E38-B9A2-9FA5-C88B-0EAD956A2157}"/>
              </a:ext>
            </a:extLst>
          </p:cNvPr>
          <p:cNvSpPr>
            <a:spLocks noGrp="1"/>
          </p:cNvSpPr>
          <p:nvPr>
            <p:ph type="sldNum" sz="quarter" idx="12"/>
          </p:nvPr>
        </p:nvSpPr>
        <p:spPr/>
        <p:txBody>
          <a:bodyPr/>
          <a:lstStyle/>
          <a:p>
            <a:fld id="{D4C40640-FB97-403C-ACEE-868BB27D48AD}" type="slidenum">
              <a:rPr lang="en-IN" smtClean="0"/>
              <a:t>88</a:t>
            </a:fld>
            <a:endParaRPr lang="en-IN"/>
          </a:p>
        </p:txBody>
      </p:sp>
    </p:spTree>
    <p:extLst>
      <p:ext uri="{BB962C8B-B14F-4D97-AF65-F5344CB8AC3E}">
        <p14:creationId xmlns:p14="http://schemas.microsoft.com/office/powerpoint/2010/main" val="41839913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42813-AE60-3059-69CD-E0A4C281693D}"/>
              </a:ext>
            </a:extLst>
          </p:cNvPr>
          <p:cNvSpPr>
            <a:spLocks noGrp="1"/>
          </p:cNvSpPr>
          <p:nvPr>
            <p:ph idx="1"/>
          </p:nvPr>
        </p:nvSpPr>
        <p:spPr>
          <a:xfrm>
            <a:off x="838200" y="1049248"/>
            <a:ext cx="10515600" cy="5127715"/>
          </a:xfrm>
        </p:spPr>
        <p:txBody>
          <a:bodyPr vert="horz" lIns="91440" tIns="45720" rIns="91440" bIns="45720" rtlCol="0" anchor="t">
            <a:normAutofit/>
          </a:bodyPr>
          <a:lstStyle/>
          <a:p>
            <a:r>
              <a:rPr lang="en-US" sz="2400">
                <a:latin typeface="Arial Nova"/>
                <a:cs typeface="Segoe UI"/>
              </a:rPr>
              <a:t>CSS Float Layout</a:t>
            </a:r>
            <a:endParaRPr lang="en-US" sz="2400">
              <a:latin typeface="Arial Nova"/>
              <a:cs typeface="Calibri" panose="020F0502020204030204"/>
            </a:endParaRPr>
          </a:p>
          <a:p>
            <a:r>
              <a:rPr lang="en-US" sz="2400">
                <a:latin typeface="Arial Nova"/>
                <a:ea typeface="Verdana"/>
              </a:rPr>
              <a:t>It is common to do entire web layouts using the CSS </a:t>
            </a:r>
            <a:r>
              <a:rPr lang="en-US" sz="2400">
                <a:solidFill>
                  <a:srgbClr val="DC143C"/>
                </a:solidFill>
                <a:latin typeface="Arial Nova"/>
              </a:rPr>
              <a:t>float</a:t>
            </a:r>
            <a:r>
              <a:rPr lang="en-US" sz="2400">
                <a:latin typeface="Arial Nova"/>
                <a:ea typeface="Verdana"/>
              </a:rPr>
              <a:t> property. Float is easy to learn - you just need to remember how the </a:t>
            </a:r>
            <a:r>
              <a:rPr lang="en-US" sz="2400">
                <a:solidFill>
                  <a:srgbClr val="DC143C"/>
                </a:solidFill>
                <a:latin typeface="Arial Nova"/>
              </a:rPr>
              <a:t>float</a:t>
            </a:r>
            <a:r>
              <a:rPr lang="en-US" sz="2400">
                <a:latin typeface="Arial Nova"/>
                <a:ea typeface="Verdana"/>
              </a:rPr>
              <a:t> and </a:t>
            </a:r>
            <a:r>
              <a:rPr lang="en-US" sz="2400">
                <a:solidFill>
                  <a:srgbClr val="DC143C"/>
                </a:solidFill>
                <a:latin typeface="Arial Nova"/>
              </a:rPr>
              <a:t>clear</a:t>
            </a:r>
            <a:r>
              <a:rPr lang="en-US" sz="2400">
                <a:latin typeface="Arial Nova"/>
                <a:ea typeface="Verdana"/>
              </a:rPr>
              <a:t> properties work. </a:t>
            </a:r>
            <a:r>
              <a:rPr lang="en-US" sz="2400" b="1">
                <a:latin typeface="Arial Nova"/>
                <a:ea typeface="Verdana"/>
              </a:rPr>
              <a:t>Disadvantages:</a:t>
            </a:r>
            <a:r>
              <a:rPr lang="en-US" sz="2400">
                <a:latin typeface="Arial Nova"/>
                <a:ea typeface="Verdana"/>
              </a:rPr>
              <a:t> Floating elements are tied to the document flow, which may harm the flexibility.</a:t>
            </a:r>
            <a:endParaRPr lang="en-US" sz="2400">
              <a:latin typeface="Arial Nova"/>
            </a:endParaRPr>
          </a:p>
          <a:p>
            <a:r>
              <a:rPr lang="en-US" sz="2400">
                <a:latin typeface="Arial Nova"/>
                <a:cs typeface="Segoe UI"/>
              </a:rPr>
              <a:t>CSS Flexbox Layout</a:t>
            </a:r>
            <a:endParaRPr lang="en-US" sz="2400">
              <a:latin typeface="Arial Nova"/>
              <a:cs typeface="Calibri"/>
            </a:endParaRPr>
          </a:p>
          <a:p>
            <a:r>
              <a:rPr lang="en-US" sz="2400">
                <a:latin typeface="Arial Nova"/>
                <a:ea typeface="Verdana"/>
                <a:cs typeface="Calibri"/>
              </a:rPr>
              <a:t>Use of flexbox ensures that elements behave predictably when the page layout must accommodate different screen sizes and different display devices.</a:t>
            </a:r>
            <a:endParaRPr lang="en-US" sz="2400">
              <a:latin typeface="Arial Nova"/>
            </a:endParaRPr>
          </a:p>
          <a:p>
            <a:r>
              <a:rPr lang="en-US" sz="2400">
                <a:latin typeface="Arial Nova"/>
                <a:cs typeface="Segoe UI"/>
              </a:rPr>
              <a:t>CSS Grid Layout</a:t>
            </a:r>
            <a:endParaRPr lang="en-US" sz="2400">
              <a:latin typeface="Arial Nova"/>
              <a:cs typeface="Calibri"/>
            </a:endParaRPr>
          </a:p>
          <a:p>
            <a:r>
              <a:rPr lang="en-US" sz="2400">
                <a:latin typeface="Arial Nova"/>
                <a:ea typeface="Verdana"/>
                <a:cs typeface="Calibri"/>
              </a:rPr>
              <a:t>The CSS Grid Layout Module offers a grid-based layout system, with rows and columns, making it easier to design web pages without having to use floats and positioning.</a:t>
            </a:r>
            <a:endParaRPr lang="en-US" sz="2400">
              <a:latin typeface="Arial Nova"/>
            </a:endParaRPr>
          </a:p>
          <a:p>
            <a:endParaRPr lang="en-US" sz="2400">
              <a:cs typeface="Calibri"/>
            </a:endParaRPr>
          </a:p>
        </p:txBody>
      </p:sp>
      <p:sp>
        <p:nvSpPr>
          <p:cNvPr id="4" name="Footer Placeholder 3">
            <a:extLst>
              <a:ext uri="{FF2B5EF4-FFF2-40B4-BE49-F238E27FC236}">
                <a16:creationId xmlns:a16="http://schemas.microsoft.com/office/drawing/2014/main" id="{4BF0938F-CA13-369B-6503-914BECA191E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943FFCB-F6A8-A3FE-24E2-DA04F7883263}"/>
              </a:ext>
            </a:extLst>
          </p:cNvPr>
          <p:cNvSpPr>
            <a:spLocks noGrp="1"/>
          </p:cNvSpPr>
          <p:nvPr>
            <p:ph type="sldNum" sz="quarter" idx="12"/>
          </p:nvPr>
        </p:nvSpPr>
        <p:spPr/>
        <p:txBody>
          <a:bodyPr/>
          <a:lstStyle/>
          <a:p>
            <a:fld id="{D4C40640-FB97-403C-ACEE-868BB27D48AD}" type="slidenum">
              <a:rPr lang="en-IN" smtClean="0"/>
              <a:t>89</a:t>
            </a:fld>
            <a:endParaRPr lang="en-IN"/>
          </a:p>
        </p:txBody>
      </p:sp>
    </p:spTree>
    <p:extLst>
      <p:ext uri="{BB962C8B-B14F-4D97-AF65-F5344CB8AC3E}">
        <p14:creationId xmlns:p14="http://schemas.microsoft.com/office/powerpoint/2010/main" val="200960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9468-D394-99A2-D452-CE2B36E5FD80}"/>
              </a:ext>
            </a:extLst>
          </p:cNvPr>
          <p:cNvSpPr>
            <a:spLocks noGrp="1"/>
          </p:cNvSpPr>
          <p:nvPr>
            <p:ph type="title"/>
          </p:nvPr>
        </p:nvSpPr>
        <p:spPr/>
        <p:txBody>
          <a:bodyPr/>
          <a:lstStyle/>
          <a:p>
            <a:r>
              <a:rPr lang="en-US">
                <a:ea typeface="+mj-lt"/>
                <a:cs typeface="+mj-lt"/>
              </a:rPr>
              <a:t>HTML Attributes</a:t>
            </a:r>
            <a:endParaRPr lang="en-US"/>
          </a:p>
          <a:p>
            <a:endParaRPr lang="en-US">
              <a:cs typeface="Calibri Light"/>
            </a:endParaRPr>
          </a:p>
        </p:txBody>
      </p:sp>
      <p:pic>
        <p:nvPicPr>
          <p:cNvPr id="6" name="Picture 6">
            <a:extLst>
              <a:ext uri="{FF2B5EF4-FFF2-40B4-BE49-F238E27FC236}">
                <a16:creationId xmlns:a16="http://schemas.microsoft.com/office/drawing/2014/main" id="{83B36174-8B79-C51E-4ADD-53FD81B6357A}"/>
              </a:ext>
            </a:extLst>
          </p:cNvPr>
          <p:cNvPicPr>
            <a:picLocks noGrp="1" noChangeAspect="1"/>
          </p:cNvPicPr>
          <p:nvPr>
            <p:ph idx="1"/>
          </p:nvPr>
        </p:nvPicPr>
        <p:blipFill>
          <a:blip r:embed="rId2"/>
          <a:stretch>
            <a:fillRect/>
          </a:stretch>
        </p:blipFill>
        <p:spPr>
          <a:xfrm>
            <a:off x="840117" y="1552456"/>
            <a:ext cx="10511766" cy="4624507"/>
          </a:xfrm>
        </p:spPr>
      </p:pic>
      <p:sp>
        <p:nvSpPr>
          <p:cNvPr id="4" name="Footer Placeholder 3">
            <a:extLst>
              <a:ext uri="{FF2B5EF4-FFF2-40B4-BE49-F238E27FC236}">
                <a16:creationId xmlns:a16="http://schemas.microsoft.com/office/drawing/2014/main" id="{4CA857D8-9E9B-CEC6-6AB1-957240B4E26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83F3B11-443D-03BF-8CA2-69ACB4F94D26}"/>
              </a:ext>
            </a:extLst>
          </p:cNvPr>
          <p:cNvSpPr>
            <a:spLocks noGrp="1"/>
          </p:cNvSpPr>
          <p:nvPr>
            <p:ph type="sldNum" sz="quarter" idx="12"/>
          </p:nvPr>
        </p:nvSpPr>
        <p:spPr/>
        <p:txBody>
          <a:bodyPr/>
          <a:lstStyle/>
          <a:p>
            <a:fld id="{D4C40640-FB97-403C-ACEE-868BB27D48AD}" type="slidenum">
              <a:rPr lang="en-IN" smtClean="0"/>
              <a:t>9</a:t>
            </a:fld>
            <a:endParaRPr lang="en-IN"/>
          </a:p>
        </p:txBody>
      </p:sp>
    </p:spTree>
    <p:extLst>
      <p:ext uri="{BB962C8B-B14F-4D97-AF65-F5344CB8AC3E}">
        <p14:creationId xmlns:p14="http://schemas.microsoft.com/office/powerpoint/2010/main" val="3130894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5698-A229-40CC-BFB4-BEC9197B8B64}"/>
              </a:ext>
            </a:extLst>
          </p:cNvPr>
          <p:cNvSpPr>
            <a:spLocks noGrp="1"/>
          </p:cNvSpPr>
          <p:nvPr>
            <p:ph type="title"/>
          </p:nvPr>
        </p:nvSpPr>
        <p:spPr/>
        <p:txBody>
          <a:bodyPr/>
          <a:lstStyle/>
          <a:p>
            <a:r>
              <a:rPr lang="en-US" sz="3200" b="1">
                <a:latin typeface="Segoe UI"/>
                <a:cs typeface="Segoe UI"/>
              </a:rPr>
              <a:t>HTML Responsive Web Design</a:t>
            </a:r>
            <a:endParaRPr lang="en-US" b="1"/>
          </a:p>
          <a:p>
            <a:endParaRPr lang="en-US">
              <a:cs typeface="Calibri Light"/>
            </a:endParaRPr>
          </a:p>
        </p:txBody>
      </p:sp>
      <p:sp>
        <p:nvSpPr>
          <p:cNvPr id="3" name="Content Placeholder 2">
            <a:extLst>
              <a:ext uri="{FF2B5EF4-FFF2-40B4-BE49-F238E27FC236}">
                <a16:creationId xmlns:a16="http://schemas.microsoft.com/office/drawing/2014/main" id="{C63682F0-6B85-86EA-9475-4F518A2118FF}"/>
              </a:ext>
            </a:extLst>
          </p:cNvPr>
          <p:cNvSpPr>
            <a:spLocks noGrp="1"/>
          </p:cNvSpPr>
          <p:nvPr>
            <p:ph idx="1"/>
          </p:nvPr>
        </p:nvSpPr>
        <p:spPr/>
        <p:txBody>
          <a:bodyPr vert="horz" lIns="91440" tIns="45720" rIns="91440" bIns="45720" rtlCol="0" anchor="t">
            <a:normAutofit/>
          </a:bodyPr>
          <a:lstStyle/>
          <a:p>
            <a:pPr marL="0" indent="0">
              <a:buNone/>
            </a:pPr>
            <a:r>
              <a:rPr lang="en-US" sz="2000">
                <a:latin typeface="Arial Nova"/>
                <a:ea typeface="Verdana"/>
              </a:rPr>
              <a:t>Responsive web design is about creating web pages that look good on all devices!</a:t>
            </a:r>
            <a:endParaRPr lang="en-US" sz="2000">
              <a:latin typeface="Arial Nova"/>
              <a:cs typeface="Calibri" panose="020F0502020204030204"/>
            </a:endParaRPr>
          </a:p>
          <a:p>
            <a:pPr marL="0" indent="0">
              <a:buNone/>
            </a:pPr>
            <a:r>
              <a:rPr lang="en-US" sz="2000">
                <a:latin typeface="Arial Nova"/>
                <a:ea typeface="Verdana"/>
              </a:rPr>
              <a:t>A responsive web design will automatically adjust for different screen sizes and viewports.</a:t>
            </a:r>
            <a:endParaRPr lang="en-US" sz="2000">
              <a:latin typeface="Arial Nova"/>
              <a:ea typeface="Verdana"/>
              <a:cs typeface="Calibri" panose="020F0502020204030204"/>
            </a:endParaRPr>
          </a:p>
          <a:p>
            <a:pPr>
              <a:buNone/>
            </a:pPr>
            <a:r>
              <a:rPr lang="en-US" sz="2000" b="1">
                <a:latin typeface="Arial Nova"/>
                <a:ea typeface="Verdana"/>
                <a:cs typeface="Segoe UI"/>
              </a:rPr>
              <a:t>What is Responsive Web Design?</a:t>
            </a:r>
            <a:endParaRPr lang="en-US" sz="2000" b="1">
              <a:latin typeface="Arial Nova"/>
            </a:endParaRPr>
          </a:p>
          <a:p>
            <a:pPr>
              <a:buNone/>
            </a:pPr>
            <a:r>
              <a:rPr lang="en-US" sz="2000">
                <a:latin typeface="Arial Nova"/>
                <a:ea typeface="Verdana"/>
                <a:cs typeface="Calibri"/>
              </a:rPr>
              <a:t>Responsive Web Design is about using HTML and CSS to automatically resize, hide, shrink, or enlarge, a website, to make it look good on all devices (desktops, tablets, and phones):</a:t>
            </a:r>
          </a:p>
          <a:p>
            <a:pPr>
              <a:buNone/>
            </a:pPr>
            <a:endParaRPr lang="en-US" sz="2000">
              <a:solidFill>
                <a:srgbClr val="000000"/>
              </a:solidFill>
              <a:latin typeface="Arial Nova"/>
              <a:ea typeface="Verdana"/>
              <a:cs typeface="Calibri"/>
            </a:endParaRPr>
          </a:p>
          <a:p>
            <a:pPr>
              <a:buNone/>
            </a:pPr>
            <a:r>
              <a:rPr lang="en-US" sz="2000" b="1">
                <a:solidFill>
                  <a:srgbClr val="000000"/>
                </a:solidFill>
                <a:latin typeface="Arial Nova"/>
                <a:ea typeface="Verdana"/>
                <a:cs typeface="Segoe UI"/>
              </a:rPr>
              <a:t>Setting The Viewport</a:t>
            </a:r>
            <a:endParaRPr lang="en-US" sz="2000" b="1">
              <a:latin typeface="Arial Nova"/>
            </a:endParaRPr>
          </a:p>
          <a:p>
            <a:pPr>
              <a:buNone/>
            </a:pPr>
            <a:r>
              <a:rPr lang="en-US" sz="2000">
                <a:solidFill>
                  <a:srgbClr val="000000"/>
                </a:solidFill>
                <a:latin typeface="Arial Nova"/>
                <a:ea typeface="Verdana"/>
                <a:cs typeface="Calibri"/>
              </a:rPr>
              <a:t>To create a responsive website, add the following </a:t>
            </a:r>
            <a:r>
              <a:rPr lang="en-US" sz="2000">
                <a:solidFill>
                  <a:srgbClr val="DC143C"/>
                </a:solidFill>
                <a:latin typeface="Arial Nova"/>
                <a:ea typeface="Verdana"/>
                <a:cs typeface="Calibri"/>
              </a:rPr>
              <a:t>&lt;meta&gt;</a:t>
            </a:r>
            <a:r>
              <a:rPr lang="en-US" sz="2000">
                <a:solidFill>
                  <a:srgbClr val="000000"/>
                </a:solidFill>
                <a:latin typeface="Arial Nova"/>
                <a:ea typeface="Verdana"/>
                <a:cs typeface="Calibri"/>
              </a:rPr>
              <a:t> tag to all your web pages:</a:t>
            </a:r>
            <a:endParaRPr lang="en-US" sz="2000">
              <a:latin typeface="Arial Nova"/>
            </a:endParaRPr>
          </a:p>
          <a:p>
            <a:pPr>
              <a:buNone/>
            </a:pPr>
            <a:r>
              <a:rPr lang="en-US" sz="2000">
                <a:latin typeface="Arial Nova"/>
                <a:ea typeface="Verdana"/>
                <a:cs typeface="Segoe UI"/>
              </a:rPr>
              <a:t>Example</a:t>
            </a:r>
            <a:endParaRPr lang="en-US" sz="2000">
              <a:latin typeface="Arial Nova"/>
            </a:endParaRPr>
          </a:p>
          <a:p>
            <a:pPr>
              <a:buNone/>
            </a:pPr>
            <a:r>
              <a:rPr lang="en-US" sz="2000">
                <a:solidFill>
                  <a:srgbClr val="0000CD"/>
                </a:solidFill>
                <a:latin typeface="Arial Nova"/>
                <a:ea typeface="Verdana"/>
                <a:cs typeface="Calibri"/>
              </a:rPr>
              <a:t>&lt;</a:t>
            </a:r>
            <a:r>
              <a:rPr lang="en-US" sz="2000">
                <a:solidFill>
                  <a:srgbClr val="A52A2A"/>
                </a:solidFill>
                <a:latin typeface="Arial Nova"/>
                <a:ea typeface="Verdana"/>
                <a:cs typeface="Calibri"/>
              </a:rPr>
              <a:t>meta</a:t>
            </a:r>
            <a:r>
              <a:rPr lang="en-US" sz="2000">
                <a:solidFill>
                  <a:srgbClr val="FF0000"/>
                </a:solidFill>
                <a:latin typeface="Arial Nova"/>
                <a:ea typeface="Verdana"/>
                <a:cs typeface="Calibri"/>
              </a:rPr>
              <a:t> name</a:t>
            </a:r>
            <a:r>
              <a:rPr lang="en-US" sz="2000">
                <a:solidFill>
                  <a:srgbClr val="0000CD"/>
                </a:solidFill>
                <a:latin typeface="Arial Nova"/>
                <a:ea typeface="Verdana"/>
                <a:cs typeface="Calibri"/>
              </a:rPr>
              <a:t>="viewport"</a:t>
            </a:r>
            <a:r>
              <a:rPr lang="en-US" sz="2000">
                <a:solidFill>
                  <a:srgbClr val="FF0000"/>
                </a:solidFill>
                <a:latin typeface="Arial Nova"/>
                <a:ea typeface="Verdana"/>
                <a:cs typeface="Calibri"/>
              </a:rPr>
              <a:t> content</a:t>
            </a:r>
            <a:r>
              <a:rPr lang="en-US" sz="2000">
                <a:solidFill>
                  <a:srgbClr val="0000CD"/>
                </a:solidFill>
                <a:latin typeface="Arial Nova"/>
                <a:ea typeface="Verdana"/>
                <a:cs typeface="Calibri"/>
              </a:rPr>
              <a:t>="width=device-width, initial-scale=1.0"&gt;</a:t>
            </a:r>
            <a:endParaRPr lang="en-US" sz="2000">
              <a:latin typeface="Arial Nova"/>
            </a:endParaRPr>
          </a:p>
          <a:p>
            <a:pPr>
              <a:buNone/>
            </a:pPr>
            <a:endParaRPr lang="en-US" sz="1100">
              <a:solidFill>
                <a:srgbClr val="000000"/>
              </a:solidFill>
              <a:latin typeface="Verdana"/>
              <a:ea typeface="Verdana"/>
              <a:cs typeface="Calibri"/>
            </a:endParaRPr>
          </a:p>
          <a:p>
            <a:pPr algn="ctr">
              <a:buNone/>
            </a:pPr>
            <a:endParaRPr lang="en-US" sz="1300">
              <a:solidFill>
                <a:srgbClr val="FFFFFF"/>
              </a:solidFill>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122D5F15-C727-F36A-F383-EE3F22CBB3C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104BFE1-278C-D958-5C56-BEC0E0B71994}"/>
              </a:ext>
            </a:extLst>
          </p:cNvPr>
          <p:cNvSpPr>
            <a:spLocks noGrp="1"/>
          </p:cNvSpPr>
          <p:nvPr>
            <p:ph type="sldNum" sz="quarter" idx="12"/>
          </p:nvPr>
        </p:nvSpPr>
        <p:spPr/>
        <p:txBody>
          <a:bodyPr/>
          <a:lstStyle/>
          <a:p>
            <a:fld id="{D4C40640-FB97-403C-ACEE-868BB27D48AD}" type="slidenum">
              <a:rPr lang="en-IN" smtClean="0"/>
              <a:t>90</a:t>
            </a:fld>
            <a:endParaRPr lang="en-IN"/>
          </a:p>
        </p:txBody>
      </p:sp>
    </p:spTree>
    <p:extLst>
      <p:ext uri="{BB962C8B-B14F-4D97-AF65-F5344CB8AC3E}">
        <p14:creationId xmlns:p14="http://schemas.microsoft.com/office/powerpoint/2010/main" val="36506888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3DB51-B877-6740-2FE4-233B5A6B9C95}"/>
              </a:ext>
            </a:extLst>
          </p:cNvPr>
          <p:cNvSpPr>
            <a:spLocks noGrp="1"/>
          </p:cNvSpPr>
          <p:nvPr>
            <p:ph idx="1"/>
          </p:nvPr>
        </p:nvSpPr>
        <p:spPr>
          <a:xfrm>
            <a:off x="895709" y="819211"/>
            <a:ext cx="10515600" cy="5055828"/>
          </a:xfrm>
        </p:spPr>
        <p:txBody>
          <a:bodyPr vert="horz" lIns="91440" tIns="45720" rIns="91440" bIns="45720" rtlCol="0" anchor="t">
            <a:normAutofit/>
          </a:bodyPr>
          <a:lstStyle/>
          <a:p>
            <a:pPr marL="0" indent="0">
              <a:buNone/>
            </a:pPr>
            <a:r>
              <a:rPr lang="en-US" sz="2000">
                <a:latin typeface="Arial Nova"/>
                <a:ea typeface="Verdana"/>
              </a:rPr>
              <a:t>This will set the viewport of your page, which will give the browser instructions on how to control the page's dimensions and scaling.</a:t>
            </a:r>
            <a:endParaRPr lang="en-US" sz="2000">
              <a:latin typeface="Arial Nova"/>
              <a:cs typeface="Calibri" panose="020F0502020204030204"/>
            </a:endParaRPr>
          </a:p>
          <a:p>
            <a:pPr marL="0" indent="0">
              <a:buNone/>
            </a:pPr>
            <a:r>
              <a:rPr lang="en-US" sz="2000">
                <a:latin typeface="Arial Nova"/>
                <a:ea typeface="Verdana"/>
              </a:rPr>
              <a:t>Here is an example of a web page </a:t>
            </a:r>
            <a:r>
              <a:rPr lang="en-US" sz="2000" i="1">
                <a:latin typeface="Arial Nova"/>
                <a:ea typeface="Verdana"/>
              </a:rPr>
              <a:t>without</a:t>
            </a:r>
            <a:r>
              <a:rPr lang="en-US" sz="2000">
                <a:latin typeface="Arial Nova"/>
                <a:ea typeface="Verdana"/>
              </a:rPr>
              <a:t> the viewport meta tag, and the same web page </a:t>
            </a:r>
            <a:r>
              <a:rPr lang="en-US" sz="2000" i="1">
                <a:latin typeface="Arial Nova"/>
                <a:ea typeface="Verdana"/>
              </a:rPr>
              <a:t>with</a:t>
            </a:r>
            <a:r>
              <a:rPr lang="en-US" sz="2000">
                <a:latin typeface="Arial Nova"/>
                <a:ea typeface="Verdana"/>
              </a:rPr>
              <a:t> the viewport meta tag:</a:t>
            </a:r>
            <a:endParaRPr lang="en-US" sz="2000">
              <a:ea typeface="+mn-lt"/>
              <a:cs typeface="+mn-lt"/>
            </a:endParaRPr>
          </a:p>
          <a:p>
            <a:pPr marL="0" indent="0">
              <a:buNone/>
            </a:pPr>
            <a:r>
              <a:rPr lang="en-US" sz="2000">
                <a:ea typeface="+mn-lt"/>
                <a:cs typeface="+mn-lt"/>
              </a:rPr>
              <a:t>Without the viewport meta tag:          </a:t>
            </a:r>
            <a:r>
              <a:rPr lang="en-US" sz="2000">
                <a:latin typeface="Arial Nova"/>
                <a:ea typeface="+mn-lt"/>
                <a:cs typeface="+mn-lt"/>
              </a:rPr>
              <a:t>  </a:t>
            </a:r>
            <a:r>
              <a:rPr lang="en-US" sz="2000">
                <a:latin typeface="Arial Nova"/>
                <a:ea typeface="Verdana"/>
                <a:cs typeface="+mn-lt"/>
              </a:rPr>
              <a:t>With the viewport meta tag:</a:t>
            </a:r>
            <a:br>
              <a:rPr lang="en-US" sz="2000">
                <a:latin typeface="Arial Nova"/>
                <a:ea typeface="+mn-lt"/>
                <a:cs typeface="+mn-lt"/>
              </a:rPr>
            </a:br>
            <a:endParaRPr lang="en-US" sz="2000">
              <a:ea typeface="+mn-lt"/>
              <a:cs typeface="+mn-lt"/>
            </a:endParaRPr>
          </a:p>
        </p:txBody>
      </p:sp>
      <p:sp>
        <p:nvSpPr>
          <p:cNvPr id="4" name="Footer Placeholder 3">
            <a:extLst>
              <a:ext uri="{FF2B5EF4-FFF2-40B4-BE49-F238E27FC236}">
                <a16:creationId xmlns:a16="http://schemas.microsoft.com/office/drawing/2014/main" id="{CC6F30D8-A4E6-B929-12B8-E843ED34080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0DA4827-6472-EAFC-ACE8-CD68698A1D87}"/>
              </a:ext>
            </a:extLst>
          </p:cNvPr>
          <p:cNvSpPr>
            <a:spLocks noGrp="1"/>
          </p:cNvSpPr>
          <p:nvPr>
            <p:ph type="sldNum" sz="quarter" idx="12"/>
          </p:nvPr>
        </p:nvSpPr>
        <p:spPr/>
        <p:txBody>
          <a:bodyPr/>
          <a:lstStyle/>
          <a:p>
            <a:fld id="{D4C40640-FB97-403C-ACEE-868BB27D48AD}" type="slidenum">
              <a:rPr lang="en-IN" smtClean="0"/>
              <a:t>91</a:t>
            </a:fld>
            <a:endParaRPr lang="en-IN"/>
          </a:p>
        </p:txBody>
      </p:sp>
      <p:pic>
        <p:nvPicPr>
          <p:cNvPr id="6" name="Picture 6" descr="Text&#10;&#10;Description automatically generated">
            <a:extLst>
              <a:ext uri="{FF2B5EF4-FFF2-40B4-BE49-F238E27FC236}">
                <a16:creationId xmlns:a16="http://schemas.microsoft.com/office/drawing/2014/main" id="{D3C29614-B247-FBD7-0FEE-46C2F69F96E4}"/>
              </a:ext>
            </a:extLst>
          </p:cNvPr>
          <p:cNvPicPr>
            <a:picLocks noChangeAspect="1"/>
          </p:cNvPicPr>
          <p:nvPr/>
        </p:nvPicPr>
        <p:blipFill>
          <a:blip r:embed="rId2"/>
          <a:stretch>
            <a:fillRect/>
          </a:stretch>
        </p:blipFill>
        <p:spPr>
          <a:xfrm>
            <a:off x="1721689" y="2658464"/>
            <a:ext cx="1905000" cy="3381375"/>
          </a:xfrm>
          <a:prstGeom prst="rect">
            <a:avLst/>
          </a:prstGeom>
        </p:spPr>
      </p:pic>
      <p:pic>
        <p:nvPicPr>
          <p:cNvPr id="7" name="Picture 7" descr="A picture containing text, screenshot&#10;&#10;Description automatically generated">
            <a:extLst>
              <a:ext uri="{FF2B5EF4-FFF2-40B4-BE49-F238E27FC236}">
                <a16:creationId xmlns:a16="http://schemas.microsoft.com/office/drawing/2014/main" id="{DC39BB5F-5F98-2A20-8370-D4178D1924C4}"/>
              </a:ext>
            </a:extLst>
          </p:cNvPr>
          <p:cNvPicPr>
            <a:picLocks noChangeAspect="1"/>
          </p:cNvPicPr>
          <p:nvPr/>
        </p:nvPicPr>
        <p:blipFill>
          <a:blip r:embed="rId3"/>
          <a:stretch>
            <a:fillRect/>
          </a:stretch>
        </p:blipFill>
        <p:spPr>
          <a:xfrm>
            <a:off x="6092406" y="2658464"/>
            <a:ext cx="1905000" cy="3381375"/>
          </a:xfrm>
          <a:prstGeom prst="rect">
            <a:avLst/>
          </a:prstGeom>
        </p:spPr>
      </p:pic>
    </p:spTree>
    <p:extLst>
      <p:ext uri="{BB962C8B-B14F-4D97-AF65-F5344CB8AC3E}">
        <p14:creationId xmlns:p14="http://schemas.microsoft.com/office/powerpoint/2010/main" val="24633110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F1BC8-3E89-EAF8-6B51-70B0F2888EFC}"/>
              </a:ext>
            </a:extLst>
          </p:cNvPr>
          <p:cNvSpPr>
            <a:spLocks noGrp="1"/>
          </p:cNvSpPr>
          <p:nvPr>
            <p:ph idx="1"/>
          </p:nvPr>
        </p:nvSpPr>
        <p:spPr>
          <a:xfrm>
            <a:off x="838200" y="675437"/>
            <a:ext cx="10515600" cy="5501526"/>
          </a:xfrm>
        </p:spPr>
        <p:txBody>
          <a:bodyPr vert="horz" lIns="91440" tIns="45720" rIns="91440" bIns="45720" rtlCol="0" anchor="t">
            <a:normAutofit/>
          </a:bodyPr>
          <a:lstStyle/>
          <a:p>
            <a:r>
              <a:rPr lang="en-US" sz="2400" b="1">
                <a:latin typeface="Arial Nova"/>
                <a:cs typeface="Segoe UI"/>
              </a:rPr>
              <a:t>Responsive Images</a:t>
            </a:r>
            <a:endParaRPr lang="en-US" sz="2400" b="1">
              <a:latin typeface="Arial Nova"/>
              <a:cs typeface="Calibri" panose="020F0502020204030204"/>
            </a:endParaRPr>
          </a:p>
          <a:p>
            <a:pPr marL="0" indent="0">
              <a:buNone/>
            </a:pPr>
            <a:r>
              <a:rPr lang="en-US" sz="2400">
                <a:latin typeface="Arial Nova"/>
                <a:ea typeface="Verdana"/>
              </a:rPr>
              <a:t>Responsive images are images that scale nicely to fit any browser size.</a:t>
            </a:r>
            <a:endParaRPr lang="en-US" sz="2400">
              <a:latin typeface="Arial Nova"/>
              <a:cs typeface="Calibri" panose="020F0502020204030204"/>
            </a:endParaRPr>
          </a:p>
          <a:p>
            <a:pPr marL="0" indent="0">
              <a:buNone/>
            </a:pPr>
            <a:r>
              <a:rPr lang="en-US" sz="2400">
                <a:latin typeface="Arial Nova"/>
                <a:cs typeface="Segoe UI"/>
              </a:rPr>
              <a:t>Using the width Property</a:t>
            </a:r>
            <a:endParaRPr lang="en-US" sz="2400">
              <a:latin typeface="Arial Nova"/>
              <a:cs typeface="Calibri" panose="020F0502020204030204"/>
            </a:endParaRPr>
          </a:p>
          <a:p>
            <a:pPr marL="0" indent="0">
              <a:buNone/>
            </a:pPr>
            <a:r>
              <a:rPr lang="en-US" sz="2400">
                <a:latin typeface="Arial Nova"/>
                <a:ea typeface="Verdana"/>
              </a:rPr>
              <a:t>If the CSS </a:t>
            </a:r>
            <a:r>
              <a:rPr lang="en-US" sz="2400">
                <a:solidFill>
                  <a:srgbClr val="DC143C"/>
                </a:solidFill>
                <a:latin typeface="Arial Nova"/>
              </a:rPr>
              <a:t>width</a:t>
            </a:r>
            <a:r>
              <a:rPr lang="en-US" sz="2400">
                <a:latin typeface="Arial Nova"/>
                <a:ea typeface="Verdana"/>
              </a:rPr>
              <a:t> property is set to 100%, the image will be responsive and scale up and down:</a:t>
            </a:r>
            <a:endParaRPr lang="en-US" sz="2400">
              <a:latin typeface="Arial Nova"/>
              <a:cs typeface="Calibri" panose="020F0502020204030204"/>
            </a:endParaRPr>
          </a:p>
          <a:p>
            <a:pPr marL="0" indent="0">
              <a:buNone/>
            </a:pPr>
            <a:r>
              <a:rPr lang="en-US" sz="2400">
                <a:latin typeface="Arial Nova"/>
                <a:cs typeface="Segoe UI"/>
              </a:rPr>
              <a:t>Example</a:t>
            </a:r>
            <a:endParaRPr lang="en-US" sz="2400">
              <a:latin typeface="Arial Nova"/>
              <a:cs typeface="Calibri"/>
            </a:endParaRPr>
          </a:p>
          <a:p>
            <a:pPr marL="0" indent="0">
              <a:buNone/>
            </a:pPr>
            <a:r>
              <a:rPr lang="en-US" sz="2400">
                <a:solidFill>
                  <a:srgbClr val="0000CD"/>
                </a:solidFill>
                <a:latin typeface="Arial Nova"/>
                <a:cs typeface="Calibri"/>
              </a:rPr>
              <a:t>&lt;</a:t>
            </a:r>
            <a:r>
              <a:rPr lang="en-US" sz="2400" err="1">
                <a:solidFill>
                  <a:srgbClr val="A52A2A"/>
                </a:solidFill>
                <a:latin typeface="Arial Nova"/>
                <a:cs typeface="Calibri"/>
              </a:rPr>
              <a:t>img</a:t>
            </a:r>
            <a:r>
              <a:rPr lang="en-US" sz="2400">
                <a:solidFill>
                  <a:srgbClr val="FF0000"/>
                </a:solidFill>
                <a:latin typeface="Arial Nova"/>
                <a:cs typeface="Calibri"/>
              </a:rPr>
              <a:t> </a:t>
            </a:r>
            <a:r>
              <a:rPr lang="en-US" sz="2400" err="1">
                <a:solidFill>
                  <a:srgbClr val="FF0000"/>
                </a:solidFill>
                <a:latin typeface="Arial Nova"/>
                <a:cs typeface="Calibri"/>
              </a:rPr>
              <a:t>src</a:t>
            </a:r>
            <a:r>
              <a:rPr lang="en-US" sz="2400">
                <a:solidFill>
                  <a:srgbClr val="0000CD"/>
                </a:solidFill>
                <a:latin typeface="Arial Nova"/>
                <a:cs typeface="Calibri"/>
              </a:rPr>
              <a:t>="img_girl.jpg"</a:t>
            </a:r>
            <a:r>
              <a:rPr lang="en-US" sz="2400">
                <a:solidFill>
                  <a:srgbClr val="FF0000"/>
                </a:solidFill>
                <a:latin typeface="Arial Nova"/>
                <a:cs typeface="Calibri"/>
              </a:rPr>
              <a:t> </a:t>
            </a:r>
            <a:r>
              <a:rPr lang="en-US" sz="2400" b="1">
                <a:solidFill>
                  <a:srgbClr val="FF0000"/>
                </a:solidFill>
                <a:latin typeface="Arial Nova"/>
                <a:cs typeface="Calibri"/>
              </a:rPr>
              <a:t>style</a:t>
            </a:r>
            <a:r>
              <a:rPr lang="en-US" sz="2400" b="1">
                <a:solidFill>
                  <a:srgbClr val="0000CD"/>
                </a:solidFill>
                <a:latin typeface="Arial Nova"/>
                <a:cs typeface="Calibri"/>
              </a:rPr>
              <a:t>="width:100%;"</a:t>
            </a:r>
            <a:r>
              <a:rPr lang="en-US" sz="2400">
                <a:solidFill>
                  <a:srgbClr val="0000CD"/>
                </a:solidFill>
                <a:latin typeface="Arial Nova"/>
                <a:cs typeface="Calibri"/>
              </a:rPr>
              <a:t>&gt;</a:t>
            </a:r>
            <a:endParaRPr lang="en-US" sz="2400">
              <a:latin typeface="Arial Nova"/>
              <a:cs typeface="Calibri" panose="020F0502020204030204"/>
            </a:endParaRPr>
          </a:p>
          <a:p>
            <a:r>
              <a:rPr lang="en-US" sz="2400" b="1">
                <a:latin typeface="Arial Nova"/>
                <a:cs typeface="Segoe UI"/>
              </a:rPr>
              <a:t>Using the max-width Property</a:t>
            </a:r>
            <a:endParaRPr lang="en-US" sz="2400" b="1">
              <a:latin typeface="Arial Nova"/>
              <a:cs typeface="Calibri"/>
            </a:endParaRPr>
          </a:p>
          <a:p>
            <a:pPr marL="0" indent="0">
              <a:buNone/>
            </a:pPr>
            <a:r>
              <a:rPr lang="en-US" sz="2400">
                <a:latin typeface="Arial Nova"/>
                <a:ea typeface="Verdana"/>
                <a:cs typeface="Calibri"/>
              </a:rPr>
              <a:t>If the </a:t>
            </a:r>
            <a:r>
              <a:rPr lang="en-US" sz="2400">
                <a:solidFill>
                  <a:srgbClr val="DC143C"/>
                </a:solidFill>
                <a:latin typeface="Arial Nova"/>
                <a:cs typeface="Calibri"/>
              </a:rPr>
              <a:t>max-width</a:t>
            </a:r>
            <a:r>
              <a:rPr lang="en-US" sz="2400">
                <a:latin typeface="Arial Nova"/>
                <a:ea typeface="Verdana"/>
                <a:cs typeface="Calibri"/>
              </a:rPr>
              <a:t> property is set to 100%, the image will scale down if it has to, but never scale up to be larger than its original size:</a:t>
            </a:r>
            <a:endParaRPr lang="en-US" sz="2400">
              <a:latin typeface="Arial Nova"/>
              <a:cs typeface="Calibri" panose="020F0502020204030204"/>
            </a:endParaRPr>
          </a:p>
          <a:p>
            <a:pPr marL="0" indent="0">
              <a:buNone/>
            </a:pPr>
            <a:r>
              <a:rPr lang="en-US" sz="2400">
                <a:solidFill>
                  <a:srgbClr val="0000CD"/>
                </a:solidFill>
                <a:latin typeface="Arial Nova"/>
                <a:cs typeface="Calibri"/>
              </a:rPr>
              <a:t>&lt;</a:t>
            </a:r>
            <a:r>
              <a:rPr lang="en-US" sz="2400" err="1">
                <a:solidFill>
                  <a:srgbClr val="A52A2A"/>
                </a:solidFill>
                <a:latin typeface="Arial Nova"/>
                <a:cs typeface="Calibri"/>
              </a:rPr>
              <a:t>img</a:t>
            </a:r>
            <a:r>
              <a:rPr lang="en-US" sz="2400">
                <a:solidFill>
                  <a:srgbClr val="FF0000"/>
                </a:solidFill>
                <a:latin typeface="Arial Nova"/>
                <a:cs typeface="Calibri"/>
              </a:rPr>
              <a:t> </a:t>
            </a:r>
            <a:r>
              <a:rPr lang="en-US" sz="2400" err="1">
                <a:solidFill>
                  <a:srgbClr val="FF0000"/>
                </a:solidFill>
                <a:latin typeface="Arial Nova"/>
                <a:cs typeface="Calibri"/>
              </a:rPr>
              <a:t>src</a:t>
            </a:r>
            <a:r>
              <a:rPr lang="en-US" sz="2400">
                <a:solidFill>
                  <a:srgbClr val="0000CD"/>
                </a:solidFill>
                <a:latin typeface="Arial Nova"/>
                <a:cs typeface="Calibri"/>
              </a:rPr>
              <a:t>="img_girl.jpg"</a:t>
            </a:r>
            <a:r>
              <a:rPr lang="en-US" sz="2400">
                <a:solidFill>
                  <a:srgbClr val="FF0000"/>
                </a:solidFill>
                <a:latin typeface="Arial Nova"/>
                <a:cs typeface="Calibri"/>
              </a:rPr>
              <a:t> style</a:t>
            </a:r>
            <a:r>
              <a:rPr lang="en-US" sz="2400">
                <a:solidFill>
                  <a:srgbClr val="0000CD"/>
                </a:solidFill>
                <a:latin typeface="Arial Nova"/>
                <a:cs typeface="Calibri"/>
              </a:rPr>
              <a:t>="</a:t>
            </a:r>
            <a:r>
              <a:rPr lang="en-US" sz="2400" b="1">
                <a:solidFill>
                  <a:srgbClr val="0000CD"/>
                </a:solidFill>
                <a:latin typeface="Arial Nova"/>
                <a:cs typeface="Calibri"/>
              </a:rPr>
              <a:t>max-width:100%;</a:t>
            </a:r>
            <a:r>
              <a:rPr lang="en-US" sz="2400" err="1">
                <a:solidFill>
                  <a:srgbClr val="0000CD"/>
                </a:solidFill>
                <a:latin typeface="Arial Nova"/>
                <a:cs typeface="Calibri"/>
              </a:rPr>
              <a:t>height:auto</a:t>
            </a:r>
            <a:r>
              <a:rPr lang="en-US" sz="2400">
                <a:solidFill>
                  <a:srgbClr val="0000CD"/>
                </a:solidFill>
                <a:latin typeface="Arial Nova"/>
                <a:cs typeface="Calibri"/>
              </a:rPr>
              <a:t>;"&gt;</a:t>
            </a:r>
            <a:endParaRPr lang="en-US" sz="2400">
              <a:latin typeface="Arial Nova"/>
              <a:cs typeface="Calibri"/>
            </a:endParaRPr>
          </a:p>
        </p:txBody>
      </p:sp>
      <p:sp>
        <p:nvSpPr>
          <p:cNvPr id="4" name="Footer Placeholder 3">
            <a:extLst>
              <a:ext uri="{FF2B5EF4-FFF2-40B4-BE49-F238E27FC236}">
                <a16:creationId xmlns:a16="http://schemas.microsoft.com/office/drawing/2014/main" id="{C5D6656A-40F4-BAFF-633B-C5D6583839F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DDEBEB4-0825-E9E8-BB82-53ED563D5ACD}"/>
              </a:ext>
            </a:extLst>
          </p:cNvPr>
          <p:cNvSpPr>
            <a:spLocks noGrp="1"/>
          </p:cNvSpPr>
          <p:nvPr>
            <p:ph type="sldNum" sz="quarter" idx="12"/>
          </p:nvPr>
        </p:nvSpPr>
        <p:spPr/>
        <p:txBody>
          <a:bodyPr/>
          <a:lstStyle/>
          <a:p>
            <a:fld id="{D4C40640-FB97-403C-ACEE-868BB27D48AD}" type="slidenum">
              <a:rPr lang="en-IN" smtClean="0"/>
              <a:t>92</a:t>
            </a:fld>
            <a:endParaRPr lang="en-IN"/>
          </a:p>
        </p:txBody>
      </p:sp>
    </p:spTree>
    <p:extLst>
      <p:ext uri="{BB962C8B-B14F-4D97-AF65-F5344CB8AC3E}">
        <p14:creationId xmlns:p14="http://schemas.microsoft.com/office/powerpoint/2010/main" val="41256156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CF4D1-46DB-E12A-712C-3898EB2DD76C}"/>
              </a:ext>
            </a:extLst>
          </p:cNvPr>
          <p:cNvSpPr>
            <a:spLocks noGrp="1"/>
          </p:cNvSpPr>
          <p:nvPr>
            <p:ph idx="1"/>
          </p:nvPr>
        </p:nvSpPr>
        <p:spPr>
          <a:xfrm>
            <a:off x="838200" y="445399"/>
            <a:ext cx="10515600" cy="5731564"/>
          </a:xfrm>
        </p:spPr>
        <p:txBody>
          <a:bodyPr vert="horz" lIns="91440" tIns="45720" rIns="91440" bIns="45720" rtlCol="0" anchor="t">
            <a:normAutofit/>
          </a:bodyPr>
          <a:lstStyle/>
          <a:p>
            <a:r>
              <a:rPr lang="en-US" sz="2400" b="1">
                <a:latin typeface="Arial Nova"/>
                <a:cs typeface="Segoe UI"/>
              </a:rPr>
              <a:t>Show Different Images Depending on Browser Width</a:t>
            </a:r>
            <a:endParaRPr lang="en-US" sz="2400" b="1">
              <a:latin typeface="Arial Nova"/>
              <a:cs typeface="Calibri" panose="020F0502020204030204"/>
            </a:endParaRPr>
          </a:p>
          <a:p>
            <a:pPr marL="0" indent="0">
              <a:buNone/>
            </a:pPr>
            <a:r>
              <a:rPr lang="en-US" sz="2400">
                <a:latin typeface="Arial Nova"/>
                <a:ea typeface="Verdana"/>
              </a:rPr>
              <a:t>The HTML </a:t>
            </a:r>
            <a:r>
              <a:rPr lang="en-US" sz="2400">
                <a:solidFill>
                  <a:srgbClr val="DC143C"/>
                </a:solidFill>
                <a:latin typeface="Arial Nova"/>
              </a:rPr>
              <a:t>&lt;picture&gt;</a:t>
            </a:r>
            <a:r>
              <a:rPr lang="en-US" sz="2400">
                <a:latin typeface="Arial Nova"/>
                <a:ea typeface="Verdana"/>
              </a:rPr>
              <a:t> element allows you to define different images for different browser window sizes.</a:t>
            </a:r>
            <a:endParaRPr lang="en-US" sz="2400">
              <a:latin typeface="Arial Nova"/>
              <a:cs typeface="Calibri" panose="020F0502020204030204"/>
            </a:endParaRPr>
          </a:p>
          <a:p>
            <a:pPr marL="0" indent="0">
              <a:buNone/>
            </a:pPr>
            <a:r>
              <a:rPr lang="en-US" sz="2400">
                <a:latin typeface="Arial Nova"/>
                <a:ea typeface="Verdana"/>
              </a:rPr>
              <a:t>Resize the browser window to see how the image below changes depending on the width:</a:t>
            </a:r>
            <a:endParaRPr lang="en-US" sz="2400">
              <a:latin typeface="Arial Nova"/>
              <a:cs typeface="Calibri" panose="020F0502020204030204"/>
            </a:endParaRPr>
          </a:p>
          <a:p>
            <a:pPr marL="0" indent="0">
              <a:buNone/>
            </a:pPr>
            <a:r>
              <a:rPr lang="en-US" sz="2400">
                <a:latin typeface="Arial Nova"/>
                <a:cs typeface="Segoe UI"/>
              </a:rPr>
              <a:t>Example</a:t>
            </a:r>
            <a:endParaRPr lang="en-US" sz="2400">
              <a:latin typeface="Arial Nova"/>
              <a:cs typeface="Calibri"/>
            </a:endParaRPr>
          </a:p>
          <a:p>
            <a:pPr marL="0" indent="0">
              <a:buNone/>
            </a:pPr>
            <a:r>
              <a:rPr lang="en-US" sz="2400">
                <a:solidFill>
                  <a:srgbClr val="0000CD"/>
                </a:solidFill>
                <a:latin typeface="Arial Nova"/>
                <a:cs typeface="Calibri"/>
              </a:rPr>
              <a:t>&lt;</a:t>
            </a:r>
            <a:r>
              <a:rPr lang="en-US" sz="2400">
                <a:solidFill>
                  <a:srgbClr val="A52A2A"/>
                </a:solidFill>
                <a:latin typeface="Arial Nova"/>
                <a:cs typeface="Calibri"/>
              </a:rPr>
              <a:t>picture</a:t>
            </a:r>
            <a:r>
              <a:rPr lang="en-US" sz="2400">
                <a:solidFill>
                  <a:srgbClr val="0000CD"/>
                </a:solidFill>
                <a:latin typeface="Arial Nova"/>
                <a:cs typeface="Calibri"/>
              </a:rPr>
              <a:t>&gt;</a:t>
            </a:r>
            <a:br>
              <a:rPr lang="en-US" sz="2400">
                <a:latin typeface="Arial Nova"/>
                <a:cs typeface="Calibri"/>
              </a:rPr>
            </a:br>
            <a:r>
              <a:rPr lang="en-US" sz="2400">
                <a:solidFill>
                  <a:srgbClr val="0000CD"/>
                </a:solidFill>
                <a:latin typeface="Arial Nova"/>
                <a:cs typeface="Calibri"/>
              </a:rPr>
              <a:t>  &lt;</a:t>
            </a:r>
            <a:r>
              <a:rPr lang="en-US" sz="2400">
                <a:solidFill>
                  <a:srgbClr val="A52A2A"/>
                </a:solidFill>
                <a:latin typeface="Arial Nova"/>
                <a:cs typeface="Calibri"/>
              </a:rPr>
              <a:t>source</a:t>
            </a:r>
            <a:r>
              <a:rPr lang="en-US" sz="2400">
                <a:solidFill>
                  <a:srgbClr val="FF0000"/>
                </a:solidFill>
                <a:latin typeface="Arial Nova"/>
                <a:cs typeface="Calibri"/>
              </a:rPr>
              <a:t> </a:t>
            </a:r>
            <a:r>
              <a:rPr lang="en-US" sz="2400" err="1">
                <a:solidFill>
                  <a:srgbClr val="FF0000"/>
                </a:solidFill>
                <a:latin typeface="Arial Nova"/>
                <a:cs typeface="Calibri"/>
              </a:rPr>
              <a:t>srcset</a:t>
            </a:r>
            <a:r>
              <a:rPr lang="en-US" sz="2400">
                <a:solidFill>
                  <a:srgbClr val="0000CD"/>
                </a:solidFill>
                <a:latin typeface="Arial Nova"/>
                <a:cs typeface="Calibri"/>
              </a:rPr>
              <a:t>="img_smallflower.jpg"</a:t>
            </a:r>
            <a:r>
              <a:rPr lang="en-US" sz="2400">
                <a:solidFill>
                  <a:srgbClr val="FF0000"/>
                </a:solidFill>
                <a:latin typeface="Arial Nova"/>
                <a:cs typeface="Calibri"/>
              </a:rPr>
              <a:t> media</a:t>
            </a:r>
            <a:r>
              <a:rPr lang="en-US" sz="2400">
                <a:solidFill>
                  <a:srgbClr val="0000CD"/>
                </a:solidFill>
                <a:latin typeface="Arial Nova"/>
                <a:cs typeface="Calibri"/>
              </a:rPr>
              <a:t>="(max-width: 600px)"&gt;</a:t>
            </a:r>
            <a:br>
              <a:rPr lang="en-US" sz="2400">
                <a:latin typeface="Arial Nova"/>
                <a:cs typeface="Calibri"/>
              </a:rPr>
            </a:br>
            <a:r>
              <a:rPr lang="en-US" sz="2400">
                <a:solidFill>
                  <a:srgbClr val="0000CD"/>
                </a:solidFill>
                <a:latin typeface="Arial Nova"/>
                <a:cs typeface="Calibri"/>
              </a:rPr>
              <a:t>  &lt;</a:t>
            </a:r>
            <a:r>
              <a:rPr lang="en-US" sz="2400">
                <a:solidFill>
                  <a:srgbClr val="A52A2A"/>
                </a:solidFill>
                <a:latin typeface="Arial Nova"/>
                <a:cs typeface="Calibri"/>
              </a:rPr>
              <a:t>source</a:t>
            </a:r>
            <a:r>
              <a:rPr lang="en-US" sz="2400">
                <a:solidFill>
                  <a:srgbClr val="FF0000"/>
                </a:solidFill>
                <a:latin typeface="Arial Nova"/>
                <a:cs typeface="Calibri"/>
              </a:rPr>
              <a:t> </a:t>
            </a:r>
            <a:r>
              <a:rPr lang="en-US" sz="2400" err="1">
                <a:solidFill>
                  <a:srgbClr val="FF0000"/>
                </a:solidFill>
                <a:latin typeface="Arial Nova"/>
                <a:cs typeface="Calibri"/>
              </a:rPr>
              <a:t>srcset</a:t>
            </a:r>
            <a:r>
              <a:rPr lang="en-US" sz="2400">
                <a:solidFill>
                  <a:srgbClr val="0000CD"/>
                </a:solidFill>
                <a:latin typeface="Arial Nova"/>
                <a:cs typeface="Calibri"/>
              </a:rPr>
              <a:t>="img_flowers.jpg"</a:t>
            </a:r>
            <a:r>
              <a:rPr lang="en-US" sz="2400">
                <a:solidFill>
                  <a:srgbClr val="FF0000"/>
                </a:solidFill>
                <a:latin typeface="Arial Nova"/>
                <a:cs typeface="Calibri"/>
              </a:rPr>
              <a:t> media</a:t>
            </a:r>
            <a:r>
              <a:rPr lang="en-US" sz="2400">
                <a:solidFill>
                  <a:srgbClr val="0000CD"/>
                </a:solidFill>
                <a:latin typeface="Arial Nova"/>
                <a:cs typeface="Calibri"/>
              </a:rPr>
              <a:t>="(max-width: 1500px)"&gt;</a:t>
            </a:r>
            <a:br>
              <a:rPr lang="en-US" sz="2400">
                <a:latin typeface="Arial Nova"/>
                <a:cs typeface="Calibri"/>
              </a:rPr>
            </a:br>
            <a:r>
              <a:rPr lang="en-US" sz="2400">
                <a:solidFill>
                  <a:srgbClr val="0000CD"/>
                </a:solidFill>
                <a:latin typeface="Arial Nova"/>
                <a:cs typeface="Calibri"/>
              </a:rPr>
              <a:t>  &lt;</a:t>
            </a:r>
            <a:r>
              <a:rPr lang="en-US" sz="2400">
                <a:solidFill>
                  <a:srgbClr val="A52A2A"/>
                </a:solidFill>
                <a:latin typeface="Arial Nova"/>
                <a:cs typeface="Calibri"/>
              </a:rPr>
              <a:t>source</a:t>
            </a:r>
            <a:r>
              <a:rPr lang="en-US" sz="2400">
                <a:solidFill>
                  <a:srgbClr val="FF0000"/>
                </a:solidFill>
                <a:latin typeface="Arial Nova"/>
                <a:cs typeface="Calibri"/>
              </a:rPr>
              <a:t> </a:t>
            </a:r>
            <a:r>
              <a:rPr lang="en-US" sz="2400" err="1">
                <a:solidFill>
                  <a:srgbClr val="FF0000"/>
                </a:solidFill>
                <a:latin typeface="Arial Nova"/>
                <a:cs typeface="Calibri"/>
              </a:rPr>
              <a:t>srcset</a:t>
            </a:r>
            <a:r>
              <a:rPr lang="en-US" sz="2400">
                <a:solidFill>
                  <a:srgbClr val="0000CD"/>
                </a:solidFill>
                <a:latin typeface="Arial Nova"/>
                <a:cs typeface="Calibri"/>
              </a:rPr>
              <a:t>="flowers.jpg"&gt;</a:t>
            </a:r>
            <a:br>
              <a:rPr lang="en-US" sz="2400">
                <a:latin typeface="Arial Nova"/>
                <a:cs typeface="Calibri"/>
              </a:rPr>
            </a:br>
            <a:r>
              <a:rPr lang="en-US" sz="2400">
                <a:solidFill>
                  <a:srgbClr val="0000CD"/>
                </a:solidFill>
                <a:latin typeface="Arial Nova"/>
                <a:cs typeface="Calibri"/>
              </a:rPr>
              <a:t>  &lt;</a:t>
            </a:r>
            <a:r>
              <a:rPr lang="en-US" sz="2400" err="1">
                <a:solidFill>
                  <a:srgbClr val="A52A2A"/>
                </a:solidFill>
                <a:latin typeface="Arial Nova"/>
                <a:cs typeface="Calibri"/>
              </a:rPr>
              <a:t>img</a:t>
            </a:r>
            <a:r>
              <a:rPr lang="en-US" sz="2400">
                <a:solidFill>
                  <a:srgbClr val="FF0000"/>
                </a:solidFill>
                <a:latin typeface="Arial Nova"/>
                <a:cs typeface="Calibri"/>
              </a:rPr>
              <a:t> </a:t>
            </a:r>
            <a:r>
              <a:rPr lang="en-US" sz="2400" err="1">
                <a:solidFill>
                  <a:srgbClr val="FF0000"/>
                </a:solidFill>
                <a:latin typeface="Arial Nova"/>
                <a:cs typeface="Calibri"/>
              </a:rPr>
              <a:t>src</a:t>
            </a:r>
            <a:r>
              <a:rPr lang="en-US" sz="2400">
                <a:solidFill>
                  <a:srgbClr val="0000CD"/>
                </a:solidFill>
                <a:latin typeface="Arial Nova"/>
                <a:cs typeface="Calibri"/>
              </a:rPr>
              <a:t>="img_smallflower.jpg"</a:t>
            </a:r>
            <a:r>
              <a:rPr lang="en-US" sz="2400">
                <a:solidFill>
                  <a:srgbClr val="FF0000"/>
                </a:solidFill>
                <a:latin typeface="Arial Nova"/>
                <a:cs typeface="Calibri"/>
              </a:rPr>
              <a:t> alt</a:t>
            </a:r>
            <a:r>
              <a:rPr lang="en-US" sz="2400">
                <a:solidFill>
                  <a:srgbClr val="0000CD"/>
                </a:solidFill>
                <a:latin typeface="Arial Nova"/>
                <a:cs typeface="Calibri"/>
              </a:rPr>
              <a:t>="Flowers"&gt;</a:t>
            </a:r>
            <a:br>
              <a:rPr lang="en-US" sz="2400">
                <a:latin typeface="Arial Nova"/>
                <a:cs typeface="Calibri"/>
              </a:rPr>
            </a:br>
            <a:r>
              <a:rPr lang="en-US" sz="2400">
                <a:solidFill>
                  <a:srgbClr val="0000CD"/>
                </a:solidFill>
                <a:latin typeface="Arial Nova"/>
                <a:cs typeface="Calibri"/>
              </a:rPr>
              <a:t>&lt;</a:t>
            </a:r>
            <a:r>
              <a:rPr lang="en-US" sz="2400">
                <a:solidFill>
                  <a:srgbClr val="A52A2A"/>
                </a:solidFill>
                <a:latin typeface="Arial Nova"/>
                <a:cs typeface="Calibri"/>
              </a:rPr>
              <a:t>/picture</a:t>
            </a:r>
            <a:r>
              <a:rPr lang="en-US" sz="2400">
                <a:solidFill>
                  <a:srgbClr val="0000CD"/>
                </a:solidFill>
                <a:latin typeface="Arial Nova"/>
                <a:cs typeface="Calibri"/>
              </a:rPr>
              <a:t>&gt;</a:t>
            </a:r>
            <a:endParaRPr lang="en-US" sz="2400">
              <a:latin typeface="Arial Nova"/>
              <a:cs typeface="Calibri" panose="020F0502020204030204"/>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39A45013-D62F-E54F-457E-EED188B6FB4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2EC1BBC-8304-73CF-8033-4DC91FFF239D}"/>
              </a:ext>
            </a:extLst>
          </p:cNvPr>
          <p:cNvSpPr>
            <a:spLocks noGrp="1"/>
          </p:cNvSpPr>
          <p:nvPr>
            <p:ph type="sldNum" sz="quarter" idx="12"/>
          </p:nvPr>
        </p:nvSpPr>
        <p:spPr/>
        <p:txBody>
          <a:bodyPr/>
          <a:lstStyle/>
          <a:p>
            <a:fld id="{D4C40640-FB97-403C-ACEE-868BB27D48AD}" type="slidenum">
              <a:rPr lang="en-IN" smtClean="0"/>
              <a:t>93</a:t>
            </a:fld>
            <a:endParaRPr lang="en-IN"/>
          </a:p>
        </p:txBody>
      </p:sp>
    </p:spTree>
    <p:extLst>
      <p:ext uri="{BB962C8B-B14F-4D97-AF65-F5344CB8AC3E}">
        <p14:creationId xmlns:p14="http://schemas.microsoft.com/office/powerpoint/2010/main" val="9994500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3D962-BDAE-6DED-D1DB-BF1CABB8A831}"/>
              </a:ext>
            </a:extLst>
          </p:cNvPr>
          <p:cNvSpPr>
            <a:spLocks noGrp="1"/>
          </p:cNvSpPr>
          <p:nvPr>
            <p:ph idx="1"/>
          </p:nvPr>
        </p:nvSpPr>
        <p:spPr>
          <a:xfrm>
            <a:off x="838200" y="344758"/>
            <a:ext cx="10515600" cy="5832205"/>
          </a:xfrm>
        </p:spPr>
        <p:txBody>
          <a:bodyPr vert="horz" lIns="91440" tIns="45720" rIns="91440" bIns="45720" rtlCol="0" anchor="t">
            <a:normAutofit/>
          </a:bodyPr>
          <a:lstStyle/>
          <a:p>
            <a:r>
              <a:rPr lang="en-US" sz="2400" b="1">
                <a:latin typeface="Arial Nova"/>
                <a:cs typeface="Segoe UI"/>
              </a:rPr>
              <a:t>Responsive Text Size</a:t>
            </a:r>
            <a:endParaRPr lang="en-US" sz="2400" b="1">
              <a:latin typeface="Arial Nova"/>
              <a:cs typeface="Calibri" panose="020F0502020204030204"/>
            </a:endParaRPr>
          </a:p>
          <a:p>
            <a:pPr marL="0" indent="0">
              <a:buNone/>
            </a:pPr>
            <a:r>
              <a:rPr lang="en-US" sz="2400">
                <a:latin typeface="Arial Nova"/>
                <a:ea typeface="Verdana"/>
              </a:rPr>
              <a:t>The text size can be set with a "</a:t>
            </a:r>
            <a:r>
              <a:rPr lang="en-US" sz="2400" err="1">
                <a:latin typeface="Arial Nova"/>
                <a:ea typeface="Verdana"/>
              </a:rPr>
              <a:t>vw</a:t>
            </a:r>
            <a:r>
              <a:rPr lang="en-US" sz="2400">
                <a:latin typeface="Arial Nova"/>
                <a:ea typeface="Verdana"/>
              </a:rPr>
              <a:t>" unit, which means the "viewport width".</a:t>
            </a:r>
            <a:endParaRPr lang="en-US" sz="2400">
              <a:latin typeface="Arial Nova"/>
              <a:cs typeface="Calibri" panose="020F0502020204030204"/>
            </a:endParaRPr>
          </a:p>
          <a:p>
            <a:pPr marL="0" indent="0">
              <a:buNone/>
            </a:pPr>
            <a:r>
              <a:rPr lang="en-US" sz="2400">
                <a:latin typeface="Arial Nova"/>
                <a:ea typeface="Verdana"/>
              </a:rPr>
              <a:t>That way the text size will follow the size of the browser window:</a:t>
            </a:r>
            <a:endParaRPr lang="en-US" sz="2400">
              <a:latin typeface="Arial Nova"/>
              <a:cs typeface="Calibri" panose="020F0502020204030204"/>
            </a:endParaRPr>
          </a:p>
          <a:p>
            <a:pPr marL="0" indent="0">
              <a:buNone/>
            </a:pPr>
            <a:r>
              <a:rPr lang="en-US" sz="2400">
                <a:solidFill>
                  <a:srgbClr val="0000CD"/>
                </a:solidFill>
                <a:latin typeface="Arial Nova"/>
                <a:cs typeface="Calibri"/>
              </a:rPr>
              <a:t>&lt;</a:t>
            </a:r>
            <a:r>
              <a:rPr lang="en-US" sz="2400">
                <a:solidFill>
                  <a:srgbClr val="A52A2A"/>
                </a:solidFill>
                <a:latin typeface="Arial Nova"/>
                <a:cs typeface="Calibri"/>
              </a:rPr>
              <a:t>h1</a:t>
            </a:r>
            <a:r>
              <a:rPr lang="en-US" sz="2400">
                <a:solidFill>
                  <a:srgbClr val="FF0000"/>
                </a:solidFill>
                <a:latin typeface="Arial Nova"/>
                <a:cs typeface="Calibri"/>
              </a:rPr>
              <a:t> style</a:t>
            </a:r>
            <a:r>
              <a:rPr lang="en-US" sz="2400">
                <a:solidFill>
                  <a:srgbClr val="0000CD"/>
                </a:solidFill>
                <a:latin typeface="Arial Nova"/>
                <a:cs typeface="Calibri"/>
              </a:rPr>
              <a:t>="</a:t>
            </a:r>
            <a:r>
              <a:rPr lang="en-US" sz="2400" b="1">
                <a:solidFill>
                  <a:srgbClr val="0000CD"/>
                </a:solidFill>
                <a:latin typeface="Arial Nova"/>
                <a:cs typeface="Calibri"/>
              </a:rPr>
              <a:t>font-size:10vw</a:t>
            </a:r>
            <a:r>
              <a:rPr lang="en-US" sz="2400">
                <a:solidFill>
                  <a:srgbClr val="0000CD"/>
                </a:solidFill>
                <a:latin typeface="Arial Nova"/>
                <a:cs typeface="Calibri"/>
              </a:rPr>
              <a:t>"&gt;</a:t>
            </a:r>
            <a:r>
              <a:rPr lang="en-US" sz="2400">
                <a:latin typeface="Arial Nova"/>
                <a:cs typeface="Calibri"/>
              </a:rPr>
              <a:t>Hello World</a:t>
            </a:r>
            <a:r>
              <a:rPr lang="en-US" sz="2400">
                <a:solidFill>
                  <a:srgbClr val="0000CD"/>
                </a:solidFill>
                <a:latin typeface="Arial Nova"/>
                <a:cs typeface="Calibri"/>
              </a:rPr>
              <a:t>&lt;</a:t>
            </a:r>
            <a:r>
              <a:rPr lang="en-US" sz="2400">
                <a:solidFill>
                  <a:srgbClr val="A52A2A"/>
                </a:solidFill>
                <a:latin typeface="Arial Nova"/>
                <a:cs typeface="Calibri"/>
              </a:rPr>
              <a:t>/h1</a:t>
            </a:r>
            <a:r>
              <a:rPr lang="en-US" sz="2400">
                <a:solidFill>
                  <a:srgbClr val="0000CD"/>
                </a:solidFill>
                <a:latin typeface="Arial Nova"/>
                <a:cs typeface="Calibri"/>
              </a:rPr>
              <a:t>&gt;</a:t>
            </a:r>
          </a:p>
          <a:p>
            <a:endParaRPr lang="en-US" sz="2000">
              <a:latin typeface="Arial Nova"/>
              <a:cs typeface="Segoe UI"/>
            </a:endParaRPr>
          </a:p>
          <a:p>
            <a:endParaRPr lang="en-US" sz="2000">
              <a:latin typeface="Arial Nova"/>
              <a:ea typeface="Verdana"/>
              <a:cs typeface="Calibri"/>
            </a:endParaRPr>
          </a:p>
          <a:p>
            <a:pPr>
              <a:buNone/>
            </a:pPr>
            <a:r>
              <a:rPr lang="en-US" sz="1100">
                <a:solidFill>
                  <a:srgbClr val="FFFFFF"/>
                </a:solidFill>
                <a:latin typeface="Verdana"/>
                <a:ea typeface="Verdana"/>
                <a:cs typeface="Calibri"/>
              </a:rPr>
              <a:t>Left Menu</a:t>
            </a:r>
            <a:br>
              <a:rPr lang="en-US" sz="1100">
                <a:solidFill>
                  <a:srgbClr val="FFFFFF"/>
                </a:solidFill>
                <a:latin typeface="Verdana"/>
                <a:ea typeface="Verdana"/>
                <a:cs typeface="Calibri"/>
              </a:rPr>
            </a:br>
            <a:br>
              <a:rPr lang="en-US" sz="1100">
                <a:solidFill>
                  <a:srgbClr val="FFFFFF"/>
                </a:solidFill>
                <a:latin typeface="Verdana"/>
                <a:ea typeface="Verdana"/>
                <a:cs typeface="Calibri"/>
              </a:rPr>
            </a:br>
            <a:br>
              <a:rPr lang="en-US" sz="1100">
                <a:solidFill>
                  <a:srgbClr val="FFFFFF"/>
                </a:solidFill>
                <a:latin typeface="Verdana"/>
                <a:ea typeface="Verdana"/>
                <a:cs typeface="Calibri"/>
              </a:rPr>
            </a:br>
            <a:endParaRPr lang="en-US" sz="1100">
              <a:solidFill>
                <a:srgbClr val="FFFFFF"/>
              </a:solidFill>
              <a:latin typeface="Verdana"/>
              <a:ea typeface="Verdana"/>
              <a:cs typeface="Calibri"/>
            </a:endParaRPr>
          </a:p>
          <a:p>
            <a:pPr>
              <a:buNone/>
            </a:pPr>
            <a:endParaRPr lang="en-US">
              <a:cs typeface="Calibri"/>
            </a:endParaRPr>
          </a:p>
        </p:txBody>
      </p:sp>
      <p:sp>
        <p:nvSpPr>
          <p:cNvPr id="4" name="Footer Placeholder 3">
            <a:extLst>
              <a:ext uri="{FF2B5EF4-FFF2-40B4-BE49-F238E27FC236}">
                <a16:creationId xmlns:a16="http://schemas.microsoft.com/office/drawing/2014/main" id="{458060F3-974E-B2FA-28E4-11171A107A7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AA5A4EF-7E89-B578-4F63-B2F53D5730F1}"/>
              </a:ext>
            </a:extLst>
          </p:cNvPr>
          <p:cNvSpPr>
            <a:spLocks noGrp="1"/>
          </p:cNvSpPr>
          <p:nvPr>
            <p:ph type="sldNum" sz="quarter" idx="12"/>
          </p:nvPr>
        </p:nvSpPr>
        <p:spPr/>
        <p:txBody>
          <a:bodyPr/>
          <a:lstStyle/>
          <a:p>
            <a:fld id="{D4C40640-FB97-403C-ACEE-868BB27D48AD}" type="slidenum">
              <a:rPr lang="en-IN" smtClean="0"/>
              <a:t>94</a:t>
            </a:fld>
            <a:endParaRPr lang="en-IN"/>
          </a:p>
        </p:txBody>
      </p:sp>
    </p:spTree>
    <p:extLst>
      <p:ext uri="{BB962C8B-B14F-4D97-AF65-F5344CB8AC3E}">
        <p14:creationId xmlns:p14="http://schemas.microsoft.com/office/powerpoint/2010/main" val="19112250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CB77-E48E-8C6A-EF17-67E73F062CA8}"/>
              </a:ext>
            </a:extLst>
          </p:cNvPr>
          <p:cNvSpPr>
            <a:spLocks noGrp="1"/>
          </p:cNvSpPr>
          <p:nvPr>
            <p:ph type="title"/>
          </p:nvPr>
        </p:nvSpPr>
        <p:spPr/>
        <p:txBody>
          <a:bodyPr/>
          <a:lstStyle/>
          <a:p>
            <a:r>
              <a:rPr lang="en-US" sz="3200" b="1">
                <a:latin typeface="Segoe UI"/>
                <a:cs typeface="Segoe UI"/>
              </a:rPr>
              <a:t>HTML Computer Code Elements</a:t>
            </a:r>
            <a:endParaRPr lang="en-US" b="1">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3B947B40-3A53-B1BB-5204-17958EB57922}"/>
              </a:ext>
            </a:extLst>
          </p:cNvPr>
          <p:cNvSpPr>
            <a:spLocks noGrp="1"/>
          </p:cNvSpPr>
          <p:nvPr>
            <p:ph idx="1"/>
          </p:nvPr>
        </p:nvSpPr>
        <p:spPr/>
        <p:txBody>
          <a:bodyPr vert="horz" lIns="91440" tIns="45720" rIns="91440" bIns="45720" rtlCol="0" anchor="t">
            <a:normAutofit/>
          </a:bodyPr>
          <a:lstStyle/>
          <a:p>
            <a:pPr marL="0" indent="0">
              <a:buNone/>
            </a:pPr>
            <a:r>
              <a:rPr lang="en-US" sz="2400">
                <a:latin typeface="Arial Nova"/>
                <a:ea typeface="Verdana"/>
              </a:rPr>
              <a:t>HTML contains several elements for defining user input and computer code.</a:t>
            </a:r>
            <a:endParaRPr lang="en-US" sz="2400">
              <a:latin typeface="Arial Nova"/>
              <a:cs typeface="Calibri" panose="020F0502020204030204"/>
            </a:endParaRPr>
          </a:p>
          <a:p>
            <a:pPr marL="0" indent="0">
              <a:buNone/>
            </a:pPr>
            <a:endParaRPr lang="en-US" sz="2400">
              <a:latin typeface="Arial Nova"/>
              <a:ea typeface="Verdana"/>
              <a:cs typeface="Segoe UI"/>
            </a:endParaRPr>
          </a:p>
          <a:p>
            <a:pPr marL="0" indent="0">
              <a:buNone/>
            </a:pPr>
            <a:r>
              <a:rPr lang="en-US" sz="2400">
                <a:latin typeface="Arial Nova"/>
                <a:cs typeface="Segoe UI"/>
              </a:rPr>
              <a:t>Example:</a:t>
            </a:r>
            <a:endParaRPr lang="en-US" sz="2400">
              <a:latin typeface="Arial Nova"/>
              <a:cs typeface="Calibri" panose="020F0502020204030204"/>
            </a:endParaRPr>
          </a:p>
          <a:p>
            <a:pPr marL="0" indent="0">
              <a:buNone/>
            </a:pPr>
            <a:r>
              <a:rPr lang="en-US" sz="2400">
                <a:solidFill>
                  <a:srgbClr val="0000CD"/>
                </a:solidFill>
                <a:latin typeface="Arial Nova"/>
              </a:rPr>
              <a:t>&lt;</a:t>
            </a:r>
            <a:r>
              <a:rPr lang="en-US" sz="2400">
                <a:solidFill>
                  <a:srgbClr val="A52A2A"/>
                </a:solidFill>
                <a:latin typeface="Arial Nova"/>
              </a:rPr>
              <a:t>code</a:t>
            </a:r>
            <a:r>
              <a:rPr lang="en-US" sz="2400">
                <a:solidFill>
                  <a:srgbClr val="0000CD"/>
                </a:solidFill>
                <a:latin typeface="Arial Nova"/>
              </a:rPr>
              <a:t>&gt;</a:t>
            </a:r>
            <a:br>
              <a:rPr lang="en-US" sz="2400">
                <a:latin typeface="Arial Nova"/>
              </a:rPr>
            </a:br>
            <a:r>
              <a:rPr lang="en-US" sz="2400">
                <a:solidFill>
                  <a:srgbClr val="0000CD"/>
                </a:solidFill>
                <a:latin typeface="Arial Nova"/>
              </a:rPr>
              <a:t>x = 5;</a:t>
            </a:r>
            <a:br>
              <a:rPr lang="en-US" sz="2400">
                <a:latin typeface="Arial Nova"/>
              </a:rPr>
            </a:br>
            <a:r>
              <a:rPr lang="en-US" sz="2400">
                <a:solidFill>
                  <a:srgbClr val="0000CD"/>
                </a:solidFill>
                <a:latin typeface="Arial Nova"/>
              </a:rPr>
              <a:t>y = 6;</a:t>
            </a:r>
            <a:br>
              <a:rPr lang="en-US" sz="2400">
                <a:latin typeface="Arial Nova"/>
              </a:rPr>
            </a:br>
            <a:r>
              <a:rPr lang="en-US" sz="2400">
                <a:solidFill>
                  <a:srgbClr val="0000CD"/>
                </a:solidFill>
                <a:latin typeface="Arial Nova"/>
              </a:rPr>
              <a:t>z = x + y;</a:t>
            </a:r>
            <a:br>
              <a:rPr lang="en-US" sz="2400">
                <a:latin typeface="Arial Nova"/>
              </a:rPr>
            </a:br>
            <a:r>
              <a:rPr lang="en-US" sz="2400">
                <a:solidFill>
                  <a:srgbClr val="0000CD"/>
                </a:solidFill>
                <a:latin typeface="Arial Nova"/>
              </a:rPr>
              <a:t>&lt;</a:t>
            </a:r>
            <a:r>
              <a:rPr lang="en-US" sz="2400">
                <a:solidFill>
                  <a:srgbClr val="A52A2A"/>
                </a:solidFill>
                <a:latin typeface="Arial Nova"/>
              </a:rPr>
              <a:t>/code</a:t>
            </a:r>
            <a:r>
              <a:rPr lang="en-US" sz="2400">
                <a:solidFill>
                  <a:srgbClr val="0000CD"/>
                </a:solidFill>
                <a:latin typeface="Arial Nova"/>
              </a:rPr>
              <a:t>&gt;</a:t>
            </a:r>
            <a:endParaRPr lang="en-US" sz="2400">
              <a:latin typeface="Arial Nova"/>
              <a:cs typeface="Calibri" panose="020F0502020204030204"/>
            </a:endParaRPr>
          </a:p>
          <a:p>
            <a:pPr marL="0" indent="0">
              <a:buNone/>
            </a:pPr>
            <a:endParaRPr lang="en-US" sz="2400">
              <a:latin typeface="Arial Nova"/>
              <a:cs typeface="Calibri" panose="020F0502020204030204"/>
            </a:endParaRPr>
          </a:p>
        </p:txBody>
      </p:sp>
      <p:sp>
        <p:nvSpPr>
          <p:cNvPr id="4" name="Footer Placeholder 3">
            <a:extLst>
              <a:ext uri="{FF2B5EF4-FFF2-40B4-BE49-F238E27FC236}">
                <a16:creationId xmlns:a16="http://schemas.microsoft.com/office/drawing/2014/main" id="{E7D765CB-ED80-E8E9-F304-11C3243437B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C5D61DE-05D4-5568-D3F3-63D61E5BBEFB}"/>
              </a:ext>
            </a:extLst>
          </p:cNvPr>
          <p:cNvSpPr>
            <a:spLocks noGrp="1"/>
          </p:cNvSpPr>
          <p:nvPr>
            <p:ph type="sldNum" sz="quarter" idx="12"/>
          </p:nvPr>
        </p:nvSpPr>
        <p:spPr/>
        <p:txBody>
          <a:bodyPr/>
          <a:lstStyle/>
          <a:p>
            <a:fld id="{D4C40640-FB97-403C-ACEE-868BB27D48AD}" type="slidenum">
              <a:rPr lang="en-IN" smtClean="0"/>
              <a:t>95</a:t>
            </a:fld>
            <a:endParaRPr lang="en-IN"/>
          </a:p>
        </p:txBody>
      </p:sp>
    </p:spTree>
    <p:extLst>
      <p:ext uri="{BB962C8B-B14F-4D97-AF65-F5344CB8AC3E}">
        <p14:creationId xmlns:p14="http://schemas.microsoft.com/office/powerpoint/2010/main" val="40202168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DE63F-D2DC-521D-BBE5-14FD9F71063A}"/>
              </a:ext>
            </a:extLst>
          </p:cNvPr>
          <p:cNvSpPr>
            <a:spLocks noGrp="1"/>
          </p:cNvSpPr>
          <p:nvPr>
            <p:ph idx="1"/>
          </p:nvPr>
        </p:nvSpPr>
        <p:spPr>
          <a:xfrm>
            <a:off x="838200" y="431022"/>
            <a:ext cx="10515600" cy="5745941"/>
          </a:xfrm>
        </p:spPr>
        <p:txBody>
          <a:bodyPr vert="horz" lIns="91440" tIns="45720" rIns="91440" bIns="45720" rtlCol="0" anchor="t">
            <a:normAutofit lnSpcReduction="10000"/>
          </a:bodyPr>
          <a:lstStyle/>
          <a:p>
            <a:r>
              <a:rPr lang="en-US" sz="2400" b="1">
                <a:latin typeface="Arial Nova"/>
                <a:cs typeface="Segoe UI"/>
              </a:rPr>
              <a:t>HTML &lt;</a:t>
            </a:r>
            <a:r>
              <a:rPr lang="en-US" sz="2400" b="1" err="1">
                <a:latin typeface="Arial Nova"/>
                <a:cs typeface="Segoe UI"/>
              </a:rPr>
              <a:t>kbd</a:t>
            </a:r>
            <a:r>
              <a:rPr lang="en-US" sz="2400" b="1">
                <a:latin typeface="Arial Nova"/>
                <a:cs typeface="Segoe UI"/>
              </a:rPr>
              <a:t>&gt; For Keyboard Input</a:t>
            </a:r>
            <a:endParaRPr lang="en-US" sz="2400" b="1">
              <a:latin typeface="Arial Nova"/>
              <a:cs typeface="Calibri" panose="020F0502020204030204"/>
            </a:endParaRPr>
          </a:p>
          <a:p>
            <a:pPr marL="0" indent="0">
              <a:buNone/>
            </a:pPr>
            <a:r>
              <a:rPr lang="en-US" sz="2400">
                <a:latin typeface="Arial Nova"/>
                <a:ea typeface="Verdana"/>
              </a:rPr>
              <a:t>The HTML </a:t>
            </a:r>
            <a:r>
              <a:rPr lang="en-US" sz="2400">
                <a:solidFill>
                  <a:srgbClr val="DC143C"/>
                </a:solidFill>
                <a:latin typeface="Arial Nova"/>
              </a:rPr>
              <a:t>&lt;</a:t>
            </a:r>
            <a:r>
              <a:rPr lang="en-US" sz="2400" err="1">
                <a:solidFill>
                  <a:srgbClr val="DC143C"/>
                </a:solidFill>
                <a:latin typeface="Arial Nova"/>
              </a:rPr>
              <a:t>kbd</a:t>
            </a:r>
            <a:r>
              <a:rPr lang="en-US" sz="2400">
                <a:solidFill>
                  <a:srgbClr val="DC143C"/>
                </a:solidFill>
                <a:latin typeface="Arial Nova"/>
              </a:rPr>
              <a:t>&gt;</a:t>
            </a:r>
            <a:r>
              <a:rPr lang="en-US" sz="2400">
                <a:latin typeface="Arial Nova"/>
                <a:ea typeface="Verdana"/>
              </a:rPr>
              <a:t> element is used to define keyboard input. The content inside is displayed in the browser's default monospace font.</a:t>
            </a:r>
            <a:endParaRPr lang="en-US" sz="2400">
              <a:latin typeface="Arial Nova"/>
              <a:cs typeface="Calibri" panose="020F0502020204030204"/>
            </a:endParaRPr>
          </a:p>
          <a:p>
            <a:pPr marL="0" indent="0">
              <a:buNone/>
            </a:pPr>
            <a:r>
              <a:rPr lang="en-US" sz="2400">
                <a:latin typeface="Arial Nova"/>
                <a:cs typeface="Segoe UI"/>
              </a:rPr>
              <a:t>Example</a:t>
            </a:r>
            <a:endParaRPr lang="en-US" sz="2400">
              <a:latin typeface="Arial Nova"/>
              <a:cs typeface="Calibri" panose="020F0502020204030204"/>
            </a:endParaRPr>
          </a:p>
          <a:p>
            <a:pPr marL="0" indent="0">
              <a:buNone/>
            </a:pPr>
            <a:r>
              <a:rPr lang="en-US" sz="2400">
                <a:latin typeface="Arial Nova"/>
                <a:ea typeface="Verdana"/>
              </a:rPr>
              <a:t>Define some text as keyboard input in a document:</a:t>
            </a:r>
            <a:endParaRPr lang="en-US" sz="2400">
              <a:latin typeface="Arial Nova"/>
              <a:cs typeface="Calibri" panose="020F0502020204030204"/>
            </a:endParaRPr>
          </a:p>
          <a:p>
            <a:pPr marL="0" indent="0">
              <a:buNone/>
            </a:pPr>
            <a:r>
              <a:rPr lang="en-US" sz="2400">
                <a:solidFill>
                  <a:srgbClr val="0000CD"/>
                </a:solidFill>
                <a:latin typeface="Arial Nova"/>
              </a:rPr>
              <a:t>&lt;</a:t>
            </a:r>
            <a:r>
              <a:rPr lang="en-US" sz="2400">
                <a:solidFill>
                  <a:srgbClr val="A52A2A"/>
                </a:solidFill>
                <a:latin typeface="Arial Nova"/>
              </a:rPr>
              <a:t>p</a:t>
            </a:r>
            <a:r>
              <a:rPr lang="en-US" sz="2400">
                <a:solidFill>
                  <a:srgbClr val="0000CD"/>
                </a:solidFill>
                <a:latin typeface="Arial Nova"/>
              </a:rPr>
              <a:t>&gt;</a:t>
            </a:r>
            <a:r>
              <a:rPr lang="en-US" sz="2400">
                <a:latin typeface="Arial Nova"/>
              </a:rPr>
              <a:t>Save the document by pressing </a:t>
            </a:r>
            <a:r>
              <a:rPr lang="en-US" sz="2400">
                <a:solidFill>
                  <a:srgbClr val="0000CD"/>
                </a:solidFill>
                <a:latin typeface="Arial Nova"/>
              </a:rPr>
              <a:t>&lt;</a:t>
            </a:r>
            <a:r>
              <a:rPr lang="en-US" sz="2400" err="1">
                <a:solidFill>
                  <a:srgbClr val="A52A2A"/>
                </a:solidFill>
                <a:latin typeface="Arial Nova"/>
              </a:rPr>
              <a:t>kbd</a:t>
            </a:r>
            <a:r>
              <a:rPr lang="en-US" sz="2400">
                <a:solidFill>
                  <a:srgbClr val="0000CD"/>
                </a:solidFill>
                <a:latin typeface="Arial Nova"/>
              </a:rPr>
              <a:t>&gt;</a:t>
            </a:r>
            <a:r>
              <a:rPr lang="en-US" sz="2400">
                <a:latin typeface="Arial Nova"/>
              </a:rPr>
              <a:t>Ctrl + S</a:t>
            </a:r>
            <a:r>
              <a:rPr lang="en-US" sz="2400">
                <a:solidFill>
                  <a:srgbClr val="0000CD"/>
                </a:solidFill>
                <a:latin typeface="Arial Nova"/>
              </a:rPr>
              <a:t>&lt;</a:t>
            </a:r>
            <a:r>
              <a:rPr lang="en-US" sz="2400">
                <a:solidFill>
                  <a:srgbClr val="A52A2A"/>
                </a:solidFill>
                <a:latin typeface="Arial Nova"/>
              </a:rPr>
              <a:t>/</a:t>
            </a:r>
            <a:r>
              <a:rPr lang="en-US" sz="2400" err="1">
                <a:solidFill>
                  <a:srgbClr val="A52A2A"/>
                </a:solidFill>
                <a:latin typeface="Arial Nova"/>
              </a:rPr>
              <a:t>kbd</a:t>
            </a:r>
            <a:r>
              <a:rPr lang="en-US" sz="2400">
                <a:solidFill>
                  <a:srgbClr val="0000CD"/>
                </a:solidFill>
                <a:latin typeface="Arial Nova"/>
              </a:rPr>
              <a:t>&gt;&lt;</a:t>
            </a:r>
            <a:r>
              <a:rPr lang="en-US" sz="2400">
                <a:solidFill>
                  <a:srgbClr val="A52A2A"/>
                </a:solidFill>
                <a:latin typeface="Arial Nova"/>
              </a:rPr>
              <a:t>/p</a:t>
            </a:r>
            <a:r>
              <a:rPr lang="en-US" sz="2400">
                <a:solidFill>
                  <a:srgbClr val="0000CD"/>
                </a:solidFill>
                <a:latin typeface="Arial Nova"/>
              </a:rPr>
              <a:t>&gt;</a:t>
            </a:r>
            <a:endParaRPr lang="en-US" sz="2400">
              <a:latin typeface="Arial Nova"/>
              <a:cs typeface="Calibri" panose="020F0502020204030204"/>
            </a:endParaRPr>
          </a:p>
          <a:p>
            <a:r>
              <a:rPr lang="en-US" sz="2400" b="1">
                <a:latin typeface="Arial Nova"/>
                <a:cs typeface="Segoe UI"/>
              </a:rPr>
              <a:t>HTML &lt;</a:t>
            </a:r>
            <a:r>
              <a:rPr lang="en-US" sz="2400" b="1" err="1">
                <a:latin typeface="Arial Nova"/>
                <a:cs typeface="Segoe UI"/>
              </a:rPr>
              <a:t>samp</a:t>
            </a:r>
            <a:r>
              <a:rPr lang="en-US" sz="2400" b="1">
                <a:latin typeface="Arial Nova"/>
                <a:cs typeface="Segoe UI"/>
              </a:rPr>
              <a:t>&gt; For Program Output</a:t>
            </a:r>
            <a:endParaRPr lang="en-US" sz="2400" b="1">
              <a:latin typeface="Arial Nova"/>
              <a:cs typeface="Calibri"/>
            </a:endParaRPr>
          </a:p>
          <a:p>
            <a:pPr marL="0" indent="0">
              <a:buNone/>
            </a:pPr>
            <a:r>
              <a:rPr lang="en-US" sz="2400">
                <a:latin typeface="Arial Nova"/>
                <a:ea typeface="Verdana"/>
                <a:cs typeface="Calibri"/>
              </a:rPr>
              <a:t>The HTML </a:t>
            </a:r>
            <a:r>
              <a:rPr lang="en-US" sz="2400">
                <a:solidFill>
                  <a:srgbClr val="DC143C"/>
                </a:solidFill>
                <a:latin typeface="Arial Nova"/>
                <a:cs typeface="Calibri"/>
              </a:rPr>
              <a:t>&lt;</a:t>
            </a:r>
            <a:r>
              <a:rPr lang="en-US" sz="2400" err="1">
                <a:solidFill>
                  <a:srgbClr val="DC143C"/>
                </a:solidFill>
                <a:latin typeface="Arial Nova"/>
                <a:cs typeface="Calibri"/>
              </a:rPr>
              <a:t>samp</a:t>
            </a:r>
            <a:r>
              <a:rPr lang="en-US" sz="2400">
                <a:solidFill>
                  <a:srgbClr val="DC143C"/>
                </a:solidFill>
                <a:latin typeface="Arial Nova"/>
                <a:cs typeface="Calibri"/>
              </a:rPr>
              <a:t>&gt;</a:t>
            </a:r>
            <a:r>
              <a:rPr lang="en-US" sz="2400">
                <a:latin typeface="Arial Nova"/>
                <a:ea typeface="Verdana"/>
                <a:cs typeface="Calibri"/>
              </a:rPr>
              <a:t> element is used to define sample output from a computer program. The content inside is displayed in the browser's default monospace font.</a:t>
            </a:r>
            <a:endParaRPr lang="en-US" sz="2400">
              <a:latin typeface="Arial Nova"/>
              <a:cs typeface="Calibri" panose="020F0502020204030204"/>
            </a:endParaRPr>
          </a:p>
          <a:p>
            <a:pPr marL="0" indent="0">
              <a:buNone/>
            </a:pPr>
            <a:r>
              <a:rPr lang="en-US" sz="2400">
                <a:latin typeface="Arial Nova"/>
                <a:cs typeface="Segoe UI"/>
              </a:rPr>
              <a:t>Example</a:t>
            </a:r>
            <a:endParaRPr lang="en-US" sz="2400">
              <a:latin typeface="Arial Nova"/>
              <a:cs typeface="Calibri" panose="020F0502020204030204"/>
            </a:endParaRPr>
          </a:p>
          <a:p>
            <a:pPr marL="0" indent="0">
              <a:buNone/>
            </a:pPr>
            <a:r>
              <a:rPr lang="en-US" sz="2400">
                <a:latin typeface="Arial Nova"/>
                <a:ea typeface="Verdana"/>
                <a:cs typeface="Calibri"/>
              </a:rPr>
              <a:t>Define some text as sample output from a computer program in a document:</a:t>
            </a:r>
            <a:endParaRPr lang="en-US" sz="2400">
              <a:latin typeface="Arial Nova"/>
              <a:cs typeface="Calibri" panose="020F0502020204030204"/>
            </a:endParaRPr>
          </a:p>
          <a:p>
            <a:pPr marL="0" indent="0">
              <a:buNone/>
            </a:pPr>
            <a:r>
              <a:rPr lang="en-US" sz="2400">
                <a:solidFill>
                  <a:srgbClr val="0000CD"/>
                </a:solidFill>
                <a:latin typeface="Arial Nova"/>
                <a:cs typeface="Calibri"/>
              </a:rPr>
              <a:t>&lt;</a:t>
            </a:r>
            <a:r>
              <a:rPr lang="en-US" sz="2400">
                <a:solidFill>
                  <a:srgbClr val="A52A2A"/>
                </a:solidFill>
                <a:latin typeface="Arial Nova"/>
                <a:cs typeface="Calibri"/>
              </a:rPr>
              <a:t>p</a:t>
            </a:r>
            <a:r>
              <a:rPr lang="en-US" sz="2400">
                <a:solidFill>
                  <a:srgbClr val="0000CD"/>
                </a:solidFill>
                <a:latin typeface="Arial Nova"/>
                <a:cs typeface="Calibri"/>
              </a:rPr>
              <a:t>&gt;</a:t>
            </a:r>
            <a:r>
              <a:rPr lang="en-US" sz="2400">
                <a:latin typeface="Arial Nova"/>
                <a:cs typeface="Calibri"/>
              </a:rPr>
              <a:t>Message from my computer:</a:t>
            </a:r>
            <a:r>
              <a:rPr lang="en-US" sz="2400">
                <a:solidFill>
                  <a:srgbClr val="0000CD"/>
                </a:solidFill>
                <a:latin typeface="Arial Nova"/>
                <a:cs typeface="Calibri"/>
              </a:rPr>
              <a:t>&lt;</a:t>
            </a:r>
            <a:r>
              <a:rPr lang="en-US" sz="2400">
                <a:solidFill>
                  <a:srgbClr val="A52A2A"/>
                </a:solidFill>
                <a:latin typeface="Arial Nova"/>
                <a:cs typeface="Calibri"/>
              </a:rPr>
              <a:t>/p</a:t>
            </a:r>
            <a:r>
              <a:rPr lang="en-US" sz="2400">
                <a:solidFill>
                  <a:srgbClr val="0000CD"/>
                </a:solidFill>
                <a:latin typeface="Arial Nova"/>
                <a:cs typeface="Calibri"/>
              </a:rPr>
              <a:t>&gt;</a:t>
            </a:r>
            <a:br>
              <a:rPr lang="en-US" sz="2400">
                <a:latin typeface="Arial Nova"/>
                <a:cs typeface="Calibri"/>
              </a:rPr>
            </a:br>
            <a:r>
              <a:rPr lang="en-US" sz="2400">
                <a:solidFill>
                  <a:srgbClr val="0000CD"/>
                </a:solidFill>
                <a:latin typeface="Arial Nova"/>
                <a:cs typeface="Calibri"/>
              </a:rPr>
              <a:t>&lt;</a:t>
            </a:r>
            <a:r>
              <a:rPr lang="en-US" sz="2400">
                <a:solidFill>
                  <a:srgbClr val="A52A2A"/>
                </a:solidFill>
                <a:latin typeface="Arial Nova"/>
                <a:cs typeface="Calibri"/>
              </a:rPr>
              <a:t>p</a:t>
            </a:r>
            <a:r>
              <a:rPr lang="en-US" sz="2400">
                <a:solidFill>
                  <a:srgbClr val="0000CD"/>
                </a:solidFill>
                <a:latin typeface="Arial Nova"/>
                <a:cs typeface="Calibri"/>
              </a:rPr>
              <a:t>&gt;&lt;</a:t>
            </a:r>
            <a:r>
              <a:rPr lang="en-US" sz="2400" err="1">
                <a:solidFill>
                  <a:srgbClr val="A52A2A"/>
                </a:solidFill>
                <a:latin typeface="Arial Nova"/>
                <a:cs typeface="Calibri"/>
              </a:rPr>
              <a:t>samp</a:t>
            </a:r>
            <a:r>
              <a:rPr lang="en-US" sz="2400">
                <a:solidFill>
                  <a:srgbClr val="0000CD"/>
                </a:solidFill>
                <a:latin typeface="Arial Nova"/>
                <a:cs typeface="Calibri"/>
              </a:rPr>
              <a:t>&gt;</a:t>
            </a:r>
            <a:r>
              <a:rPr lang="en-US" sz="2400">
                <a:latin typeface="Arial Nova"/>
                <a:cs typeface="Calibri"/>
              </a:rPr>
              <a:t>File not found.</a:t>
            </a:r>
            <a:r>
              <a:rPr lang="en-US" sz="2400">
                <a:solidFill>
                  <a:srgbClr val="0000CD"/>
                </a:solidFill>
                <a:latin typeface="Arial Nova"/>
                <a:cs typeface="Calibri"/>
              </a:rPr>
              <a:t>&lt;</a:t>
            </a:r>
            <a:r>
              <a:rPr lang="en-US" sz="2400" err="1">
                <a:solidFill>
                  <a:srgbClr val="A52A2A"/>
                </a:solidFill>
                <a:latin typeface="Arial Nova"/>
                <a:cs typeface="Calibri"/>
              </a:rPr>
              <a:t>br</a:t>
            </a:r>
            <a:r>
              <a:rPr lang="en-US" sz="2400">
                <a:solidFill>
                  <a:srgbClr val="0000CD"/>
                </a:solidFill>
                <a:latin typeface="Arial Nova"/>
                <a:cs typeface="Calibri"/>
              </a:rPr>
              <a:t>&gt;</a:t>
            </a:r>
            <a:r>
              <a:rPr lang="en-US" sz="2400">
                <a:latin typeface="Arial Nova"/>
                <a:cs typeface="Calibri"/>
              </a:rPr>
              <a:t>Press F1 to continue</a:t>
            </a:r>
            <a:r>
              <a:rPr lang="en-US" sz="2400">
                <a:solidFill>
                  <a:srgbClr val="0000CD"/>
                </a:solidFill>
                <a:latin typeface="Arial Nova"/>
                <a:cs typeface="Calibri"/>
              </a:rPr>
              <a:t>&lt;</a:t>
            </a:r>
            <a:r>
              <a:rPr lang="en-US" sz="2400">
                <a:solidFill>
                  <a:srgbClr val="A52A2A"/>
                </a:solidFill>
                <a:latin typeface="Arial Nova"/>
                <a:cs typeface="Calibri"/>
              </a:rPr>
              <a:t>/</a:t>
            </a:r>
            <a:r>
              <a:rPr lang="en-US" sz="2400" err="1">
                <a:solidFill>
                  <a:srgbClr val="A52A2A"/>
                </a:solidFill>
                <a:latin typeface="Arial Nova"/>
                <a:cs typeface="Calibri"/>
              </a:rPr>
              <a:t>samp</a:t>
            </a:r>
            <a:r>
              <a:rPr lang="en-US" sz="2400">
                <a:solidFill>
                  <a:srgbClr val="0000CD"/>
                </a:solidFill>
                <a:latin typeface="Arial Nova"/>
                <a:cs typeface="Calibri"/>
              </a:rPr>
              <a:t>&gt;&lt;</a:t>
            </a:r>
            <a:r>
              <a:rPr lang="en-US" sz="2400">
                <a:solidFill>
                  <a:srgbClr val="A52A2A"/>
                </a:solidFill>
                <a:latin typeface="Arial Nova"/>
                <a:cs typeface="Calibri"/>
              </a:rPr>
              <a:t>/p</a:t>
            </a:r>
            <a:r>
              <a:rPr lang="en-US" sz="2400">
                <a:solidFill>
                  <a:srgbClr val="0000CD"/>
                </a:solidFill>
                <a:latin typeface="Arial Nova"/>
                <a:cs typeface="Calibri"/>
              </a:rPr>
              <a:t>&gt;</a:t>
            </a:r>
            <a:endParaRPr lang="en-US" sz="2400">
              <a:latin typeface="Arial Nova"/>
              <a:cs typeface="Calibri" panose="020F0502020204030204"/>
            </a:endParaRPr>
          </a:p>
          <a:p>
            <a:pPr marL="0" indent="0">
              <a:buNone/>
            </a:pPr>
            <a:endParaRPr lang="en-US" sz="2400">
              <a:latin typeface="Arial Nova"/>
              <a:cs typeface="Calibri" panose="020F0502020204030204"/>
            </a:endParaRPr>
          </a:p>
        </p:txBody>
      </p:sp>
      <p:sp>
        <p:nvSpPr>
          <p:cNvPr id="4" name="Footer Placeholder 3">
            <a:extLst>
              <a:ext uri="{FF2B5EF4-FFF2-40B4-BE49-F238E27FC236}">
                <a16:creationId xmlns:a16="http://schemas.microsoft.com/office/drawing/2014/main" id="{C8274311-05BB-C557-075E-8988520DB69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F6DBB98-1EBA-31FE-D63E-2906927CA892}"/>
              </a:ext>
            </a:extLst>
          </p:cNvPr>
          <p:cNvSpPr>
            <a:spLocks noGrp="1"/>
          </p:cNvSpPr>
          <p:nvPr>
            <p:ph type="sldNum" sz="quarter" idx="12"/>
          </p:nvPr>
        </p:nvSpPr>
        <p:spPr/>
        <p:txBody>
          <a:bodyPr/>
          <a:lstStyle/>
          <a:p>
            <a:fld id="{D4C40640-FB97-403C-ACEE-868BB27D48AD}" type="slidenum">
              <a:rPr lang="en-IN" smtClean="0"/>
              <a:t>96</a:t>
            </a:fld>
            <a:endParaRPr lang="en-IN"/>
          </a:p>
        </p:txBody>
      </p:sp>
    </p:spTree>
    <p:extLst>
      <p:ext uri="{BB962C8B-B14F-4D97-AF65-F5344CB8AC3E}">
        <p14:creationId xmlns:p14="http://schemas.microsoft.com/office/powerpoint/2010/main" val="27589863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8D58C-87C3-1D27-9F32-26D6F3C8F2D4}"/>
              </a:ext>
            </a:extLst>
          </p:cNvPr>
          <p:cNvSpPr>
            <a:spLocks noGrp="1"/>
          </p:cNvSpPr>
          <p:nvPr>
            <p:ph idx="1"/>
          </p:nvPr>
        </p:nvSpPr>
        <p:spPr>
          <a:xfrm>
            <a:off x="838200" y="244116"/>
            <a:ext cx="10515600" cy="5659677"/>
          </a:xfrm>
        </p:spPr>
        <p:txBody>
          <a:bodyPr vert="horz" lIns="91440" tIns="45720" rIns="91440" bIns="45720" rtlCol="0" anchor="t">
            <a:normAutofit fontScale="92500" lnSpcReduction="20000"/>
          </a:bodyPr>
          <a:lstStyle/>
          <a:p>
            <a:r>
              <a:rPr lang="en-US" sz="2400" b="1">
                <a:latin typeface="Arial Nova"/>
                <a:cs typeface="Segoe UI"/>
              </a:rPr>
              <a:t>HTML &lt;code&gt; For Computer Code</a:t>
            </a:r>
            <a:endParaRPr lang="en-US" sz="2400" b="1">
              <a:latin typeface="Arial Nova"/>
              <a:cs typeface="Calibri" panose="020F0502020204030204"/>
            </a:endParaRPr>
          </a:p>
          <a:p>
            <a:pPr marL="0" indent="0">
              <a:buNone/>
            </a:pPr>
            <a:r>
              <a:rPr lang="en-US" sz="2400">
                <a:latin typeface="Arial Nova"/>
                <a:ea typeface="Verdana"/>
              </a:rPr>
              <a:t>The HTML </a:t>
            </a:r>
            <a:r>
              <a:rPr lang="en-US" sz="2400">
                <a:solidFill>
                  <a:srgbClr val="DC143C"/>
                </a:solidFill>
                <a:latin typeface="Arial Nova"/>
              </a:rPr>
              <a:t>&lt;code&gt;</a:t>
            </a:r>
            <a:r>
              <a:rPr lang="en-US" sz="2400">
                <a:latin typeface="Arial Nova"/>
                <a:ea typeface="Verdana"/>
              </a:rPr>
              <a:t> element  is used to define a piece of computer code. The content inside is displayed in the browser's default monospace font.</a:t>
            </a:r>
            <a:endParaRPr lang="en-US" sz="2400">
              <a:latin typeface="Arial Nova"/>
              <a:cs typeface="Calibri" panose="020F0502020204030204"/>
            </a:endParaRPr>
          </a:p>
          <a:p>
            <a:pPr marL="0" indent="0">
              <a:buNone/>
            </a:pPr>
            <a:r>
              <a:rPr lang="en-US" sz="2400">
                <a:latin typeface="Arial Nova"/>
                <a:cs typeface="Segoe UI"/>
              </a:rPr>
              <a:t>Example</a:t>
            </a:r>
            <a:endParaRPr lang="en-US" sz="2400">
              <a:latin typeface="Arial Nova"/>
              <a:cs typeface="Calibri" panose="020F0502020204030204"/>
            </a:endParaRPr>
          </a:p>
          <a:p>
            <a:pPr marL="0" indent="0">
              <a:buNone/>
            </a:pPr>
            <a:r>
              <a:rPr lang="en-US" sz="2400">
                <a:latin typeface="Arial Nova"/>
                <a:ea typeface="Verdana"/>
              </a:rPr>
              <a:t>Define some text as computer code in a document:</a:t>
            </a:r>
            <a:endParaRPr lang="en-US" sz="2400">
              <a:latin typeface="Arial Nova"/>
              <a:cs typeface="Calibri" panose="020F0502020204030204"/>
            </a:endParaRPr>
          </a:p>
          <a:p>
            <a:pPr marL="0" indent="0">
              <a:buNone/>
            </a:pPr>
            <a:r>
              <a:rPr lang="en-US" sz="2400">
                <a:solidFill>
                  <a:srgbClr val="0000CD"/>
                </a:solidFill>
                <a:latin typeface="Arial Nova"/>
              </a:rPr>
              <a:t>&lt;</a:t>
            </a:r>
            <a:r>
              <a:rPr lang="en-US" sz="2400">
                <a:solidFill>
                  <a:srgbClr val="A52A2A"/>
                </a:solidFill>
                <a:latin typeface="Arial Nova"/>
              </a:rPr>
              <a:t>code</a:t>
            </a:r>
            <a:r>
              <a:rPr lang="en-US" sz="2400">
                <a:solidFill>
                  <a:srgbClr val="0000CD"/>
                </a:solidFill>
                <a:latin typeface="Arial Nova"/>
              </a:rPr>
              <a:t>&gt;</a:t>
            </a:r>
            <a:br>
              <a:rPr lang="en-US" sz="2400">
                <a:latin typeface="Arial Nova"/>
              </a:rPr>
            </a:br>
            <a:r>
              <a:rPr lang="en-US" sz="2400">
                <a:solidFill>
                  <a:srgbClr val="0000CD"/>
                </a:solidFill>
                <a:latin typeface="Arial Nova"/>
              </a:rPr>
              <a:t>x = 5;</a:t>
            </a:r>
            <a:br>
              <a:rPr lang="en-US" sz="2400">
                <a:latin typeface="Arial Nova"/>
              </a:rPr>
            </a:br>
            <a:r>
              <a:rPr lang="en-US" sz="2400">
                <a:solidFill>
                  <a:srgbClr val="0000CD"/>
                </a:solidFill>
                <a:latin typeface="Arial Nova"/>
              </a:rPr>
              <a:t>y = 6;</a:t>
            </a:r>
            <a:br>
              <a:rPr lang="en-US" sz="2400">
                <a:latin typeface="Arial Nova"/>
              </a:rPr>
            </a:br>
            <a:r>
              <a:rPr lang="en-US" sz="2400">
                <a:solidFill>
                  <a:srgbClr val="0000CD"/>
                </a:solidFill>
                <a:latin typeface="Arial Nova"/>
              </a:rPr>
              <a:t>z = x + y;</a:t>
            </a:r>
            <a:br>
              <a:rPr lang="en-US" sz="2400">
                <a:latin typeface="Arial Nova"/>
              </a:rPr>
            </a:br>
            <a:r>
              <a:rPr lang="en-US" sz="2400">
                <a:solidFill>
                  <a:srgbClr val="0000CD"/>
                </a:solidFill>
                <a:latin typeface="Arial Nova"/>
              </a:rPr>
              <a:t>&lt;</a:t>
            </a:r>
            <a:r>
              <a:rPr lang="en-US" sz="2400">
                <a:solidFill>
                  <a:srgbClr val="A52A2A"/>
                </a:solidFill>
                <a:latin typeface="Arial Nova"/>
              </a:rPr>
              <a:t>/code</a:t>
            </a:r>
            <a:r>
              <a:rPr lang="en-US" sz="2400">
                <a:solidFill>
                  <a:srgbClr val="0000CD"/>
                </a:solidFill>
                <a:latin typeface="Arial Nova"/>
              </a:rPr>
              <a:t>&gt;</a:t>
            </a:r>
            <a:endParaRPr lang="en-US" sz="2400">
              <a:latin typeface="Arial Nova"/>
              <a:cs typeface="Calibri" panose="020F0502020204030204"/>
            </a:endParaRPr>
          </a:p>
          <a:p>
            <a:r>
              <a:rPr lang="en-US" sz="2400" b="1">
                <a:solidFill>
                  <a:srgbClr val="000000"/>
                </a:solidFill>
                <a:latin typeface="Arial Nova"/>
                <a:cs typeface="Segoe UI"/>
              </a:rPr>
              <a:t>HTML &lt;var&gt; For Variables</a:t>
            </a:r>
            <a:endParaRPr lang="en-US" sz="2400" b="1">
              <a:solidFill>
                <a:srgbClr val="0000CD"/>
              </a:solidFill>
              <a:latin typeface="Arial Nova"/>
              <a:cs typeface="Calibri"/>
            </a:endParaRPr>
          </a:p>
          <a:p>
            <a:pPr marL="0" indent="0">
              <a:buNone/>
            </a:pPr>
            <a:r>
              <a:rPr lang="en-US" sz="2400">
                <a:solidFill>
                  <a:srgbClr val="000000"/>
                </a:solidFill>
                <a:latin typeface="Arial Nova"/>
                <a:ea typeface="Verdana"/>
                <a:cs typeface="Calibri"/>
              </a:rPr>
              <a:t>The HTML </a:t>
            </a:r>
            <a:r>
              <a:rPr lang="en-US" sz="2400">
                <a:solidFill>
                  <a:srgbClr val="DC143C"/>
                </a:solidFill>
                <a:latin typeface="Arial Nova"/>
                <a:cs typeface="Calibri"/>
              </a:rPr>
              <a:t>&lt;var&gt;</a:t>
            </a:r>
            <a:r>
              <a:rPr lang="en-US" sz="2400">
                <a:solidFill>
                  <a:srgbClr val="000000"/>
                </a:solidFill>
                <a:latin typeface="Arial Nova"/>
                <a:ea typeface="Verdana"/>
                <a:cs typeface="Calibri"/>
              </a:rPr>
              <a:t> element  is used to define a variable in programming or in a mathematical expression. The content inside is typically displayed in italic.</a:t>
            </a:r>
            <a:endParaRPr lang="en-US" sz="2400">
              <a:latin typeface="Arial Nova"/>
              <a:cs typeface="Calibri" panose="020F0502020204030204"/>
            </a:endParaRPr>
          </a:p>
          <a:p>
            <a:pPr marL="0" indent="0">
              <a:buNone/>
            </a:pPr>
            <a:r>
              <a:rPr lang="en-US" sz="2400">
                <a:latin typeface="Arial Nova"/>
                <a:cs typeface="Segoe UI"/>
              </a:rPr>
              <a:t>Example</a:t>
            </a:r>
            <a:endParaRPr lang="en-US" sz="2400">
              <a:latin typeface="Arial Nova"/>
              <a:cs typeface="Calibri" panose="020F0502020204030204"/>
            </a:endParaRPr>
          </a:p>
          <a:p>
            <a:pPr marL="0" indent="0">
              <a:buNone/>
            </a:pPr>
            <a:r>
              <a:rPr lang="en-US" sz="2400">
                <a:solidFill>
                  <a:srgbClr val="000000"/>
                </a:solidFill>
                <a:latin typeface="Arial Nova"/>
                <a:ea typeface="Verdana"/>
                <a:cs typeface="Calibri"/>
              </a:rPr>
              <a:t>Define some text as variables in a document:</a:t>
            </a:r>
            <a:endParaRPr lang="en-US" sz="2400">
              <a:latin typeface="Arial Nova"/>
              <a:cs typeface="Calibri" panose="020F0502020204030204"/>
            </a:endParaRPr>
          </a:p>
          <a:p>
            <a:pPr marL="0" indent="0">
              <a:buNone/>
            </a:pPr>
            <a:r>
              <a:rPr lang="en-US" sz="2400">
                <a:solidFill>
                  <a:srgbClr val="0000CD"/>
                </a:solidFill>
                <a:latin typeface="Arial Nova"/>
                <a:cs typeface="Calibri"/>
              </a:rPr>
              <a:t>&lt;</a:t>
            </a:r>
            <a:r>
              <a:rPr lang="en-US" sz="2400">
                <a:solidFill>
                  <a:srgbClr val="A52A2A"/>
                </a:solidFill>
                <a:latin typeface="Arial Nova"/>
                <a:cs typeface="Calibri"/>
              </a:rPr>
              <a:t>p</a:t>
            </a:r>
            <a:r>
              <a:rPr lang="en-US" sz="2400">
                <a:solidFill>
                  <a:srgbClr val="0000CD"/>
                </a:solidFill>
                <a:latin typeface="Arial Nova"/>
                <a:cs typeface="Calibri"/>
              </a:rPr>
              <a:t>&gt;</a:t>
            </a:r>
            <a:r>
              <a:rPr lang="en-US" sz="2400">
                <a:solidFill>
                  <a:srgbClr val="000000"/>
                </a:solidFill>
                <a:latin typeface="Arial Nova"/>
                <a:cs typeface="Calibri"/>
              </a:rPr>
              <a:t>The area of a triangle is: 1/2 x </a:t>
            </a:r>
            <a:r>
              <a:rPr lang="en-US" sz="2400">
                <a:solidFill>
                  <a:srgbClr val="0000CD"/>
                </a:solidFill>
                <a:latin typeface="Arial Nova"/>
                <a:cs typeface="Calibri"/>
              </a:rPr>
              <a:t>&lt;</a:t>
            </a:r>
            <a:r>
              <a:rPr lang="en-US" sz="2400">
                <a:solidFill>
                  <a:srgbClr val="A52A2A"/>
                </a:solidFill>
                <a:latin typeface="Arial Nova"/>
                <a:cs typeface="Calibri"/>
              </a:rPr>
              <a:t>var</a:t>
            </a:r>
            <a:r>
              <a:rPr lang="en-US" sz="2400">
                <a:solidFill>
                  <a:srgbClr val="0000CD"/>
                </a:solidFill>
                <a:latin typeface="Arial Nova"/>
                <a:cs typeface="Calibri"/>
              </a:rPr>
              <a:t>&gt;</a:t>
            </a:r>
            <a:r>
              <a:rPr lang="en-US" sz="2400">
                <a:solidFill>
                  <a:srgbClr val="000000"/>
                </a:solidFill>
                <a:latin typeface="Arial Nova"/>
                <a:cs typeface="Calibri"/>
              </a:rPr>
              <a:t>b</a:t>
            </a:r>
            <a:r>
              <a:rPr lang="en-US" sz="2400">
                <a:solidFill>
                  <a:srgbClr val="0000CD"/>
                </a:solidFill>
                <a:latin typeface="Arial Nova"/>
                <a:cs typeface="Calibri"/>
              </a:rPr>
              <a:t>&lt;</a:t>
            </a:r>
            <a:r>
              <a:rPr lang="en-US" sz="2400">
                <a:solidFill>
                  <a:srgbClr val="A52A2A"/>
                </a:solidFill>
                <a:latin typeface="Arial Nova"/>
                <a:cs typeface="Calibri"/>
              </a:rPr>
              <a:t>/var</a:t>
            </a:r>
            <a:r>
              <a:rPr lang="en-US" sz="2400">
                <a:solidFill>
                  <a:srgbClr val="0000CD"/>
                </a:solidFill>
                <a:latin typeface="Arial Nova"/>
                <a:cs typeface="Calibri"/>
              </a:rPr>
              <a:t>&gt;</a:t>
            </a:r>
            <a:r>
              <a:rPr lang="en-US" sz="2400">
                <a:solidFill>
                  <a:srgbClr val="000000"/>
                </a:solidFill>
                <a:latin typeface="Arial Nova"/>
                <a:cs typeface="Calibri"/>
              </a:rPr>
              <a:t> x </a:t>
            </a:r>
            <a:r>
              <a:rPr lang="en-US" sz="2400">
                <a:solidFill>
                  <a:srgbClr val="0000CD"/>
                </a:solidFill>
                <a:latin typeface="Arial Nova"/>
                <a:cs typeface="Calibri"/>
              </a:rPr>
              <a:t>&lt;</a:t>
            </a:r>
            <a:r>
              <a:rPr lang="en-US" sz="2400">
                <a:solidFill>
                  <a:srgbClr val="A52A2A"/>
                </a:solidFill>
                <a:latin typeface="Arial Nova"/>
                <a:cs typeface="Calibri"/>
              </a:rPr>
              <a:t>var</a:t>
            </a:r>
            <a:r>
              <a:rPr lang="en-US" sz="2400">
                <a:solidFill>
                  <a:srgbClr val="0000CD"/>
                </a:solidFill>
                <a:latin typeface="Arial Nova"/>
                <a:cs typeface="Calibri"/>
              </a:rPr>
              <a:t>&gt;</a:t>
            </a:r>
            <a:r>
              <a:rPr lang="en-US" sz="2400">
                <a:solidFill>
                  <a:srgbClr val="000000"/>
                </a:solidFill>
                <a:latin typeface="Arial Nova"/>
                <a:cs typeface="Calibri"/>
              </a:rPr>
              <a:t>h</a:t>
            </a:r>
            <a:r>
              <a:rPr lang="en-US" sz="2400">
                <a:solidFill>
                  <a:srgbClr val="0000CD"/>
                </a:solidFill>
                <a:latin typeface="Arial Nova"/>
                <a:cs typeface="Calibri"/>
              </a:rPr>
              <a:t>&lt;</a:t>
            </a:r>
            <a:r>
              <a:rPr lang="en-US" sz="2400">
                <a:solidFill>
                  <a:srgbClr val="A52A2A"/>
                </a:solidFill>
                <a:latin typeface="Arial Nova"/>
                <a:cs typeface="Calibri"/>
              </a:rPr>
              <a:t>/var</a:t>
            </a:r>
            <a:r>
              <a:rPr lang="en-US" sz="2400">
                <a:solidFill>
                  <a:srgbClr val="0000CD"/>
                </a:solidFill>
                <a:latin typeface="Arial Nova"/>
                <a:cs typeface="Calibri"/>
              </a:rPr>
              <a:t>&gt;</a:t>
            </a:r>
            <a:r>
              <a:rPr lang="en-US" sz="2400">
                <a:solidFill>
                  <a:srgbClr val="000000"/>
                </a:solidFill>
                <a:latin typeface="Arial Nova"/>
                <a:cs typeface="Calibri"/>
              </a:rPr>
              <a:t>, where </a:t>
            </a:r>
            <a:r>
              <a:rPr lang="en-US" sz="2400">
                <a:solidFill>
                  <a:srgbClr val="0000CD"/>
                </a:solidFill>
                <a:latin typeface="Arial Nova"/>
                <a:cs typeface="Calibri"/>
              </a:rPr>
              <a:t>&lt;</a:t>
            </a:r>
            <a:r>
              <a:rPr lang="en-US" sz="2400">
                <a:solidFill>
                  <a:srgbClr val="A52A2A"/>
                </a:solidFill>
                <a:latin typeface="Arial Nova"/>
                <a:cs typeface="Calibri"/>
              </a:rPr>
              <a:t>var</a:t>
            </a:r>
            <a:r>
              <a:rPr lang="en-US" sz="2400">
                <a:solidFill>
                  <a:srgbClr val="0000CD"/>
                </a:solidFill>
                <a:latin typeface="Arial Nova"/>
                <a:cs typeface="Calibri"/>
              </a:rPr>
              <a:t>&gt;</a:t>
            </a:r>
            <a:r>
              <a:rPr lang="en-US" sz="2400">
                <a:solidFill>
                  <a:srgbClr val="000000"/>
                </a:solidFill>
                <a:latin typeface="Arial Nova"/>
                <a:cs typeface="Calibri"/>
              </a:rPr>
              <a:t>b</a:t>
            </a:r>
            <a:r>
              <a:rPr lang="en-US" sz="2400">
                <a:solidFill>
                  <a:srgbClr val="0000CD"/>
                </a:solidFill>
                <a:latin typeface="Arial Nova"/>
                <a:cs typeface="Calibri"/>
              </a:rPr>
              <a:t>&lt;</a:t>
            </a:r>
            <a:r>
              <a:rPr lang="en-US" sz="2400">
                <a:solidFill>
                  <a:srgbClr val="A52A2A"/>
                </a:solidFill>
                <a:latin typeface="Arial Nova"/>
                <a:cs typeface="Calibri"/>
              </a:rPr>
              <a:t>/var</a:t>
            </a:r>
            <a:r>
              <a:rPr lang="en-US" sz="2400">
                <a:solidFill>
                  <a:srgbClr val="0000CD"/>
                </a:solidFill>
                <a:latin typeface="Arial Nova"/>
                <a:cs typeface="Calibri"/>
              </a:rPr>
              <a:t>&gt;</a:t>
            </a:r>
            <a:r>
              <a:rPr lang="en-US" sz="2400">
                <a:solidFill>
                  <a:srgbClr val="000000"/>
                </a:solidFill>
                <a:latin typeface="Arial Nova"/>
                <a:cs typeface="Calibri"/>
              </a:rPr>
              <a:t> is the base, and </a:t>
            </a:r>
            <a:r>
              <a:rPr lang="en-US" sz="2400">
                <a:solidFill>
                  <a:srgbClr val="0000CD"/>
                </a:solidFill>
                <a:latin typeface="Arial Nova"/>
                <a:cs typeface="Calibri"/>
              </a:rPr>
              <a:t>&lt;</a:t>
            </a:r>
            <a:r>
              <a:rPr lang="en-US" sz="2400">
                <a:solidFill>
                  <a:srgbClr val="A52A2A"/>
                </a:solidFill>
                <a:latin typeface="Arial Nova"/>
                <a:cs typeface="Calibri"/>
              </a:rPr>
              <a:t>var</a:t>
            </a:r>
            <a:r>
              <a:rPr lang="en-US" sz="2400">
                <a:solidFill>
                  <a:srgbClr val="0000CD"/>
                </a:solidFill>
                <a:latin typeface="Arial Nova"/>
                <a:cs typeface="Calibri"/>
              </a:rPr>
              <a:t>&gt;</a:t>
            </a:r>
            <a:r>
              <a:rPr lang="en-US" sz="2400">
                <a:solidFill>
                  <a:srgbClr val="000000"/>
                </a:solidFill>
                <a:latin typeface="Arial Nova"/>
                <a:cs typeface="Calibri"/>
              </a:rPr>
              <a:t>h</a:t>
            </a:r>
            <a:r>
              <a:rPr lang="en-US" sz="2400">
                <a:solidFill>
                  <a:srgbClr val="0000CD"/>
                </a:solidFill>
                <a:latin typeface="Arial Nova"/>
                <a:cs typeface="Calibri"/>
              </a:rPr>
              <a:t>&lt;</a:t>
            </a:r>
            <a:r>
              <a:rPr lang="en-US" sz="2400">
                <a:solidFill>
                  <a:srgbClr val="A52A2A"/>
                </a:solidFill>
                <a:latin typeface="Arial Nova"/>
                <a:cs typeface="Calibri"/>
              </a:rPr>
              <a:t>/var</a:t>
            </a:r>
            <a:r>
              <a:rPr lang="en-US" sz="2400">
                <a:solidFill>
                  <a:srgbClr val="0000CD"/>
                </a:solidFill>
                <a:latin typeface="Arial Nova"/>
                <a:cs typeface="Calibri"/>
              </a:rPr>
              <a:t>&gt;</a:t>
            </a:r>
            <a:r>
              <a:rPr lang="en-US" sz="2400">
                <a:solidFill>
                  <a:srgbClr val="000000"/>
                </a:solidFill>
                <a:latin typeface="Arial Nova"/>
                <a:cs typeface="Calibri"/>
              </a:rPr>
              <a:t> is the vertical height.</a:t>
            </a:r>
            <a:r>
              <a:rPr lang="en-US" sz="2400">
                <a:solidFill>
                  <a:srgbClr val="0000CD"/>
                </a:solidFill>
                <a:latin typeface="Arial Nova"/>
                <a:cs typeface="Calibri"/>
              </a:rPr>
              <a:t>&lt;</a:t>
            </a:r>
            <a:r>
              <a:rPr lang="en-US" sz="2400">
                <a:solidFill>
                  <a:srgbClr val="A52A2A"/>
                </a:solidFill>
                <a:latin typeface="Arial Nova"/>
                <a:cs typeface="Calibri"/>
              </a:rPr>
              <a:t>/p</a:t>
            </a:r>
            <a:r>
              <a:rPr lang="en-US" sz="2400">
                <a:solidFill>
                  <a:srgbClr val="0000CD"/>
                </a:solidFill>
                <a:latin typeface="Arial Nova"/>
                <a:cs typeface="Calibri"/>
              </a:rPr>
              <a:t>&gt;</a:t>
            </a:r>
            <a:endParaRPr lang="en-US" sz="2400">
              <a:latin typeface="Arial Nova"/>
              <a:cs typeface="Calibri" panose="020F0502020204030204"/>
            </a:endParaRPr>
          </a:p>
          <a:p>
            <a:endParaRPr lang="en-US" sz="2400">
              <a:solidFill>
                <a:srgbClr val="0000CD"/>
              </a:solidFill>
              <a:latin typeface="Arial Nova"/>
              <a:cs typeface="Calibri"/>
            </a:endParaRPr>
          </a:p>
          <a:p>
            <a:endParaRPr lang="en-US">
              <a:cs typeface="Calibri"/>
            </a:endParaRPr>
          </a:p>
        </p:txBody>
      </p:sp>
      <p:sp>
        <p:nvSpPr>
          <p:cNvPr id="4" name="Footer Placeholder 3">
            <a:extLst>
              <a:ext uri="{FF2B5EF4-FFF2-40B4-BE49-F238E27FC236}">
                <a16:creationId xmlns:a16="http://schemas.microsoft.com/office/drawing/2014/main" id="{62B3F9AF-B25B-F36D-A7FE-7F8BAE4B805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714E36E-96D6-1B68-9054-602481F31695}"/>
              </a:ext>
            </a:extLst>
          </p:cNvPr>
          <p:cNvSpPr>
            <a:spLocks noGrp="1"/>
          </p:cNvSpPr>
          <p:nvPr>
            <p:ph type="sldNum" sz="quarter" idx="12"/>
          </p:nvPr>
        </p:nvSpPr>
        <p:spPr/>
        <p:txBody>
          <a:bodyPr/>
          <a:lstStyle/>
          <a:p>
            <a:fld id="{D4C40640-FB97-403C-ACEE-868BB27D48AD}" type="slidenum">
              <a:rPr lang="en-IN" smtClean="0"/>
              <a:t>97</a:t>
            </a:fld>
            <a:endParaRPr lang="en-IN"/>
          </a:p>
        </p:txBody>
      </p:sp>
    </p:spTree>
    <p:extLst>
      <p:ext uri="{BB962C8B-B14F-4D97-AF65-F5344CB8AC3E}">
        <p14:creationId xmlns:p14="http://schemas.microsoft.com/office/powerpoint/2010/main" val="19377645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C6AD-2A72-4F4A-BC8C-81CFEC20C128}"/>
              </a:ext>
            </a:extLst>
          </p:cNvPr>
          <p:cNvSpPr>
            <a:spLocks noGrp="1"/>
          </p:cNvSpPr>
          <p:nvPr>
            <p:ph type="title"/>
          </p:nvPr>
        </p:nvSpPr>
        <p:spPr/>
        <p:txBody>
          <a:bodyPr>
            <a:normAutofit fontScale="90000"/>
          </a:bodyPr>
          <a:lstStyle/>
          <a:p>
            <a:r>
              <a:rPr lang="en-US" sz="3200" b="1">
                <a:latin typeface="Segoe UI"/>
                <a:cs typeface="Segoe UI"/>
              </a:rPr>
              <a:t>HTML Semantic Elements</a:t>
            </a:r>
            <a:endParaRPr lang="en-US" b="1"/>
          </a:p>
          <a:p>
            <a:br>
              <a:rPr lang="en-US"/>
            </a:br>
            <a:endParaRPr lang="en-US"/>
          </a:p>
        </p:txBody>
      </p:sp>
      <p:sp>
        <p:nvSpPr>
          <p:cNvPr id="3" name="Content Placeholder 2">
            <a:extLst>
              <a:ext uri="{FF2B5EF4-FFF2-40B4-BE49-F238E27FC236}">
                <a16:creationId xmlns:a16="http://schemas.microsoft.com/office/drawing/2014/main" id="{E603CF47-7287-97C8-A82E-0C5314DA4E71}"/>
              </a:ext>
            </a:extLst>
          </p:cNvPr>
          <p:cNvSpPr>
            <a:spLocks noGrp="1"/>
          </p:cNvSpPr>
          <p:nvPr>
            <p:ph idx="1"/>
          </p:nvPr>
        </p:nvSpPr>
        <p:spPr/>
        <p:txBody>
          <a:bodyPr vert="horz" lIns="91440" tIns="45720" rIns="91440" bIns="45720" rtlCol="0" anchor="t">
            <a:normAutofit/>
          </a:bodyPr>
          <a:lstStyle/>
          <a:p>
            <a:pPr marL="0" indent="0">
              <a:buNone/>
            </a:pPr>
            <a:r>
              <a:rPr lang="en-US" sz="2400">
                <a:latin typeface="Arial Nova"/>
                <a:cs typeface="Segoe UI"/>
              </a:rPr>
              <a:t>What are Semantic Elements?</a:t>
            </a:r>
            <a:endParaRPr lang="en-US" sz="2400">
              <a:latin typeface="Arial Nova"/>
              <a:cs typeface="Calibri" panose="020F0502020204030204"/>
            </a:endParaRPr>
          </a:p>
          <a:p>
            <a:pPr marL="0" indent="0">
              <a:buNone/>
            </a:pPr>
            <a:r>
              <a:rPr lang="en-US" sz="2400">
                <a:latin typeface="Arial Nova"/>
                <a:ea typeface="Verdana"/>
              </a:rPr>
              <a:t>A semantic element clearly describes its meaning to both the browser and the developer.</a:t>
            </a:r>
            <a:endParaRPr lang="en-US" sz="2400">
              <a:latin typeface="Arial Nova"/>
              <a:cs typeface="Calibri" panose="020F0502020204030204"/>
            </a:endParaRPr>
          </a:p>
          <a:p>
            <a:pPr marL="0" indent="0">
              <a:buNone/>
            </a:pPr>
            <a:r>
              <a:rPr lang="en-US" sz="2400">
                <a:latin typeface="Arial Nova"/>
                <a:ea typeface="Verdana"/>
              </a:rPr>
              <a:t>Examples of </a:t>
            </a:r>
            <a:r>
              <a:rPr lang="en-US" sz="2400" b="1">
                <a:latin typeface="Arial Nova"/>
                <a:ea typeface="Verdana"/>
              </a:rPr>
              <a:t>non-semantic</a:t>
            </a:r>
            <a:r>
              <a:rPr lang="en-US" sz="2400">
                <a:latin typeface="Arial Nova"/>
                <a:ea typeface="Verdana"/>
              </a:rPr>
              <a:t> elements: </a:t>
            </a:r>
            <a:r>
              <a:rPr lang="en-US" sz="2400">
                <a:solidFill>
                  <a:srgbClr val="DC143C"/>
                </a:solidFill>
                <a:latin typeface="Arial Nova"/>
              </a:rPr>
              <a:t>&lt;div&gt;</a:t>
            </a:r>
            <a:r>
              <a:rPr lang="en-US" sz="2400">
                <a:latin typeface="Arial Nova"/>
                <a:ea typeface="Verdana"/>
              </a:rPr>
              <a:t> and </a:t>
            </a:r>
            <a:r>
              <a:rPr lang="en-US" sz="2400">
                <a:solidFill>
                  <a:srgbClr val="DC143C"/>
                </a:solidFill>
                <a:latin typeface="Arial Nova"/>
              </a:rPr>
              <a:t>&lt;span&gt;</a:t>
            </a:r>
            <a:r>
              <a:rPr lang="en-US" sz="2400">
                <a:latin typeface="Arial Nova"/>
                <a:ea typeface="Verdana"/>
              </a:rPr>
              <a:t> - Tells nothing about its content.</a:t>
            </a:r>
            <a:endParaRPr lang="en-US" sz="2400">
              <a:latin typeface="Arial Nova"/>
              <a:cs typeface="Calibri" panose="020F0502020204030204"/>
            </a:endParaRPr>
          </a:p>
          <a:p>
            <a:pPr marL="0" indent="0">
              <a:buNone/>
            </a:pPr>
            <a:r>
              <a:rPr lang="en-US" sz="2400">
                <a:latin typeface="Arial Nova"/>
                <a:ea typeface="Verdana"/>
              </a:rPr>
              <a:t>Examples of </a:t>
            </a:r>
            <a:r>
              <a:rPr lang="en-US" sz="2400" b="1">
                <a:latin typeface="Arial Nova"/>
                <a:ea typeface="Verdana"/>
              </a:rPr>
              <a:t>semantic</a:t>
            </a:r>
            <a:r>
              <a:rPr lang="en-US" sz="2400">
                <a:latin typeface="Arial Nova"/>
                <a:ea typeface="Verdana"/>
              </a:rPr>
              <a:t> elements: </a:t>
            </a:r>
            <a:r>
              <a:rPr lang="en-US" sz="2400">
                <a:solidFill>
                  <a:srgbClr val="DC143C"/>
                </a:solidFill>
                <a:latin typeface="Arial Nova"/>
              </a:rPr>
              <a:t>&lt;form&gt;</a:t>
            </a:r>
            <a:r>
              <a:rPr lang="en-US" sz="2400">
                <a:latin typeface="Arial Nova"/>
                <a:ea typeface="Verdana"/>
              </a:rPr>
              <a:t>, </a:t>
            </a:r>
            <a:r>
              <a:rPr lang="en-US" sz="2400">
                <a:solidFill>
                  <a:srgbClr val="DC143C"/>
                </a:solidFill>
                <a:latin typeface="Arial Nova"/>
              </a:rPr>
              <a:t>&lt;table&gt;</a:t>
            </a:r>
            <a:r>
              <a:rPr lang="en-US" sz="2400">
                <a:latin typeface="Arial Nova"/>
                <a:ea typeface="Verdana"/>
              </a:rPr>
              <a:t>, and </a:t>
            </a:r>
            <a:r>
              <a:rPr lang="en-US" sz="2400">
                <a:solidFill>
                  <a:srgbClr val="DC143C"/>
                </a:solidFill>
                <a:latin typeface="Arial Nova"/>
              </a:rPr>
              <a:t>&lt;article&gt;</a:t>
            </a:r>
            <a:r>
              <a:rPr lang="en-US" sz="2400">
                <a:latin typeface="Arial Nova"/>
                <a:ea typeface="Verdana"/>
              </a:rPr>
              <a:t> - Clearly defines its content.</a:t>
            </a:r>
            <a:endParaRPr lang="en-US" sz="2400">
              <a:latin typeface="Arial Nova"/>
              <a:cs typeface="Calibri" panose="020F0502020204030204"/>
            </a:endParaRPr>
          </a:p>
          <a:p>
            <a:pPr marL="0" indent="0">
              <a:buNone/>
            </a:pPr>
            <a:br>
              <a:rPr lang="en-US"/>
            </a:br>
            <a:endParaRPr lang="en-US">
              <a:cs typeface="Calibri" panose="020F0502020204030204"/>
            </a:endParaRPr>
          </a:p>
          <a:p>
            <a:pPr marL="0" indent="0">
              <a:buNone/>
            </a:pPr>
            <a:endParaRPr lang="en-US" sz="2400">
              <a:latin typeface="Segoe UI"/>
              <a:cs typeface="Segoe UI"/>
            </a:endParaRPr>
          </a:p>
          <a:p>
            <a:endParaRPr lang="en-US">
              <a:cs typeface="Calibri"/>
            </a:endParaRPr>
          </a:p>
        </p:txBody>
      </p:sp>
      <p:sp>
        <p:nvSpPr>
          <p:cNvPr id="4" name="Footer Placeholder 3">
            <a:extLst>
              <a:ext uri="{FF2B5EF4-FFF2-40B4-BE49-F238E27FC236}">
                <a16:creationId xmlns:a16="http://schemas.microsoft.com/office/drawing/2014/main" id="{2869F4E8-97D0-B5D5-14B0-92DEC63740D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F077EC5-D93B-C015-7556-C5FD92E37847}"/>
              </a:ext>
            </a:extLst>
          </p:cNvPr>
          <p:cNvSpPr>
            <a:spLocks noGrp="1"/>
          </p:cNvSpPr>
          <p:nvPr>
            <p:ph type="sldNum" sz="quarter" idx="12"/>
          </p:nvPr>
        </p:nvSpPr>
        <p:spPr/>
        <p:txBody>
          <a:bodyPr/>
          <a:lstStyle/>
          <a:p>
            <a:fld id="{D4C40640-FB97-403C-ACEE-868BB27D48AD}" type="slidenum">
              <a:rPr lang="en-IN" smtClean="0"/>
              <a:t>98</a:t>
            </a:fld>
            <a:endParaRPr lang="en-IN"/>
          </a:p>
        </p:txBody>
      </p:sp>
    </p:spTree>
    <p:extLst>
      <p:ext uri="{BB962C8B-B14F-4D97-AF65-F5344CB8AC3E}">
        <p14:creationId xmlns:p14="http://schemas.microsoft.com/office/powerpoint/2010/main" val="18776890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C6EE2-6BF1-037E-FEF5-714C2E498E7C}"/>
              </a:ext>
            </a:extLst>
          </p:cNvPr>
          <p:cNvSpPr>
            <a:spLocks noGrp="1"/>
          </p:cNvSpPr>
          <p:nvPr>
            <p:ph idx="1"/>
          </p:nvPr>
        </p:nvSpPr>
        <p:spPr>
          <a:xfrm>
            <a:off x="838200" y="129098"/>
            <a:ext cx="10515600" cy="6666091"/>
          </a:xfrm>
        </p:spPr>
        <p:txBody>
          <a:bodyPr vert="horz" lIns="91440" tIns="45720" rIns="91440" bIns="45720" rtlCol="0" anchor="t">
            <a:normAutofit fontScale="92500" lnSpcReduction="10000"/>
          </a:bodyPr>
          <a:lstStyle/>
          <a:p>
            <a:pPr marL="0" indent="0">
              <a:buNone/>
            </a:pPr>
            <a:r>
              <a:rPr lang="en-US" sz="2400" b="1">
                <a:latin typeface="Arial Nova"/>
                <a:cs typeface="Segoe UI"/>
              </a:rPr>
              <a:t>Semantic Elements in HTML</a:t>
            </a:r>
            <a:endParaRPr lang="en-US" sz="2400" b="1">
              <a:latin typeface="Arial Nova"/>
              <a:cs typeface="Calibri" panose="020F0502020204030204"/>
            </a:endParaRPr>
          </a:p>
          <a:p>
            <a:pPr marL="0" indent="0">
              <a:buNone/>
            </a:pPr>
            <a:r>
              <a:rPr lang="en-US" sz="2400">
                <a:latin typeface="Arial Nova"/>
                <a:ea typeface="Verdana"/>
              </a:rPr>
              <a:t>Many web sites contain HTML code like: &lt;div id="nav"&gt; &lt;div class="header"&gt; &lt;div id="footer"&gt; to indicate navigation, header, and footer.</a:t>
            </a:r>
            <a:endParaRPr lang="en-US" sz="2400">
              <a:latin typeface="Arial Nova"/>
              <a:cs typeface="Calibri" panose="020F0502020204030204"/>
            </a:endParaRPr>
          </a:p>
          <a:p>
            <a:pPr marL="0" indent="0">
              <a:buNone/>
            </a:pPr>
            <a:r>
              <a:rPr lang="en-US" sz="2400">
                <a:latin typeface="Arial Nova"/>
                <a:ea typeface="Verdana"/>
              </a:rPr>
              <a:t>In HTML there are some semantic elements that can be used to define different parts of a web page:  </a:t>
            </a:r>
            <a:endParaRPr lang="en-US" sz="2400">
              <a:latin typeface="Arial Nova"/>
              <a:cs typeface="Calibri" panose="020F0502020204030204"/>
            </a:endParaRPr>
          </a:p>
          <a:p>
            <a:pPr marL="0" indent="0">
              <a:buNone/>
            </a:pPr>
            <a:r>
              <a:rPr lang="en-US" sz="2000">
                <a:latin typeface="Arial Nova"/>
                <a:ea typeface="Verdana"/>
              </a:rPr>
              <a:t>&lt;article&gt;</a:t>
            </a:r>
            <a:endParaRPr lang="en-US" sz="2000">
              <a:latin typeface="Arial Nova"/>
              <a:cs typeface="Calibri" panose="020F0502020204030204"/>
            </a:endParaRPr>
          </a:p>
          <a:p>
            <a:pPr marL="0" indent="0">
              <a:buNone/>
            </a:pPr>
            <a:r>
              <a:rPr lang="en-US" sz="2000">
                <a:latin typeface="Arial Nova"/>
                <a:ea typeface="Verdana"/>
              </a:rPr>
              <a:t>&lt;aside&gt;</a:t>
            </a:r>
            <a:endParaRPr lang="en-US" sz="2000">
              <a:latin typeface="Arial Nova"/>
              <a:cs typeface="Calibri" panose="020F0502020204030204"/>
            </a:endParaRPr>
          </a:p>
          <a:p>
            <a:pPr marL="0" indent="0">
              <a:buNone/>
            </a:pPr>
            <a:r>
              <a:rPr lang="en-US" sz="2000">
                <a:latin typeface="Arial Nova"/>
                <a:ea typeface="Verdana"/>
              </a:rPr>
              <a:t>&lt;details&gt;</a:t>
            </a:r>
            <a:endParaRPr lang="en-US" sz="2000">
              <a:latin typeface="Arial Nova"/>
              <a:cs typeface="Calibri" panose="020F0502020204030204"/>
            </a:endParaRPr>
          </a:p>
          <a:p>
            <a:pPr marL="0" indent="0">
              <a:buNone/>
            </a:pPr>
            <a:r>
              <a:rPr lang="en-US" sz="2000">
                <a:latin typeface="Arial Nova"/>
                <a:ea typeface="Verdana"/>
              </a:rPr>
              <a:t>&lt;</a:t>
            </a:r>
            <a:r>
              <a:rPr lang="en-US" sz="2000" err="1">
                <a:latin typeface="Arial Nova"/>
                <a:ea typeface="Verdana"/>
              </a:rPr>
              <a:t>figcaption</a:t>
            </a:r>
            <a:r>
              <a:rPr lang="en-US" sz="2000">
                <a:latin typeface="Arial Nova"/>
                <a:ea typeface="Verdana"/>
              </a:rPr>
              <a:t>&gt;</a:t>
            </a:r>
            <a:endParaRPr lang="en-US" sz="2000">
              <a:latin typeface="Arial Nova"/>
              <a:cs typeface="Calibri" panose="020F0502020204030204"/>
            </a:endParaRPr>
          </a:p>
          <a:p>
            <a:pPr marL="0" indent="0">
              <a:buNone/>
            </a:pPr>
            <a:r>
              <a:rPr lang="en-US" sz="2000">
                <a:latin typeface="Arial Nova"/>
                <a:ea typeface="Verdana"/>
              </a:rPr>
              <a:t>&lt;figure&gt;</a:t>
            </a:r>
            <a:endParaRPr lang="en-US" sz="2000">
              <a:latin typeface="Arial Nova"/>
              <a:cs typeface="Calibri" panose="020F0502020204030204"/>
            </a:endParaRPr>
          </a:p>
          <a:p>
            <a:pPr marL="0" indent="0">
              <a:buNone/>
            </a:pPr>
            <a:r>
              <a:rPr lang="en-US" sz="2000">
                <a:latin typeface="Arial Nova"/>
                <a:ea typeface="Verdana"/>
              </a:rPr>
              <a:t>&lt;footer&gt;</a:t>
            </a:r>
            <a:endParaRPr lang="en-US" sz="2000">
              <a:latin typeface="Arial Nova"/>
              <a:cs typeface="Calibri" panose="020F0502020204030204"/>
            </a:endParaRPr>
          </a:p>
          <a:p>
            <a:pPr marL="0" indent="0">
              <a:buNone/>
            </a:pPr>
            <a:r>
              <a:rPr lang="en-US" sz="2000">
                <a:latin typeface="Arial Nova"/>
                <a:ea typeface="Verdana"/>
              </a:rPr>
              <a:t>&lt;header&gt;</a:t>
            </a:r>
            <a:endParaRPr lang="en-US" sz="2000">
              <a:latin typeface="Arial Nova"/>
              <a:cs typeface="Calibri" panose="020F0502020204030204"/>
            </a:endParaRPr>
          </a:p>
          <a:p>
            <a:pPr marL="0" indent="0">
              <a:buNone/>
            </a:pPr>
            <a:r>
              <a:rPr lang="en-US" sz="2000">
                <a:latin typeface="Arial Nova"/>
                <a:ea typeface="Verdana"/>
              </a:rPr>
              <a:t>&lt;main&gt;</a:t>
            </a:r>
            <a:endParaRPr lang="en-US" sz="2000">
              <a:latin typeface="Arial Nova"/>
              <a:cs typeface="Calibri" panose="020F0502020204030204"/>
            </a:endParaRPr>
          </a:p>
          <a:p>
            <a:pPr marL="0" indent="0">
              <a:buNone/>
            </a:pPr>
            <a:r>
              <a:rPr lang="en-US" sz="2000">
                <a:latin typeface="Arial Nova"/>
                <a:ea typeface="Verdana"/>
              </a:rPr>
              <a:t>&lt;mark&gt;</a:t>
            </a:r>
            <a:endParaRPr lang="en-US" sz="2000">
              <a:latin typeface="Arial Nova"/>
              <a:cs typeface="Calibri" panose="020F0502020204030204"/>
            </a:endParaRPr>
          </a:p>
          <a:p>
            <a:pPr marL="0" indent="0">
              <a:buNone/>
            </a:pPr>
            <a:r>
              <a:rPr lang="en-US" sz="2000">
                <a:latin typeface="Arial Nova"/>
                <a:ea typeface="Verdana"/>
              </a:rPr>
              <a:t>&lt;nav&gt;</a:t>
            </a:r>
            <a:endParaRPr lang="en-US" sz="2000">
              <a:latin typeface="Arial Nova"/>
              <a:cs typeface="Calibri" panose="020F0502020204030204"/>
            </a:endParaRPr>
          </a:p>
          <a:p>
            <a:pPr marL="0" indent="0">
              <a:buNone/>
            </a:pPr>
            <a:r>
              <a:rPr lang="en-US" sz="2000">
                <a:latin typeface="Arial Nova"/>
                <a:ea typeface="Verdana"/>
              </a:rPr>
              <a:t>&lt;section&gt;</a:t>
            </a:r>
            <a:endParaRPr lang="en-US" sz="2000">
              <a:latin typeface="Arial Nova"/>
              <a:cs typeface="Calibri" panose="020F0502020204030204"/>
            </a:endParaRPr>
          </a:p>
          <a:p>
            <a:pPr marL="0" indent="0">
              <a:buNone/>
            </a:pPr>
            <a:r>
              <a:rPr lang="en-US" sz="2000">
                <a:latin typeface="Arial Nova"/>
                <a:ea typeface="Verdana"/>
              </a:rPr>
              <a:t>&lt;summary&gt;</a:t>
            </a:r>
            <a:endParaRPr lang="en-US" sz="2000">
              <a:latin typeface="Arial Nova"/>
              <a:cs typeface="Calibri" panose="020F0502020204030204"/>
            </a:endParaRPr>
          </a:p>
          <a:p>
            <a:pPr marL="0" indent="0">
              <a:buNone/>
            </a:pPr>
            <a:r>
              <a:rPr lang="en-US" sz="2000">
                <a:latin typeface="Arial Nova"/>
                <a:ea typeface="Verdana"/>
              </a:rPr>
              <a:t>&lt;time&gt;</a:t>
            </a:r>
            <a:endParaRPr lang="en-US" sz="2000">
              <a:latin typeface="Arial Nova"/>
              <a:cs typeface="Calibri"/>
            </a:endParaRPr>
          </a:p>
          <a:p>
            <a:pPr marL="0" indent="0">
              <a:buNone/>
            </a:pPr>
            <a:endParaRPr lang="en-US" sz="2400">
              <a:latin typeface="Arial Nova"/>
              <a:cs typeface="Calibri"/>
            </a:endParaRPr>
          </a:p>
        </p:txBody>
      </p:sp>
      <p:sp>
        <p:nvSpPr>
          <p:cNvPr id="4" name="Footer Placeholder 3">
            <a:extLst>
              <a:ext uri="{FF2B5EF4-FFF2-40B4-BE49-F238E27FC236}">
                <a16:creationId xmlns:a16="http://schemas.microsoft.com/office/drawing/2014/main" id="{CF76EC4A-1403-BADB-581F-C308A94CC86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2950AEE-59E9-8531-209E-58D7AD130678}"/>
              </a:ext>
            </a:extLst>
          </p:cNvPr>
          <p:cNvSpPr>
            <a:spLocks noGrp="1"/>
          </p:cNvSpPr>
          <p:nvPr>
            <p:ph type="sldNum" sz="quarter" idx="12"/>
          </p:nvPr>
        </p:nvSpPr>
        <p:spPr/>
        <p:txBody>
          <a:bodyPr/>
          <a:lstStyle/>
          <a:p>
            <a:fld id="{D4C40640-FB97-403C-ACEE-868BB27D48AD}" type="slidenum">
              <a:rPr lang="en-IN" smtClean="0"/>
              <a:t>99</a:t>
            </a:fld>
            <a:endParaRPr lang="en-IN"/>
          </a:p>
        </p:txBody>
      </p:sp>
      <p:pic>
        <p:nvPicPr>
          <p:cNvPr id="6" name="Picture 6" descr="Table&#10;&#10;Description automatically generated">
            <a:extLst>
              <a:ext uri="{FF2B5EF4-FFF2-40B4-BE49-F238E27FC236}">
                <a16:creationId xmlns:a16="http://schemas.microsoft.com/office/drawing/2014/main" id="{A983799E-11FB-6659-F32F-D9269CBBA783}"/>
              </a:ext>
            </a:extLst>
          </p:cNvPr>
          <p:cNvPicPr>
            <a:picLocks noChangeAspect="1"/>
          </p:cNvPicPr>
          <p:nvPr/>
        </p:nvPicPr>
        <p:blipFill>
          <a:blip r:embed="rId2"/>
          <a:stretch>
            <a:fillRect/>
          </a:stretch>
        </p:blipFill>
        <p:spPr>
          <a:xfrm>
            <a:off x="5053013" y="2200275"/>
            <a:ext cx="3207408" cy="3420733"/>
          </a:xfrm>
          <a:prstGeom prst="rect">
            <a:avLst/>
          </a:prstGeom>
        </p:spPr>
      </p:pic>
    </p:spTree>
    <p:extLst>
      <p:ext uri="{BB962C8B-B14F-4D97-AF65-F5344CB8AC3E}">
        <p14:creationId xmlns:p14="http://schemas.microsoft.com/office/powerpoint/2010/main" val="230692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2" ma:contentTypeDescription="Create a new document." ma:contentTypeScope="" ma:versionID="5fc945f29f5cbac73e2ea65baf949f45">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58db671929c93fedaa3067ecdb52406b"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fdb2d4e-a9bf-4922-9767-fbd4055f6858}"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432D5-4C9F-4920-AA02-1B17A6B1BCE6}">
  <ds:schemaRefs>
    <ds:schemaRef ds:uri="047a4bc9-86f8-4752-a3f5-d332bda031f5"/>
    <ds:schemaRef ds:uri="3f1b19a1-ec80-4ead-b989-6245eb27818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B5BFE5-5EE2-4507-BF5C-8D9C906A33BE}">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F8DCA41-449A-4586-9BDD-B5289EBBEA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7145</Words>
  <Application>Microsoft Office PowerPoint</Application>
  <PresentationFormat>Widescreen</PresentationFormat>
  <Paragraphs>1986</Paragraphs>
  <Slides>209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209</vt:i4>
      </vt:variant>
    </vt:vector>
  </HeadingPairs>
  <TitlesOfParts>
    <vt:vector size="223" baseType="lpstr">
      <vt:lpstr>Meiryo</vt:lpstr>
      <vt:lpstr>Arial</vt:lpstr>
      <vt:lpstr>Arial Nova</vt:lpstr>
      <vt:lpstr>Arial,Sans-Serif</vt:lpstr>
      <vt:lpstr>Calibri</vt:lpstr>
      <vt:lpstr>Calibri body</vt:lpstr>
      <vt:lpstr>Calibri Light</vt:lpstr>
      <vt:lpstr>Consolas</vt:lpstr>
      <vt:lpstr>Segoe UI</vt:lpstr>
      <vt:lpstr>Söhne</vt:lpstr>
      <vt:lpstr>Times New Roman</vt:lpstr>
      <vt:lpstr>Verdana</vt:lpstr>
      <vt:lpstr>Wingdings</vt:lpstr>
      <vt:lpstr>Office Theme</vt:lpstr>
      <vt:lpstr>HTML (Hyper Text Markup Language)</vt:lpstr>
      <vt:lpstr> INTRODUCTION  </vt:lpstr>
      <vt:lpstr>PowerPoint Presentation</vt:lpstr>
      <vt:lpstr>PowerPoint Presentation</vt:lpstr>
      <vt:lpstr>PowerPoint Presentation</vt:lpstr>
      <vt:lpstr>HTML Page Structure </vt:lpstr>
      <vt:lpstr>HTML Elements </vt:lpstr>
      <vt:lpstr>PowerPoint Presentation</vt:lpstr>
      <vt:lpstr>HTML Attributes </vt:lpstr>
      <vt:lpstr>PowerPoint Presentation</vt:lpstr>
      <vt:lpstr>PowerPoint Presentation</vt:lpstr>
      <vt:lpstr>PowerPoint Presentation</vt:lpstr>
      <vt:lpstr>PowerPoint Presentation</vt:lpstr>
      <vt:lpstr>   HTML Headings  </vt:lpstr>
      <vt:lpstr>HTML Paragraphs </vt:lpstr>
      <vt:lpstr>HTML Styles </vt:lpstr>
      <vt:lpstr>PowerPoint Presentation</vt:lpstr>
      <vt:lpstr>PowerPoint Presentation</vt:lpstr>
      <vt:lpstr>PowerPoint Presentation</vt:lpstr>
      <vt:lpstr>PowerPoint Presentation</vt:lpstr>
      <vt:lpstr>HTML Text Formatting </vt:lpstr>
      <vt:lpstr>HTML Quotation and Citation Elements </vt:lpstr>
      <vt:lpstr>PowerPoint Presentation</vt:lpstr>
      <vt:lpstr>PowerPoint Presentation</vt:lpstr>
      <vt:lpstr>PowerPoint Presentation</vt:lpstr>
      <vt:lpstr>COMMENTS</vt:lpstr>
      <vt:lpstr>Color</vt:lpstr>
      <vt:lpstr>PowerPoint Presentation</vt:lpstr>
      <vt:lpstr>PowerPoint Presentation</vt:lpstr>
      <vt:lpstr>HTML CSS</vt:lpstr>
      <vt:lpstr>PowerPoint Presentation</vt:lpstr>
      <vt:lpstr>Css Color,Font,Size</vt:lpstr>
      <vt:lpstr>HTML Links</vt:lpstr>
      <vt:lpstr>PowerPoint Presentation</vt:lpstr>
      <vt:lpstr>HTML Images </vt:lpstr>
      <vt:lpstr>Image File Formats</vt:lpstr>
      <vt:lpstr>Image Size and Dimensions</vt:lpstr>
      <vt:lpstr>Responsive images</vt:lpstr>
      <vt:lpstr>HTML Image Maps</vt:lpstr>
      <vt:lpstr>Types of Image Maps</vt:lpstr>
      <vt:lpstr>Creating an Image Map</vt:lpstr>
      <vt:lpstr>Shape Options</vt:lpstr>
      <vt:lpstr>Coordinating and Mapping</vt:lpstr>
      <vt:lpstr>Linking to Web Pages</vt:lpstr>
      <vt:lpstr>Styling Image Maps</vt:lpstr>
      <vt:lpstr>How to give Image Map</vt:lpstr>
      <vt:lpstr>PowerPoint Presentation</vt:lpstr>
      <vt:lpstr>HTML Background Images</vt:lpstr>
      <vt:lpstr>Background Image Property</vt:lpstr>
      <vt:lpstr>Inline Background Images</vt:lpstr>
      <vt:lpstr>Background Image Size and Position</vt:lpstr>
      <vt:lpstr>Background Image Repeat</vt:lpstr>
      <vt:lpstr>Background Image Attachment</vt:lpstr>
      <vt:lpstr>Background Image Shorthand</vt:lpstr>
      <vt:lpstr>Background Image Best Practices</vt:lpstr>
      <vt:lpstr>Background Image Examples</vt:lpstr>
      <vt:lpstr>HTML &lt;picture&gt; Element</vt:lpstr>
      <vt:lpstr>The Need for Responsive Images</vt:lpstr>
      <vt:lpstr>Introducing the &lt;picture&gt; Element</vt:lpstr>
      <vt:lpstr>Syntax of the &lt;picture&gt; Element</vt:lpstr>
      <vt:lpstr>Multiple Source Options with &lt;source&gt;</vt:lpstr>
      <vt:lpstr>Fallback &lt;img&gt; for Compatibility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class Attribute </vt:lpstr>
      <vt:lpstr>HTML id Attribute </vt:lpstr>
      <vt:lpstr>HTML Iframes </vt:lpstr>
      <vt:lpstr>PowerPoint Presentation</vt:lpstr>
      <vt:lpstr>HTML JavaScript </vt:lpstr>
      <vt:lpstr>PowerPoint Presentation</vt:lpstr>
      <vt:lpstr>HTML File Paths </vt:lpstr>
      <vt:lpstr>PowerPoint Presentation</vt:lpstr>
      <vt:lpstr>HTML - The Head Element </vt:lpstr>
      <vt:lpstr>PowerPoint Presentation</vt:lpstr>
      <vt:lpstr>PowerPoint Presentation</vt:lpstr>
      <vt:lpstr>PowerPoint Presentation</vt:lpstr>
      <vt:lpstr>HTML Layout Elements and Techniques </vt:lpstr>
      <vt:lpstr>PowerPoint Presentation</vt:lpstr>
      <vt:lpstr>PowerPoint Presentation</vt:lpstr>
      <vt:lpstr>HTML Responsive Web Design </vt:lpstr>
      <vt:lpstr>PowerPoint Presentation</vt:lpstr>
      <vt:lpstr>PowerPoint Presentation</vt:lpstr>
      <vt:lpstr>PowerPoint Presentation</vt:lpstr>
      <vt:lpstr>PowerPoint Presentation</vt:lpstr>
      <vt:lpstr>HTML Computer Code Elements </vt:lpstr>
      <vt:lpstr>PowerPoint Presentation</vt:lpstr>
      <vt:lpstr>PowerPoint Presentation</vt:lpstr>
      <vt:lpstr>HTML Semantic Elements  </vt:lpstr>
      <vt:lpstr>PowerPoint Presentation</vt:lpstr>
      <vt:lpstr>PowerPoint Presentation</vt:lpstr>
      <vt:lpstr>PowerPoint Presentation</vt:lpstr>
      <vt:lpstr>PowerPoint Presentation</vt:lpstr>
      <vt:lpstr>PowerPoint Presentation</vt:lpstr>
      <vt:lpstr>PowerPoint Presentation</vt:lpstr>
      <vt:lpstr>HTML Entities</vt:lpstr>
      <vt:lpstr>PowerPoint Presentation</vt:lpstr>
      <vt:lpstr> </vt:lpstr>
      <vt:lpstr>HTML Symbols </vt:lpstr>
      <vt:lpstr>PowerPoint Presentation</vt:lpstr>
      <vt:lpstr>PowerPoint Presentation</vt:lpstr>
      <vt:lpstr>HTML Charset</vt:lpstr>
      <vt:lpstr>HTML URL Encode</vt:lpstr>
      <vt:lpstr>PowerPoint Presentation</vt:lpstr>
      <vt:lpstr>HTML vs XHTML</vt:lpstr>
      <vt:lpstr>HTML  Graphics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HTML SVG Graphics </vt:lpstr>
      <vt:lpstr>PowerPoint Presentation</vt:lpstr>
      <vt:lpstr>PowerPoint Presentation</vt:lpstr>
      <vt:lpstr>PowerPoint Presentation</vt:lpstr>
      <vt:lpstr>PowerPoint Presentation</vt:lpstr>
      <vt:lpstr>PowerPoint Presentation</vt:lpstr>
      <vt:lpstr>PowerPoint Presentation</vt:lpstr>
      <vt:lpstr>HTML Geolocation API </vt:lpstr>
      <vt:lpstr>PowerPoint Presentation</vt:lpstr>
      <vt:lpstr>PowerPoint Presentation</vt:lpstr>
      <vt:lpstr>HTML Drag and Drop API </vt:lpstr>
      <vt:lpstr>PowerPoint Presentation</vt:lpstr>
      <vt:lpstr>PowerPoint Presentation</vt:lpstr>
      <vt:lpstr>HTML Web Storage API </vt:lpstr>
      <vt:lpstr>Web Worker </vt:lpstr>
      <vt:lpstr>Create a Web Worker File</vt:lpstr>
      <vt:lpstr>Create a Web Worker Object </vt:lpstr>
      <vt:lpstr>PowerPoint Presentation</vt:lpstr>
      <vt:lpstr>Check Server-Sent Events Support </vt:lpstr>
      <vt:lpstr>Server-Side Code Example </vt:lpstr>
      <vt:lpstr>                               HTML MEDIA</vt:lpstr>
      <vt:lpstr>PowerPoint Presentation</vt:lpstr>
      <vt:lpstr>PowerPoint Presentation</vt:lpstr>
      <vt:lpstr>PowerPoint Presentation</vt:lpstr>
      <vt:lpstr>                                                                 HTML Video </vt:lpstr>
      <vt:lpstr> </vt:lpstr>
      <vt:lpstr>PowerPoint Presentation</vt:lpstr>
      <vt:lpstr>PowerPoint Presentation</vt:lpstr>
      <vt:lpstr>PowerPoint Presentation</vt:lpstr>
      <vt:lpstr>                                                                        HTML Audio </vt:lpstr>
      <vt:lpstr>PowerPoint Presentation</vt:lpstr>
      <vt:lpstr>PowerPoint Presentation</vt:lpstr>
      <vt:lpstr>PowerPoint Presentation</vt:lpstr>
      <vt:lpstr>                                   HTML Plug-ins </vt:lpstr>
      <vt:lpstr>PowerPoint Presentation</vt:lpstr>
      <vt:lpstr>PowerPoint Presentation</vt:lpstr>
      <vt:lpstr>PowerPoint Presentation</vt:lpstr>
      <vt:lpstr>                                         HTML YouTube Videos </vt:lpstr>
      <vt:lpstr>PowerPoint Presentation</vt:lpstr>
      <vt:lpstr>PowerPoint Presentation</vt:lpstr>
      <vt:lpstr>PowerPoint Presentation</vt:lpstr>
      <vt:lpstr>PowerPoint Presentation</vt:lpstr>
      <vt:lpstr>PowerPoint Presentation</vt:lpstr>
      <vt:lpstr>PowerPoint Presentation</vt:lpstr>
      <vt:lpstr>HTML Form Elements</vt:lpstr>
      <vt:lpstr>&lt; option &gt; element</vt:lpstr>
      <vt:lpstr>The &lt;textarea&gt; Element </vt:lpstr>
      <vt:lpstr>The &lt;button&gt; Element </vt:lpstr>
      <vt:lpstr>The &lt; fieldset &gt; and &lt; legend &gt; Elements </vt:lpstr>
      <vt:lpstr>The &lt;datalist&gt; Element </vt:lpstr>
      <vt:lpstr>The &lt;output&gt; Element </vt:lpstr>
      <vt:lpstr>HTML Input Attributes </vt:lpstr>
      <vt:lpstr>The readonly Attribute</vt:lpstr>
      <vt:lpstr>The disabled Attribute</vt:lpstr>
      <vt:lpstr>The size Attribute </vt:lpstr>
      <vt:lpstr>The maxlength Attribute</vt:lpstr>
      <vt:lpstr>The multiple Attribute</vt:lpstr>
      <vt:lpstr>The pattern Attribute </vt:lpstr>
      <vt:lpstr>The placeholder Attribute  </vt:lpstr>
      <vt:lpstr>The required Attribute </vt:lpstr>
      <vt:lpstr>The list Attribute</vt:lpstr>
      <vt:lpstr>HTML INPUT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novalidate Attribute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HashSet LinkedSet TreeSet</dc:title>
  <dc:creator>Akhil Murali(UST,IN)</dc:creator>
  <cp:lastModifiedBy>sharath kumar</cp:lastModifiedBy>
  <cp:revision>2</cp:revision>
  <dcterms:created xsi:type="dcterms:W3CDTF">2023-02-28T02:39:35Z</dcterms:created>
  <dcterms:modified xsi:type="dcterms:W3CDTF">2023-07-10T04:32:40Z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