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5B7F-CD50-45A3-83F7-E1C47E87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83A771-DB00-483D-9489-A5AA80854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4F25F-7EDD-4C54-9BAC-3052F424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110-BC1F-4181-A8A9-F9AD1E7E533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EB7A2-6706-4C81-8D35-9B816320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39F4B-F116-4BBC-8DFC-5A78330D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1B7-B78A-4208-86A2-5682A4BB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2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A4D67-6184-47D7-AC11-EE5DEBF8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E3C33A-6FA0-4483-A16F-8EDDA0B9D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7A28A-E687-4D84-85CE-6677F6EC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110-BC1F-4181-A8A9-F9AD1E7E533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96066-DADF-4DE9-9F5C-AFC6DC97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0F9AE-9AEA-47A4-82DB-1F3AC327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1B7-B78A-4208-86A2-5682A4BB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56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D37E43-0C95-40C6-BA57-05569788C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717641-2B96-4F00-ABF5-E824ABE10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CD013-AB74-4044-A9F8-A0CEE1FF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110-BC1F-4181-A8A9-F9AD1E7E533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697AC-C493-431B-89D3-0199AB6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6B0F5-C5B2-443E-BE15-564C07C7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1B7-B78A-4208-86A2-5682A4BB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8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EA95-6755-4E23-92AA-755CE450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E273F-24E8-4550-AACC-83D6C406E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59D54-7479-4914-ACFE-CDC872E1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110-BC1F-4181-A8A9-F9AD1E7E533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B9A1C-5D6D-4C3B-9BCB-5F970712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D0DAE-48A6-42E1-A61B-F2E111F9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1B7-B78A-4208-86A2-5682A4BB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13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4B86A-F122-4AEC-B126-1A7529AE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F7D74-4228-4185-9E6A-A957DC2D3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6D09C-B268-4D0E-B2AA-18BC1C95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110-BC1F-4181-A8A9-F9AD1E7E533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3B63D-5F6B-4699-A915-8C38544D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CD527-3D81-444E-B97B-571BE1F7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1B7-B78A-4208-86A2-5682A4BB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8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5D700-45CF-468E-BDE1-45FAB48E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0F9E5-61BE-49A9-8061-BC7B6C89D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931D4-0001-48B2-B092-EF2A0482F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1FAA6-F547-4D87-A299-90F9E977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110-BC1F-4181-A8A9-F9AD1E7E533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54650B-A91C-49C8-8FE1-50488042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D02DD-ED70-4149-A3E5-FFA451E9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1B7-B78A-4208-86A2-5682A4BB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4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8FDB0-8189-4661-BFD1-88B3B79E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FB5B2-21C1-4094-9B6B-603CCE186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A81AD2-7CA8-4405-9F91-2C6599E40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CB05F4-E062-40FF-9C3A-114146A00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CAC545-50F7-45E0-9C8E-73F97EEE6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145AB7-FE91-49C9-97B4-3F717EF0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110-BC1F-4181-A8A9-F9AD1E7E533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96882B-93B6-408D-90F1-1B71D996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FB5EA0-FB19-42D0-A077-EB9BB2BC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1B7-B78A-4208-86A2-5682A4BB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51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D679E-B262-4112-B787-282245CC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DD4FD1-4E03-4C4E-B3E4-CD4F6FBD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110-BC1F-4181-A8A9-F9AD1E7E533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E93E82-4352-49C8-B02B-B9921B12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090069-6BD3-4B70-9304-D16D2640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1B7-B78A-4208-86A2-5682A4BB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14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B82F5F-5CA6-4711-B282-0506F56B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110-BC1F-4181-A8A9-F9AD1E7E533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2CE6-B6BF-43D8-AE89-9C101C73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8EACA-A6A6-4EDD-A71C-F66B9FCC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1B7-B78A-4208-86A2-5682A4BB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7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717CC-7A81-4750-8ECF-557C935A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754C6-4F44-46FB-8CA1-D6E5568B8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2D4A22-3081-46E0-963E-5B7D4E312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BECBF-9C83-48CE-B64F-A67AADAB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110-BC1F-4181-A8A9-F9AD1E7E533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A098CF-B2CE-4DE8-A597-BD4D5BD9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C37516-51B8-4C01-BEB2-EBBBDC14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1B7-B78A-4208-86A2-5682A4BB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8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5AB31-6012-409F-B99B-099AC31B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F7857F-DA7D-4085-B5C8-169E00632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2A898-402A-4E92-841A-67D9BFAE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309C33-02B2-4526-8B01-374E0F3E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110-BC1F-4181-A8A9-F9AD1E7E533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0FBAD-6F3C-4E2E-AEF2-593E7FFD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E36A0-FCB3-4940-8E9B-248DABA9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1B7-B78A-4208-86A2-5682A4BB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09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9869A-2101-4A1F-85A6-BDC92933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7316F-9D8B-4A05-8180-78B9FE80C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80CAD-4283-4FEF-9DBB-7916C5BFC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5110-BC1F-4181-A8A9-F9AD1E7E533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EFB6E-076E-4763-AA3F-097AC8933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095C2-3205-41A9-997E-782F49537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061B7-B78A-4208-86A2-5682A4BB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D1478-4A4C-470D-9FF6-C51054C2D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103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SZ160110115</a:t>
            </a:r>
            <a:endParaRPr lang="zh-CN" altLang="en-US" sz="10300" dirty="0">
              <a:solidFill>
                <a:srgbClr val="FF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C5456B-3520-4B88-8C2E-971FDBFF8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辛放</a:t>
            </a:r>
          </a:p>
        </p:txBody>
      </p:sp>
    </p:spTree>
    <p:extLst>
      <p:ext uri="{BB962C8B-B14F-4D97-AF65-F5344CB8AC3E}">
        <p14:creationId xmlns:p14="http://schemas.microsoft.com/office/powerpoint/2010/main" val="218340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77C2E-EBA2-4A78-AC58-C030D38E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570" y="487446"/>
            <a:ext cx="10515600" cy="1325563"/>
          </a:xfrm>
        </p:spPr>
        <p:txBody>
          <a:bodyPr/>
          <a:lstStyle/>
          <a:p>
            <a:r>
              <a:rPr lang="zh-CN" altLang="en-US" dirty="0"/>
              <a:t>最近我还发现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9A439-D0CA-47E9-AB89-E9324C2A4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0" lvl="4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0D0D5E-825A-433F-8444-04DFF042EA65}"/>
              </a:ext>
            </a:extLst>
          </p:cNvPr>
          <p:cNvSpPr/>
          <p:nvPr/>
        </p:nvSpPr>
        <p:spPr>
          <a:xfrm>
            <a:off x="1659630" y="2942617"/>
            <a:ext cx="8447408" cy="1569660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我真是个天才</a:t>
            </a:r>
          </a:p>
        </p:txBody>
      </p:sp>
    </p:spTree>
    <p:extLst>
      <p:ext uri="{BB962C8B-B14F-4D97-AF65-F5344CB8AC3E}">
        <p14:creationId xmlns:p14="http://schemas.microsoft.com/office/powerpoint/2010/main" val="96651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DCBE9-82D5-4E83-9DF1-CB771F44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此话从何说起？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D8DF3-689A-40E2-93F5-864C7E29A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本来上周三我还是一个连</a:t>
            </a:r>
            <a:r>
              <a:rPr lang="en-US" altLang="zh-CN" dirty="0"/>
              <a:t>python</a:t>
            </a:r>
            <a:r>
              <a:rPr lang="zh-CN" altLang="en-US" dirty="0"/>
              <a:t>都不会的年轻人，后来大数据</a:t>
            </a:r>
            <a:r>
              <a:rPr lang="en-US" altLang="zh-CN" dirty="0"/>
              <a:t>TA</a:t>
            </a:r>
            <a:r>
              <a:rPr lang="zh-CN" altLang="en-US" dirty="0"/>
              <a:t>告诉我再不补交就挂科了，我的内心突然看到了曙光？灵感？爱迪生不是说过吗，天才就是</a:t>
            </a:r>
            <a:r>
              <a:rPr lang="en-US" altLang="zh-CN" dirty="0"/>
              <a:t>99</a:t>
            </a:r>
            <a:r>
              <a:rPr lang="zh-CN" altLang="en-US" dirty="0"/>
              <a:t>的灵感加</a:t>
            </a:r>
            <a:r>
              <a:rPr lang="en-US" altLang="zh-CN" dirty="0"/>
              <a:t>1</a:t>
            </a:r>
            <a:r>
              <a:rPr lang="zh-CN" altLang="en-US" dirty="0"/>
              <a:t>的努力，说的就是我啊。总之，一股神秘的力量促使我半天看完了</a:t>
            </a:r>
            <a:r>
              <a:rPr lang="en-US" altLang="zh-CN" dirty="0"/>
              <a:t>python</a:t>
            </a:r>
            <a:r>
              <a:rPr lang="zh-CN" altLang="en-US" dirty="0"/>
              <a:t>基本语法，并亲手实践了大数据实验二和作业三，然后顿时感觉天下尽在我眼中，分分钟写完软工也是小菜一碟。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总之，现在自我感觉良好，喵眼也以及完成了基本的登陆，注册，爬取，存储功能，还差可视化和界面，目前可视化功能已有雏形，界面这种东西，目前以及安装了</a:t>
            </a:r>
            <a:r>
              <a:rPr lang="en-US" altLang="zh-CN" dirty="0"/>
              <a:t>pyqt5</a:t>
            </a:r>
            <a:r>
              <a:rPr lang="zh-CN" altLang="en-US" dirty="0"/>
              <a:t>库和</a:t>
            </a:r>
            <a:r>
              <a:rPr lang="en-US" altLang="zh-CN" dirty="0"/>
              <a:t>pyqt5 tools</a:t>
            </a:r>
            <a:r>
              <a:rPr lang="zh-CN" altLang="en-US" dirty="0"/>
              <a:t>库，至于这个库怎么用，还有待学习。</a:t>
            </a:r>
          </a:p>
        </p:txBody>
      </p:sp>
    </p:spTree>
    <p:extLst>
      <p:ext uri="{BB962C8B-B14F-4D97-AF65-F5344CB8AC3E}">
        <p14:creationId xmlns:p14="http://schemas.microsoft.com/office/powerpoint/2010/main" val="23218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2CAE4-185E-4BE1-8490-492CACBD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CF4E7-3FD4-4EA1-8888-6FBAC631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62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BF7B5-2F2E-4EDB-BDFE-8DC67D3B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感觉进度已经很快了吧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77482-03DA-49B2-B571-049B202E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反正行百里者半九十，没到</a:t>
            </a:r>
            <a:r>
              <a:rPr lang="en-US" altLang="zh-CN" dirty="0"/>
              <a:t>90</a:t>
            </a:r>
            <a:r>
              <a:rPr lang="zh-CN" altLang="en-US" dirty="0"/>
              <a:t>的都不到一半，我和好多人一样，还没到一半吧。</a:t>
            </a:r>
          </a:p>
        </p:txBody>
      </p:sp>
    </p:spTree>
    <p:extLst>
      <p:ext uri="{BB962C8B-B14F-4D97-AF65-F5344CB8AC3E}">
        <p14:creationId xmlns:p14="http://schemas.microsoft.com/office/powerpoint/2010/main" val="378940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4782F-52DC-4CB0-98FA-D6516A3C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本来我的软件打算叫电影雷达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B2686-3145-4BEB-81DC-81BC83D9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但后来感觉这个名字配不上盗版软件的气质，</a:t>
            </a:r>
            <a:endParaRPr lang="en-US" altLang="zh-CN" sz="3600" dirty="0"/>
          </a:p>
          <a:p>
            <a:pPr lvl="1"/>
            <a:r>
              <a:rPr lang="zh-CN" altLang="en-US" sz="3200" dirty="0"/>
              <a:t>奥利奥盗版叫粤利粤</a:t>
            </a:r>
            <a:endParaRPr lang="en-US" altLang="zh-CN" sz="3200" dirty="0"/>
          </a:p>
          <a:p>
            <a:pPr lvl="1"/>
            <a:endParaRPr lang="en-US" altLang="zh-CN" sz="3200" dirty="0"/>
          </a:p>
          <a:p>
            <a:pPr lvl="1"/>
            <a:r>
              <a:rPr lang="zh-CN" altLang="en-US" sz="3200" dirty="0"/>
              <a:t>所以我这个爬的猫眼的软件，有一个更好听的名字：</a:t>
            </a:r>
            <a:endParaRPr lang="en-US" altLang="zh-CN" sz="3200" dirty="0"/>
          </a:p>
          <a:p>
            <a:pPr lvl="2"/>
            <a:r>
              <a:rPr lang="zh-CN" altLang="en-US" sz="2800" dirty="0"/>
              <a:t>喵眼</a:t>
            </a:r>
          </a:p>
        </p:txBody>
      </p:sp>
    </p:spTree>
    <p:extLst>
      <p:ext uri="{BB962C8B-B14F-4D97-AF65-F5344CB8AC3E}">
        <p14:creationId xmlns:p14="http://schemas.microsoft.com/office/powerpoint/2010/main" val="428187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FA7C7-FC02-49F1-9375-705DA8FE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经过了几天时间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8D67E-AAB1-408E-A843-831E5BB6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相信大家有年纪大了不少，我的代码也以及从</a:t>
            </a:r>
            <a:r>
              <a:rPr lang="en-US" altLang="zh-CN" sz="4000" dirty="0"/>
              <a:t>0</a:t>
            </a:r>
            <a:r>
              <a:rPr lang="zh-CN" altLang="en-US" sz="4000" dirty="0"/>
              <a:t>到有，经历了多种</a:t>
            </a:r>
            <a:r>
              <a:rPr lang="en-US" altLang="zh-CN" sz="4000" dirty="0"/>
              <a:t>bug</a:t>
            </a:r>
            <a:r>
              <a:rPr lang="zh-CN" altLang="en-US" sz="4000" dirty="0"/>
              <a:t>，并被封一次</a:t>
            </a:r>
            <a:r>
              <a:rPr lang="en-US" altLang="zh-CN" sz="4000" dirty="0" err="1"/>
              <a:t>ip</a:t>
            </a:r>
            <a:r>
              <a:rPr lang="zh-CN" altLang="en-US" sz="4000" dirty="0"/>
              <a:t>，目前还没 解除，他终于伴随着温度的下降，成长为了一个高冷而强大软件</a:t>
            </a:r>
            <a:endParaRPr lang="en-US" altLang="zh-CN" sz="4000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011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EC6-B918-47F9-BD35-DE3A9938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C6204B1-7131-4E79-815F-8AA8EE1F3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880"/>
            <a:ext cx="1190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3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EE800-CBC0-4731-A8C1-1305CA18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我遇到的问题</a:t>
            </a:r>
            <a:r>
              <a:rPr lang="en-US" altLang="zh-CN" dirty="0"/>
              <a:t>1: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49ECD-EB9B-49C9-8271-AD7125C3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因为猫眼是一个很狗的网站，不知道他为何不叫狗眼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他的某些电影 外面有名字，有票房，当我的喵眼兴高采烈，蹦蹦跳跳的进入这个电影的详细信息，会发现他的详细信息里没有名字，没有评分，没有类型，害我程序发生了访问到不存在的数据，导致程序出现停止运行，于是写了很多的</a:t>
            </a:r>
            <a:r>
              <a:rPr lang="en-US" altLang="zh-CN" dirty="0"/>
              <a:t>if</a:t>
            </a:r>
            <a:r>
              <a:rPr lang="zh-CN" altLang="en-US" dirty="0"/>
              <a:t>判断，终于成功把这部电影的票房和演员存进去。</a:t>
            </a:r>
          </a:p>
        </p:txBody>
      </p:sp>
    </p:spTree>
    <p:extLst>
      <p:ext uri="{BB962C8B-B14F-4D97-AF65-F5344CB8AC3E}">
        <p14:creationId xmlns:p14="http://schemas.microsoft.com/office/powerpoint/2010/main" val="191864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DAF8C-A40B-4737-9F2F-E8F52A30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我遇到的问题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B4761-5DF1-4BCB-B030-A27553B1E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猫眼的某些网页打开速度非常慢，那是相当的慢啊，本来为了防止被封，让程序等待</a:t>
            </a:r>
            <a:r>
              <a:rPr lang="en-US" altLang="zh-CN" dirty="0"/>
              <a:t>3s</a:t>
            </a:r>
            <a:r>
              <a:rPr lang="zh-CN" altLang="en-US" dirty="0"/>
              <a:t>就可以“好程序一生平安”，但是当我遇到“复联</a:t>
            </a:r>
            <a:r>
              <a:rPr lang="en-US" altLang="zh-CN" dirty="0"/>
              <a:t>2</a:t>
            </a:r>
            <a:r>
              <a:rPr lang="zh-CN" altLang="en-US" dirty="0"/>
              <a:t>”，我明白应该停下来，好好看一个这个美丽的世界。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无论我用</a:t>
            </a:r>
            <a:r>
              <a:rPr lang="en-US" altLang="zh-CN" dirty="0"/>
              <a:t>50m</a:t>
            </a:r>
            <a:r>
              <a:rPr lang="zh-CN" altLang="en-US" dirty="0"/>
              <a:t>宽带，还是</a:t>
            </a:r>
            <a:r>
              <a:rPr lang="en-US" altLang="zh-CN" dirty="0"/>
              <a:t>4G</a:t>
            </a:r>
            <a:r>
              <a:rPr lang="zh-CN" altLang="en-US" dirty="0"/>
              <a:t>数据流量，打开它的速度都得</a:t>
            </a:r>
            <a:r>
              <a:rPr lang="en-US" altLang="zh-CN" dirty="0"/>
              <a:t>10</a:t>
            </a:r>
            <a:r>
              <a:rPr lang="zh-CN" altLang="en-US" dirty="0"/>
              <a:t>秒以上</a:t>
            </a:r>
            <a:endParaRPr lang="en-US" altLang="zh-CN" dirty="0"/>
          </a:p>
          <a:p>
            <a:r>
              <a:rPr lang="zh-CN" altLang="en-US" dirty="0"/>
              <a:t>所以我把延时调到了</a:t>
            </a:r>
            <a:r>
              <a:rPr lang="en-US" altLang="zh-CN" dirty="0"/>
              <a:t>60s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93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BC174-6F80-4B7F-8097-89593D75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后来的我们：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E2D3D-23F0-43EC-AEB4-4870C963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后来我终于成功了，如果爬虫是一种虫的话，我这个应该是最慢的一条虫</a:t>
            </a:r>
            <a:endParaRPr lang="en-US" altLang="zh-CN" dirty="0"/>
          </a:p>
          <a:p>
            <a:r>
              <a:rPr lang="zh-CN" altLang="en-US" dirty="0"/>
              <a:t>昨天的调试中，我下午</a:t>
            </a:r>
            <a:r>
              <a:rPr lang="en-US" altLang="zh-CN" dirty="0"/>
              <a:t>1</a:t>
            </a:r>
            <a:r>
              <a:rPr lang="zh-CN" altLang="en-US" dirty="0"/>
              <a:t>点开始运行程序之后去上课，晚上</a:t>
            </a:r>
            <a:r>
              <a:rPr lang="en-US" altLang="zh-CN" dirty="0"/>
              <a:t>6</a:t>
            </a:r>
            <a:r>
              <a:rPr lang="zh-CN" altLang="en-US" dirty="0"/>
              <a:t>点 程序还在 运行，然后断了一次，手动重启动，终于爬取了</a:t>
            </a:r>
            <a:r>
              <a:rPr lang="en-US" altLang="zh-CN" dirty="0"/>
              <a:t>1200</a:t>
            </a:r>
            <a:r>
              <a:rPr lang="zh-CN" altLang="en-US" dirty="0"/>
              <a:t>条数据，并存在了数据库。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758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596</Words>
  <Application>Microsoft Office PowerPoint</Application>
  <PresentationFormat>宽屏</PresentationFormat>
  <Paragraphs>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华文彩云</vt:lpstr>
      <vt:lpstr>Arial</vt:lpstr>
      <vt:lpstr>Office 主题​​</vt:lpstr>
      <vt:lpstr>SZ160110115</vt:lpstr>
      <vt:lpstr>PowerPoint 演示文稿</vt:lpstr>
      <vt:lpstr>感觉进度已经很快了吧</vt:lpstr>
      <vt:lpstr>本来我的软件打算叫电影雷达</vt:lpstr>
      <vt:lpstr>经过了几天时间</vt:lpstr>
      <vt:lpstr>PowerPoint 演示文稿</vt:lpstr>
      <vt:lpstr>我遇到的问题1:</vt:lpstr>
      <vt:lpstr>我遇到的问题2：</vt:lpstr>
      <vt:lpstr>后来的我们：</vt:lpstr>
      <vt:lpstr>最近我还发现</vt:lpstr>
      <vt:lpstr>此话从何说起？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SZ160110115</dc:title>
  <dc:creator>放 辛</dc:creator>
  <cp:lastModifiedBy>放 辛</cp:lastModifiedBy>
  <cp:revision>8</cp:revision>
  <dcterms:created xsi:type="dcterms:W3CDTF">2018-12-11T00:43:30Z</dcterms:created>
  <dcterms:modified xsi:type="dcterms:W3CDTF">2018-12-11T01:32:02Z</dcterms:modified>
</cp:coreProperties>
</file>