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3" r:id="rId5"/>
    <p:sldId id="264" r:id="rId6"/>
    <p:sldId id="265" r:id="rId7"/>
    <p:sldId id="258" r:id="rId8"/>
    <p:sldId id="267" r:id="rId9"/>
    <p:sldId id="268" r:id="rId10"/>
    <p:sldId id="269" r:id="rId11"/>
    <p:sldId id="261" r:id="rId12"/>
    <p:sldId id="266" r:id="rId13"/>
    <p:sldId id="270"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1" y="12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3BD685-8EE7-420C-A848-BFA15334684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2B6F729-E807-43B8-8FB3-444D6649CD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B79CE20-CC01-40ED-BDB6-882CE4C9B03E}"/>
              </a:ext>
            </a:extLst>
          </p:cNvPr>
          <p:cNvSpPr>
            <a:spLocks noGrp="1"/>
          </p:cNvSpPr>
          <p:nvPr>
            <p:ph type="dt" sz="half" idx="10"/>
          </p:nvPr>
        </p:nvSpPr>
        <p:spPr/>
        <p:txBody>
          <a:bodyPr/>
          <a:lstStyle/>
          <a:p>
            <a:fld id="{CC9FBD51-5898-46E2-97A4-A1E7E50B7395}" type="datetimeFigureOut">
              <a:rPr lang="zh-CN" altLang="en-US" smtClean="0"/>
              <a:t>2018/12/4</a:t>
            </a:fld>
            <a:endParaRPr lang="zh-CN" altLang="en-US"/>
          </a:p>
        </p:txBody>
      </p:sp>
      <p:sp>
        <p:nvSpPr>
          <p:cNvPr id="5" name="页脚占位符 4">
            <a:extLst>
              <a:ext uri="{FF2B5EF4-FFF2-40B4-BE49-F238E27FC236}">
                <a16:creationId xmlns:a16="http://schemas.microsoft.com/office/drawing/2014/main" id="{05EA0C1A-1588-48C3-8EC8-2C866DBBE2C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9A5DA70-5BBB-4311-81F7-B5E5DB858443}"/>
              </a:ext>
            </a:extLst>
          </p:cNvPr>
          <p:cNvSpPr>
            <a:spLocks noGrp="1"/>
          </p:cNvSpPr>
          <p:nvPr>
            <p:ph type="sldNum" sz="quarter" idx="12"/>
          </p:nvPr>
        </p:nvSpPr>
        <p:spPr/>
        <p:txBody>
          <a:bodyPr/>
          <a:lstStyle/>
          <a:p>
            <a:fld id="{E44A3F08-2893-43BD-8910-1A0E5B5A5E5D}" type="slidenum">
              <a:rPr lang="zh-CN" altLang="en-US" smtClean="0"/>
              <a:t>‹#›</a:t>
            </a:fld>
            <a:endParaRPr lang="zh-CN" altLang="en-US"/>
          </a:p>
        </p:txBody>
      </p:sp>
    </p:spTree>
    <p:extLst>
      <p:ext uri="{BB962C8B-B14F-4D97-AF65-F5344CB8AC3E}">
        <p14:creationId xmlns:p14="http://schemas.microsoft.com/office/powerpoint/2010/main" val="1335566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6D7401-350F-4149-BA37-271E42D839C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5338E35-4321-47E8-B1B8-4F255183E0FC}"/>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1FF2166-DF53-4DAD-99B9-62C18CFDE81E}"/>
              </a:ext>
            </a:extLst>
          </p:cNvPr>
          <p:cNvSpPr>
            <a:spLocks noGrp="1"/>
          </p:cNvSpPr>
          <p:nvPr>
            <p:ph type="dt" sz="half" idx="10"/>
          </p:nvPr>
        </p:nvSpPr>
        <p:spPr/>
        <p:txBody>
          <a:bodyPr/>
          <a:lstStyle/>
          <a:p>
            <a:fld id="{CC9FBD51-5898-46E2-97A4-A1E7E50B7395}" type="datetimeFigureOut">
              <a:rPr lang="zh-CN" altLang="en-US" smtClean="0"/>
              <a:t>2018/12/4</a:t>
            </a:fld>
            <a:endParaRPr lang="zh-CN" altLang="en-US"/>
          </a:p>
        </p:txBody>
      </p:sp>
      <p:sp>
        <p:nvSpPr>
          <p:cNvPr id="5" name="页脚占位符 4">
            <a:extLst>
              <a:ext uri="{FF2B5EF4-FFF2-40B4-BE49-F238E27FC236}">
                <a16:creationId xmlns:a16="http://schemas.microsoft.com/office/drawing/2014/main" id="{40C72F74-1CDB-4E1C-9665-427F6CA5A66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699BB28-41C1-4511-B156-943E3547003A}"/>
              </a:ext>
            </a:extLst>
          </p:cNvPr>
          <p:cNvSpPr>
            <a:spLocks noGrp="1"/>
          </p:cNvSpPr>
          <p:nvPr>
            <p:ph type="sldNum" sz="quarter" idx="12"/>
          </p:nvPr>
        </p:nvSpPr>
        <p:spPr/>
        <p:txBody>
          <a:bodyPr/>
          <a:lstStyle/>
          <a:p>
            <a:fld id="{E44A3F08-2893-43BD-8910-1A0E5B5A5E5D}" type="slidenum">
              <a:rPr lang="zh-CN" altLang="en-US" smtClean="0"/>
              <a:t>‹#›</a:t>
            </a:fld>
            <a:endParaRPr lang="zh-CN" altLang="en-US"/>
          </a:p>
        </p:txBody>
      </p:sp>
    </p:spTree>
    <p:extLst>
      <p:ext uri="{BB962C8B-B14F-4D97-AF65-F5344CB8AC3E}">
        <p14:creationId xmlns:p14="http://schemas.microsoft.com/office/powerpoint/2010/main" val="3243061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7C9D29C-956E-4C4D-BBC7-F3739E48D05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7CE6C23-E8BB-483F-B05F-0F0AE1A0A6B8}"/>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3B0154A-5B98-4F49-AC4B-56C326BA394D}"/>
              </a:ext>
            </a:extLst>
          </p:cNvPr>
          <p:cNvSpPr>
            <a:spLocks noGrp="1"/>
          </p:cNvSpPr>
          <p:nvPr>
            <p:ph type="dt" sz="half" idx="10"/>
          </p:nvPr>
        </p:nvSpPr>
        <p:spPr/>
        <p:txBody>
          <a:bodyPr/>
          <a:lstStyle/>
          <a:p>
            <a:fld id="{CC9FBD51-5898-46E2-97A4-A1E7E50B7395}" type="datetimeFigureOut">
              <a:rPr lang="zh-CN" altLang="en-US" smtClean="0"/>
              <a:t>2018/12/4</a:t>
            </a:fld>
            <a:endParaRPr lang="zh-CN" altLang="en-US"/>
          </a:p>
        </p:txBody>
      </p:sp>
      <p:sp>
        <p:nvSpPr>
          <p:cNvPr id="5" name="页脚占位符 4">
            <a:extLst>
              <a:ext uri="{FF2B5EF4-FFF2-40B4-BE49-F238E27FC236}">
                <a16:creationId xmlns:a16="http://schemas.microsoft.com/office/drawing/2014/main" id="{D38080B4-0463-4857-A625-C0E5AFD21DF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59891A5-474D-4A54-ABAA-0BD3CB32C34F}"/>
              </a:ext>
            </a:extLst>
          </p:cNvPr>
          <p:cNvSpPr>
            <a:spLocks noGrp="1"/>
          </p:cNvSpPr>
          <p:nvPr>
            <p:ph type="sldNum" sz="quarter" idx="12"/>
          </p:nvPr>
        </p:nvSpPr>
        <p:spPr/>
        <p:txBody>
          <a:bodyPr/>
          <a:lstStyle/>
          <a:p>
            <a:fld id="{E44A3F08-2893-43BD-8910-1A0E5B5A5E5D}" type="slidenum">
              <a:rPr lang="zh-CN" altLang="en-US" smtClean="0"/>
              <a:t>‹#›</a:t>
            </a:fld>
            <a:endParaRPr lang="zh-CN" altLang="en-US"/>
          </a:p>
        </p:txBody>
      </p:sp>
    </p:spTree>
    <p:extLst>
      <p:ext uri="{BB962C8B-B14F-4D97-AF65-F5344CB8AC3E}">
        <p14:creationId xmlns:p14="http://schemas.microsoft.com/office/powerpoint/2010/main" val="3326879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A6A8EC-C348-4A5B-9B8A-B7BE1F620D4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456AF1A-5B0C-4A37-AE69-C03ED0F86FB1}"/>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2B290D1-2344-4C8F-9FA2-0D88E507522F}"/>
              </a:ext>
            </a:extLst>
          </p:cNvPr>
          <p:cNvSpPr>
            <a:spLocks noGrp="1"/>
          </p:cNvSpPr>
          <p:nvPr>
            <p:ph type="dt" sz="half" idx="10"/>
          </p:nvPr>
        </p:nvSpPr>
        <p:spPr/>
        <p:txBody>
          <a:bodyPr/>
          <a:lstStyle/>
          <a:p>
            <a:fld id="{CC9FBD51-5898-46E2-97A4-A1E7E50B7395}" type="datetimeFigureOut">
              <a:rPr lang="zh-CN" altLang="en-US" smtClean="0"/>
              <a:t>2018/12/4</a:t>
            </a:fld>
            <a:endParaRPr lang="zh-CN" altLang="en-US"/>
          </a:p>
        </p:txBody>
      </p:sp>
      <p:sp>
        <p:nvSpPr>
          <p:cNvPr id="5" name="页脚占位符 4">
            <a:extLst>
              <a:ext uri="{FF2B5EF4-FFF2-40B4-BE49-F238E27FC236}">
                <a16:creationId xmlns:a16="http://schemas.microsoft.com/office/drawing/2014/main" id="{3BA5716A-4765-400B-93A7-89F32140E89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0F5C081-1A21-40AD-AA56-03CE44A91CE7}"/>
              </a:ext>
            </a:extLst>
          </p:cNvPr>
          <p:cNvSpPr>
            <a:spLocks noGrp="1"/>
          </p:cNvSpPr>
          <p:nvPr>
            <p:ph type="sldNum" sz="quarter" idx="12"/>
          </p:nvPr>
        </p:nvSpPr>
        <p:spPr/>
        <p:txBody>
          <a:bodyPr/>
          <a:lstStyle/>
          <a:p>
            <a:fld id="{E44A3F08-2893-43BD-8910-1A0E5B5A5E5D}" type="slidenum">
              <a:rPr lang="zh-CN" altLang="en-US" smtClean="0"/>
              <a:t>‹#›</a:t>
            </a:fld>
            <a:endParaRPr lang="zh-CN" altLang="en-US"/>
          </a:p>
        </p:txBody>
      </p:sp>
    </p:spTree>
    <p:extLst>
      <p:ext uri="{BB962C8B-B14F-4D97-AF65-F5344CB8AC3E}">
        <p14:creationId xmlns:p14="http://schemas.microsoft.com/office/powerpoint/2010/main" val="1275489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A8AD0B-C513-4872-9E74-F2E663F7FAE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5BDE54B-86D3-4DA1-800C-8F1F7B7B9B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1A9F441E-E886-4979-A624-06F211ACEF7C}"/>
              </a:ext>
            </a:extLst>
          </p:cNvPr>
          <p:cNvSpPr>
            <a:spLocks noGrp="1"/>
          </p:cNvSpPr>
          <p:nvPr>
            <p:ph type="dt" sz="half" idx="10"/>
          </p:nvPr>
        </p:nvSpPr>
        <p:spPr/>
        <p:txBody>
          <a:bodyPr/>
          <a:lstStyle/>
          <a:p>
            <a:fld id="{CC9FBD51-5898-46E2-97A4-A1E7E50B7395}" type="datetimeFigureOut">
              <a:rPr lang="zh-CN" altLang="en-US" smtClean="0"/>
              <a:t>2018/12/4</a:t>
            </a:fld>
            <a:endParaRPr lang="zh-CN" altLang="en-US"/>
          </a:p>
        </p:txBody>
      </p:sp>
      <p:sp>
        <p:nvSpPr>
          <p:cNvPr id="5" name="页脚占位符 4">
            <a:extLst>
              <a:ext uri="{FF2B5EF4-FFF2-40B4-BE49-F238E27FC236}">
                <a16:creationId xmlns:a16="http://schemas.microsoft.com/office/drawing/2014/main" id="{57EEF63F-9BB5-432A-919D-1615D3A07F8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C7CF01D-A4DC-4045-95FF-9CD94769DF45}"/>
              </a:ext>
            </a:extLst>
          </p:cNvPr>
          <p:cNvSpPr>
            <a:spLocks noGrp="1"/>
          </p:cNvSpPr>
          <p:nvPr>
            <p:ph type="sldNum" sz="quarter" idx="12"/>
          </p:nvPr>
        </p:nvSpPr>
        <p:spPr/>
        <p:txBody>
          <a:bodyPr/>
          <a:lstStyle/>
          <a:p>
            <a:fld id="{E44A3F08-2893-43BD-8910-1A0E5B5A5E5D}" type="slidenum">
              <a:rPr lang="zh-CN" altLang="en-US" smtClean="0"/>
              <a:t>‹#›</a:t>
            </a:fld>
            <a:endParaRPr lang="zh-CN" altLang="en-US"/>
          </a:p>
        </p:txBody>
      </p:sp>
    </p:spTree>
    <p:extLst>
      <p:ext uri="{BB962C8B-B14F-4D97-AF65-F5344CB8AC3E}">
        <p14:creationId xmlns:p14="http://schemas.microsoft.com/office/powerpoint/2010/main" val="762571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01E23D-751A-4D4D-B625-95FA7B50CD6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2AFB384-C7C6-4FAF-A49F-F93C4922F52F}"/>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7D31DAA3-4F00-4E15-BABA-160C59214BBF}"/>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25F7EBBC-DDD1-4B99-819D-700C54006410}"/>
              </a:ext>
            </a:extLst>
          </p:cNvPr>
          <p:cNvSpPr>
            <a:spLocks noGrp="1"/>
          </p:cNvSpPr>
          <p:nvPr>
            <p:ph type="dt" sz="half" idx="10"/>
          </p:nvPr>
        </p:nvSpPr>
        <p:spPr/>
        <p:txBody>
          <a:bodyPr/>
          <a:lstStyle/>
          <a:p>
            <a:fld id="{CC9FBD51-5898-46E2-97A4-A1E7E50B7395}" type="datetimeFigureOut">
              <a:rPr lang="zh-CN" altLang="en-US" smtClean="0"/>
              <a:t>2018/12/4</a:t>
            </a:fld>
            <a:endParaRPr lang="zh-CN" altLang="en-US"/>
          </a:p>
        </p:txBody>
      </p:sp>
      <p:sp>
        <p:nvSpPr>
          <p:cNvPr id="6" name="页脚占位符 5">
            <a:extLst>
              <a:ext uri="{FF2B5EF4-FFF2-40B4-BE49-F238E27FC236}">
                <a16:creationId xmlns:a16="http://schemas.microsoft.com/office/drawing/2014/main" id="{01E33826-4BC3-439B-937C-EF9C2B0F82D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8425810-6E43-4CFC-A765-AA15881DCB8E}"/>
              </a:ext>
            </a:extLst>
          </p:cNvPr>
          <p:cNvSpPr>
            <a:spLocks noGrp="1"/>
          </p:cNvSpPr>
          <p:nvPr>
            <p:ph type="sldNum" sz="quarter" idx="12"/>
          </p:nvPr>
        </p:nvSpPr>
        <p:spPr/>
        <p:txBody>
          <a:bodyPr/>
          <a:lstStyle/>
          <a:p>
            <a:fld id="{E44A3F08-2893-43BD-8910-1A0E5B5A5E5D}" type="slidenum">
              <a:rPr lang="zh-CN" altLang="en-US" smtClean="0"/>
              <a:t>‹#›</a:t>
            </a:fld>
            <a:endParaRPr lang="zh-CN" altLang="en-US"/>
          </a:p>
        </p:txBody>
      </p:sp>
    </p:spTree>
    <p:extLst>
      <p:ext uri="{BB962C8B-B14F-4D97-AF65-F5344CB8AC3E}">
        <p14:creationId xmlns:p14="http://schemas.microsoft.com/office/powerpoint/2010/main" val="496903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E6DF21-555D-4002-9116-40BC80D304A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EB12D36-71D4-44C4-9C9E-6CAD672100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5674DCF9-78EC-46A0-A458-03A90BAC885F}"/>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CDFEB002-F5AA-494F-93C8-71BBDF54C2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E0D60FDF-3CCB-4AFD-8446-24612001721F}"/>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249A1AF2-019A-4EF5-8742-F72CB9DAD96D}"/>
              </a:ext>
            </a:extLst>
          </p:cNvPr>
          <p:cNvSpPr>
            <a:spLocks noGrp="1"/>
          </p:cNvSpPr>
          <p:nvPr>
            <p:ph type="dt" sz="half" idx="10"/>
          </p:nvPr>
        </p:nvSpPr>
        <p:spPr/>
        <p:txBody>
          <a:bodyPr/>
          <a:lstStyle/>
          <a:p>
            <a:fld id="{CC9FBD51-5898-46E2-97A4-A1E7E50B7395}" type="datetimeFigureOut">
              <a:rPr lang="zh-CN" altLang="en-US" smtClean="0"/>
              <a:t>2018/12/4</a:t>
            </a:fld>
            <a:endParaRPr lang="zh-CN" altLang="en-US"/>
          </a:p>
        </p:txBody>
      </p:sp>
      <p:sp>
        <p:nvSpPr>
          <p:cNvPr id="8" name="页脚占位符 7">
            <a:extLst>
              <a:ext uri="{FF2B5EF4-FFF2-40B4-BE49-F238E27FC236}">
                <a16:creationId xmlns:a16="http://schemas.microsoft.com/office/drawing/2014/main" id="{E1F8E695-3BF2-436E-ACD4-9E14A8E21B7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E233FE5-E356-4052-BB98-0315F76A3F17}"/>
              </a:ext>
            </a:extLst>
          </p:cNvPr>
          <p:cNvSpPr>
            <a:spLocks noGrp="1"/>
          </p:cNvSpPr>
          <p:nvPr>
            <p:ph type="sldNum" sz="quarter" idx="12"/>
          </p:nvPr>
        </p:nvSpPr>
        <p:spPr/>
        <p:txBody>
          <a:bodyPr/>
          <a:lstStyle/>
          <a:p>
            <a:fld id="{E44A3F08-2893-43BD-8910-1A0E5B5A5E5D}" type="slidenum">
              <a:rPr lang="zh-CN" altLang="en-US" smtClean="0"/>
              <a:t>‹#›</a:t>
            </a:fld>
            <a:endParaRPr lang="zh-CN" altLang="en-US"/>
          </a:p>
        </p:txBody>
      </p:sp>
    </p:spTree>
    <p:extLst>
      <p:ext uri="{BB962C8B-B14F-4D97-AF65-F5344CB8AC3E}">
        <p14:creationId xmlns:p14="http://schemas.microsoft.com/office/powerpoint/2010/main" val="2251816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254020-7866-4D25-B94E-9FE469902BA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DC10E48-8318-44BF-B133-FC085E176141}"/>
              </a:ext>
            </a:extLst>
          </p:cNvPr>
          <p:cNvSpPr>
            <a:spLocks noGrp="1"/>
          </p:cNvSpPr>
          <p:nvPr>
            <p:ph type="dt" sz="half" idx="10"/>
          </p:nvPr>
        </p:nvSpPr>
        <p:spPr/>
        <p:txBody>
          <a:bodyPr/>
          <a:lstStyle/>
          <a:p>
            <a:fld id="{CC9FBD51-5898-46E2-97A4-A1E7E50B7395}" type="datetimeFigureOut">
              <a:rPr lang="zh-CN" altLang="en-US" smtClean="0"/>
              <a:t>2018/12/4</a:t>
            </a:fld>
            <a:endParaRPr lang="zh-CN" altLang="en-US"/>
          </a:p>
        </p:txBody>
      </p:sp>
      <p:sp>
        <p:nvSpPr>
          <p:cNvPr id="4" name="页脚占位符 3">
            <a:extLst>
              <a:ext uri="{FF2B5EF4-FFF2-40B4-BE49-F238E27FC236}">
                <a16:creationId xmlns:a16="http://schemas.microsoft.com/office/drawing/2014/main" id="{4362787C-5036-468B-AEA8-F4FAB032C18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8DFB025-5C57-4DB6-A54F-CB9CF849DF12}"/>
              </a:ext>
            </a:extLst>
          </p:cNvPr>
          <p:cNvSpPr>
            <a:spLocks noGrp="1"/>
          </p:cNvSpPr>
          <p:nvPr>
            <p:ph type="sldNum" sz="quarter" idx="12"/>
          </p:nvPr>
        </p:nvSpPr>
        <p:spPr/>
        <p:txBody>
          <a:bodyPr/>
          <a:lstStyle/>
          <a:p>
            <a:fld id="{E44A3F08-2893-43BD-8910-1A0E5B5A5E5D}" type="slidenum">
              <a:rPr lang="zh-CN" altLang="en-US" smtClean="0"/>
              <a:t>‹#›</a:t>
            </a:fld>
            <a:endParaRPr lang="zh-CN" altLang="en-US"/>
          </a:p>
        </p:txBody>
      </p:sp>
    </p:spTree>
    <p:extLst>
      <p:ext uri="{BB962C8B-B14F-4D97-AF65-F5344CB8AC3E}">
        <p14:creationId xmlns:p14="http://schemas.microsoft.com/office/powerpoint/2010/main" val="2126405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7DE6151-BEC4-4A39-B7F4-597BA44FE181}"/>
              </a:ext>
            </a:extLst>
          </p:cNvPr>
          <p:cNvSpPr>
            <a:spLocks noGrp="1"/>
          </p:cNvSpPr>
          <p:nvPr>
            <p:ph type="dt" sz="half" idx="10"/>
          </p:nvPr>
        </p:nvSpPr>
        <p:spPr/>
        <p:txBody>
          <a:bodyPr/>
          <a:lstStyle/>
          <a:p>
            <a:fld id="{CC9FBD51-5898-46E2-97A4-A1E7E50B7395}" type="datetimeFigureOut">
              <a:rPr lang="zh-CN" altLang="en-US" smtClean="0"/>
              <a:t>2018/12/4</a:t>
            </a:fld>
            <a:endParaRPr lang="zh-CN" altLang="en-US"/>
          </a:p>
        </p:txBody>
      </p:sp>
      <p:sp>
        <p:nvSpPr>
          <p:cNvPr id="3" name="页脚占位符 2">
            <a:extLst>
              <a:ext uri="{FF2B5EF4-FFF2-40B4-BE49-F238E27FC236}">
                <a16:creationId xmlns:a16="http://schemas.microsoft.com/office/drawing/2014/main" id="{F0F05A8F-52BF-4045-95AD-680C24A2B08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8AFA4F5-147A-4AD6-86D4-384DB4B11F1D}"/>
              </a:ext>
            </a:extLst>
          </p:cNvPr>
          <p:cNvSpPr>
            <a:spLocks noGrp="1"/>
          </p:cNvSpPr>
          <p:nvPr>
            <p:ph type="sldNum" sz="quarter" idx="12"/>
          </p:nvPr>
        </p:nvSpPr>
        <p:spPr/>
        <p:txBody>
          <a:bodyPr/>
          <a:lstStyle/>
          <a:p>
            <a:fld id="{E44A3F08-2893-43BD-8910-1A0E5B5A5E5D}" type="slidenum">
              <a:rPr lang="zh-CN" altLang="en-US" smtClean="0"/>
              <a:t>‹#›</a:t>
            </a:fld>
            <a:endParaRPr lang="zh-CN" altLang="en-US"/>
          </a:p>
        </p:txBody>
      </p:sp>
    </p:spTree>
    <p:extLst>
      <p:ext uri="{BB962C8B-B14F-4D97-AF65-F5344CB8AC3E}">
        <p14:creationId xmlns:p14="http://schemas.microsoft.com/office/powerpoint/2010/main" val="693760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7BE690-895F-46C6-8EAA-CDF4BCDC122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03E2E09-69EB-4C23-8CEE-84802F79D9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649B307A-C311-4F1F-878C-C5CACDC0E1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F70531EA-AC5D-4944-94E4-AC38B4D02305}"/>
              </a:ext>
            </a:extLst>
          </p:cNvPr>
          <p:cNvSpPr>
            <a:spLocks noGrp="1"/>
          </p:cNvSpPr>
          <p:nvPr>
            <p:ph type="dt" sz="half" idx="10"/>
          </p:nvPr>
        </p:nvSpPr>
        <p:spPr/>
        <p:txBody>
          <a:bodyPr/>
          <a:lstStyle/>
          <a:p>
            <a:fld id="{CC9FBD51-5898-46E2-97A4-A1E7E50B7395}" type="datetimeFigureOut">
              <a:rPr lang="zh-CN" altLang="en-US" smtClean="0"/>
              <a:t>2018/12/4</a:t>
            </a:fld>
            <a:endParaRPr lang="zh-CN" altLang="en-US"/>
          </a:p>
        </p:txBody>
      </p:sp>
      <p:sp>
        <p:nvSpPr>
          <p:cNvPr id="6" name="页脚占位符 5">
            <a:extLst>
              <a:ext uri="{FF2B5EF4-FFF2-40B4-BE49-F238E27FC236}">
                <a16:creationId xmlns:a16="http://schemas.microsoft.com/office/drawing/2014/main" id="{9540E899-C632-492A-B372-144432669BA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5E14E9F-1ED6-478A-A96E-3EEEDA8E4AD8}"/>
              </a:ext>
            </a:extLst>
          </p:cNvPr>
          <p:cNvSpPr>
            <a:spLocks noGrp="1"/>
          </p:cNvSpPr>
          <p:nvPr>
            <p:ph type="sldNum" sz="quarter" idx="12"/>
          </p:nvPr>
        </p:nvSpPr>
        <p:spPr/>
        <p:txBody>
          <a:bodyPr/>
          <a:lstStyle/>
          <a:p>
            <a:fld id="{E44A3F08-2893-43BD-8910-1A0E5B5A5E5D}" type="slidenum">
              <a:rPr lang="zh-CN" altLang="en-US" smtClean="0"/>
              <a:t>‹#›</a:t>
            </a:fld>
            <a:endParaRPr lang="zh-CN" altLang="en-US"/>
          </a:p>
        </p:txBody>
      </p:sp>
    </p:spTree>
    <p:extLst>
      <p:ext uri="{BB962C8B-B14F-4D97-AF65-F5344CB8AC3E}">
        <p14:creationId xmlns:p14="http://schemas.microsoft.com/office/powerpoint/2010/main" val="264860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EC29BA-FDA1-4DF3-A52E-FDAEA61CDB2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1C60FA7-A652-42DA-9F8D-1C8A6CB604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C63423F-F3E6-4376-99B5-F393BE3617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D9D9770-5BF4-40D1-8495-D652A1D381D9}"/>
              </a:ext>
            </a:extLst>
          </p:cNvPr>
          <p:cNvSpPr>
            <a:spLocks noGrp="1"/>
          </p:cNvSpPr>
          <p:nvPr>
            <p:ph type="dt" sz="half" idx="10"/>
          </p:nvPr>
        </p:nvSpPr>
        <p:spPr/>
        <p:txBody>
          <a:bodyPr/>
          <a:lstStyle/>
          <a:p>
            <a:fld id="{CC9FBD51-5898-46E2-97A4-A1E7E50B7395}" type="datetimeFigureOut">
              <a:rPr lang="zh-CN" altLang="en-US" smtClean="0"/>
              <a:t>2018/12/4</a:t>
            </a:fld>
            <a:endParaRPr lang="zh-CN" altLang="en-US"/>
          </a:p>
        </p:txBody>
      </p:sp>
      <p:sp>
        <p:nvSpPr>
          <p:cNvPr id="6" name="页脚占位符 5">
            <a:extLst>
              <a:ext uri="{FF2B5EF4-FFF2-40B4-BE49-F238E27FC236}">
                <a16:creationId xmlns:a16="http://schemas.microsoft.com/office/drawing/2014/main" id="{BB16D921-0CC4-4DB0-B620-215CFEB8B69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080A262-5C32-46E8-92B3-C362C641B2E6}"/>
              </a:ext>
            </a:extLst>
          </p:cNvPr>
          <p:cNvSpPr>
            <a:spLocks noGrp="1"/>
          </p:cNvSpPr>
          <p:nvPr>
            <p:ph type="sldNum" sz="quarter" idx="12"/>
          </p:nvPr>
        </p:nvSpPr>
        <p:spPr/>
        <p:txBody>
          <a:bodyPr/>
          <a:lstStyle/>
          <a:p>
            <a:fld id="{E44A3F08-2893-43BD-8910-1A0E5B5A5E5D}" type="slidenum">
              <a:rPr lang="zh-CN" altLang="en-US" smtClean="0"/>
              <a:t>‹#›</a:t>
            </a:fld>
            <a:endParaRPr lang="zh-CN" altLang="en-US"/>
          </a:p>
        </p:txBody>
      </p:sp>
    </p:spTree>
    <p:extLst>
      <p:ext uri="{BB962C8B-B14F-4D97-AF65-F5344CB8AC3E}">
        <p14:creationId xmlns:p14="http://schemas.microsoft.com/office/powerpoint/2010/main" val="3072120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0D04BCB-A768-4A1F-B99C-1CD6D37723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37EAE4C-BC40-4CF3-A97C-66F36FE085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5AA3B95-3C79-4221-9445-BBCC3050D3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9FBD51-5898-46E2-97A4-A1E7E50B7395}" type="datetimeFigureOut">
              <a:rPr lang="zh-CN" altLang="en-US" smtClean="0"/>
              <a:t>2018/12/4</a:t>
            </a:fld>
            <a:endParaRPr lang="zh-CN" altLang="en-US"/>
          </a:p>
        </p:txBody>
      </p:sp>
      <p:sp>
        <p:nvSpPr>
          <p:cNvPr id="5" name="页脚占位符 4">
            <a:extLst>
              <a:ext uri="{FF2B5EF4-FFF2-40B4-BE49-F238E27FC236}">
                <a16:creationId xmlns:a16="http://schemas.microsoft.com/office/drawing/2014/main" id="{FDE542EA-CF79-47EE-8125-824DE718A9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4DF0460-B5F5-4346-AC64-5DBC600D1E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4A3F08-2893-43BD-8910-1A0E5B5A5E5D}" type="slidenum">
              <a:rPr lang="zh-CN" altLang="en-US" smtClean="0"/>
              <a:t>‹#›</a:t>
            </a:fld>
            <a:endParaRPr lang="zh-CN" altLang="en-US"/>
          </a:p>
        </p:txBody>
      </p:sp>
    </p:spTree>
    <p:extLst>
      <p:ext uri="{BB962C8B-B14F-4D97-AF65-F5344CB8AC3E}">
        <p14:creationId xmlns:p14="http://schemas.microsoft.com/office/powerpoint/2010/main" val="33081684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709B3C-196F-4AB3-89CD-C057E58A8704}"/>
              </a:ext>
            </a:extLst>
          </p:cNvPr>
          <p:cNvSpPr>
            <a:spLocks noGrp="1"/>
          </p:cNvSpPr>
          <p:nvPr>
            <p:ph type="ctrTitle"/>
          </p:nvPr>
        </p:nvSpPr>
        <p:spPr/>
        <p:txBody>
          <a:bodyPr/>
          <a:lstStyle/>
          <a:p>
            <a:r>
              <a:rPr lang="zh-CN" altLang="en-US" dirty="0"/>
              <a:t>软件工程实验项目</a:t>
            </a:r>
          </a:p>
        </p:txBody>
      </p:sp>
      <p:sp>
        <p:nvSpPr>
          <p:cNvPr id="3" name="副标题 2">
            <a:extLst>
              <a:ext uri="{FF2B5EF4-FFF2-40B4-BE49-F238E27FC236}">
                <a16:creationId xmlns:a16="http://schemas.microsoft.com/office/drawing/2014/main" id="{03F66CF5-A652-4FD4-8B02-93B3DEA261FA}"/>
              </a:ext>
            </a:extLst>
          </p:cNvPr>
          <p:cNvSpPr>
            <a:spLocks noGrp="1"/>
          </p:cNvSpPr>
          <p:nvPr>
            <p:ph type="subTitle" idx="1"/>
          </p:nvPr>
        </p:nvSpPr>
        <p:spPr/>
        <p:txBody>
          <a:bodyPr>
            <a:normAutofit/>
          </a:bodyPr>
          <a:lstStyle/>
          <a:p>
            <a:r>
              <a:rPr lang="en-US" altLang="zh-CN" dirty="0"/>
              <a:t>——</a:t>
            </a:r>
            <a:r>
              <a:rPr lang="zh-CN" altLang="en-US" dirty="0"/>
              <a:t>电影数据可视化分析系统</a:t>
            </a:r>
            <a:endParaRPr lang="en-US" altLang="zh-CN" dirty="0"/>
          </a:p>
          <a:p>
            <a:endParaRPr lang="en-US" altLang="zh-CN" dirty="0"/>
          </a:p>
          <a:p>
            <a:r>
              <a:rPr lang="zh-CN" altLang="en-US" dirty="0"/>
              <a:t>小组成员：辛放（组长）</a:t>
            </a:r>
            <a:endParaRPr lang="en-US" altLang="zh-CN" dirty="0"/>
          </a:p>
        </p:txBody>
      </p:sp>
    </p:spTree>
    <p:extLst>
      <p:ext uri="{BB962C8B-B14F-4D97-AF65-F5344CB8AC3E}">
        <p14:creationId xmlns:p14="http://schemas.microsoft.com/office/powerpoint/2010/main" val="3922865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ED7119-4221-4922-A256-8E665AF79238}"/>
              </a:ext>
            </a:extLst>
          </p:cNvPr>
          <p:cNvSpPr>
            <a:spLocks noGrp="1"/>
          </p:cNvSpPr>
          <p:nvPr>
            <p:ph type="title"/>
          </p:nvPr>
        </p:nvSpPr>
        <p:spPr/>
        <p:txBody>
          <a:bodyPr/>
          <a:lstStyle/>
          <a:p>
            <a:r>
              <a:rPr lang="zh-CN" altLang="en-US" dirty="0"/>
              <a:t>功能</a:t>
            </a:r>
            <a:r>
              <a:rPr lang="en-US" altLang="zh-CN" dirty="0"/>
              <a:t>2</a:t>
            </a:r>
            <a:endParaRPr lang="zh-CN" altLang="en-US" dirty="0"/>
          </a:p>
        </p:txBody>
      </p:sp>
      <p:sp>
        <p:nvSpPr>
          <p:cNvPr id="3" name="内容占位符 2">
            <a:extLst>
              <a:ext uri="{FF2B5EF4-FFF2-40B4-BE49-F238E27FC236}">
                <a16:creationId xmlns:a16="http://schemas.microsoft.com/office/drawing/2014/main" id="{0A11DC19-04EA-415F-B134-64D4D0135B96}"/>
              </a:ext>
            </a:extLst>
          </p:cNvPr>
          <p:cNvSpPr>
            <a:spLocks noGrp="1"/>
          </p:cNvSpPr>
          <p:nvPr>
            <p:ph idx="1"/>
          </p:nvPr>
        </p:nvSpPr>
        <p:spPr/>
        <p:txBody>
          <a:bodyPr/>
          <a:lstStyle/>
          <a:p>
            <a:r>
              <a:rPr lang="zh-CN" altLang="en-US" dirty="0"/>
              <a:t>这个功能涉及巨大的商业机密，你以为我会轻易告诉你吗？</a:t>
            </a:r>
            <a:endParaRPr lang="en-US" altLang="zh-CN" dirty="0"/>
          </a:p>
          <a:p>
            <a:endParaRPr lang="en-US" altLang="zh-CN" dirty="0"/>
          </a:p>
          <a:p>
            <a:r>
              <a:rPr lang="zh-CN" altLang="en-US" dirty="0"/>
              <a:t>而且，即使你们给我再多的钱，我也不会告诉你们的。像我这样正直的人。我连我自己都没告诉。</a:t>
            </a:r>
            <a:endParaRPr lang="en-US" altLang="zh-CN" dirty="0"/>
          </a:p>
          <a:p>
            <a:endParaRPr lang="en-US" altLang="zh-CN" dirty="0"/>
          </a:p>
          <a:p>
            <a:r>
              <a:rPr lang="zh-CN" altLang="en-US" dirty="0"/>
              <a:t>虽然功能</a:t>
            </a:r>
            <a:r>
              <a:rPr lang="en-US" altLang="zh-CN" dirty="0"/>
              <a:t>2</a:t>
            </a:r>
            <a:r>
              <a:rPr lang="zh-CN" altLang="en-US" dirty="0"/>
              <a:t>没告诉你们，但我把这两张</a:t>
            </a:r>
            <a:r>
              <a:rPr lang="en-US" altLang="zh-CN" dirty="0"/>
              <a:t>ppt</a:t>
            </a:r>
            <a:r>
              <a:rPr lang="zh-CN" altLang="en-US" dirty="0"/>
              <a:t>的功能告诉大家，就是为了拖延时间。</a:t>
            </a:r>
          </a:p>
        </p:txBody>
      </p:sp>
    </p:spTree>
    <p:extLst>
      <p:ext uri="{BB962C8B-B14F-4D97-AF65-F5344CB8AC3E}">
        <p14:creationId xmlns:p14="http://schemas.microsoft.com/office/powerpoint/2010/main" val="379844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6937C3-7407-4B9D-BBAE-BBDD814C9062}"/>
              </a:ext>
            </a:extLst>
          </p:cNvPr>
          <p:cNvSpPr>
            <a:spLocks noGrp="1"/>
          </p:cNvSpPr>
          <p:nvPr>
            <p:ph type="title"/>
          </p:nvPr>
        </p:nvSpPr>
        <p:spPr/>
        <p:txBody>
          <a:bodyPr/>
          <a:lstStyle/>
          <a:p>
            <a:r>
              <a:rPr lang="zh-CN" altLang="en-US" dirty="0"/>
              <a:t>小组分工：</a:t>
            </a:r>
          </a:p>
        </p:txBody>
      </p:sp>
      <p:sp>
        <p:nvSpPr>
          <p:cNvPr id="3" name="内容占位符 2">
            <a:extLst>
              <a:ext uri="{FF2B5EF4-FFF2-40B4-BE49-F238E27FC236}">
                <a16:creationId xmlns:a16="http://schemas.microsoft.com/office/drawing/2014/main" id="{C78E6E60-31BF-49AB-BD1B-85121AE2BD6B}"/>
              </a:ext>
            </a:extLst>
          </p:cNvPr>
          <p:cNvSpPr>
            <a:spLocks noGrp="1"/>
          </p:cNvSpPr>
          <p:nvPr>
            <p:ph idx="1"/>
          </p:nvPr>
        </p:nvSpPr>
        <p:spPr/>
        <p:txBody>
          <a:bodyPr/>
          <a:lstStyle/>
          <a:p>
            <a:r>
              <a:rPr lang="zh-CN" altLang="en-US" sz="3200" b="1" dirty="0"/>
              <a:t>分工很让我满意：</a:t>
            </a:r>
            <a:endParaRPr lang="en-US" altLang="zh-CN" sz="3200" b="1" dirty="0"/>
          </a:p>
          <a:p>
            <a:r>
              <a:rPr lang="zh-CN" altLang="en-US" sz="3200" b="1" dirty="0"/>
              <a:t>组员全做</a:t>
            </a:r>
            <a:endParaRPr lang="en-US" altLang="zh-CN" sz="3200" b="1" dirty="0"/>
          </a:p>
          <a:p>
            <a:r>
              <a:rPr lang="zh-CN" altLang="en-US" sz="3200" b="1" dirty="0"/>
              <a:t>组长监工</a:t>
            </a:r>
            <a:endParaRPr lang="en-US" altLang="zh-CN" sz="3200" b="1" dirty="0"/>
          </a:p>
          <a:p>
            <a:endParaRPr lang="en-US" altLang="zh-CN" sz="3200" b="1" dirty="0"/>
          </a:p>
          <a:p>
            <a:r>
              <a:rPr lang="zh-CN" altLang="en-US" sz="3200" b="1" dirty="0"/>
              <a:t>顺便问一下：谁</a:t>
            </a:r>
            <a:r>
              <a:rPr lang="zh-CN" altLang="en-US" sz="3200" b="1"/>
              <a:t>想跳槽我们组当</a:t>
            </a:r>
            <a:r>
              <a:rPr lang="zh-CN" altLang="en-US" sz="3200" b="1" dirty="0"/>
              <a:t>组员，工资没有，还不包盒饭。没想来的我自己就是组员了。</a:t>
            </a:r>
            <a:endParaRPr lang="en-US" altLang="zh-CN" sz="3200" b="1" dirty="0"/>
          </a:p>
          <a:p>
            <a:endParaRPr lang="en-US" altLang="zh-CN" sz="3200" b="1" dirty="0"/>
          </a:p>
          <a:p>
            <a:endParaRPr lang="en-US" altLang="zh-CN" sz="3200" b="1" dirty="0"/>
          </a:p>
          <a:p>
            <a:pPr marL="0" indent="0">
              <a:buNone/>
            </a:pPr>
            <a:endParaRPr lang="en-US" altLang="zh-CN" sz="3200" b="1" dirty="0"/>
          </a:p>
        </p:txBody>
      </p:sp>
    </p:spTree>
    <p:extLst>
      <p:ext uri="{BB962C8B-B14F-4D97-AF65-F5344CB8AC3E}">
        <p14:creationId xmlns:p14="http://schemas.microsoft.com/office/powerpoint/2010/main" val="4006476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853957-583F-4F4C-92E8-BB98B224A3DA}"/>
              </a:ext>
            </a:extLst>
          </p:cNvPr>
          <p:cNvSpPr>
            <a:spLocks noGrp="1"/>
          </p:cNvSpPr>
          <p:nvPr>
            <p:ph type="title"/>
          </p:nvPr>
        </p:nvSpPr>
        <p:spPr/>
        <p:txBody>
          <a:bodyPr/>
          <a:lstStyle/>
          <a:p>
            <a:r>
              <a:rPr lang="zh-CN" altLang="en-US" dirty="0"/>
              <a:t>项目进度安排</a:t>
            </a:r>
          </a:p>
        </p:txBody>
      </p:sp>
      <p:sp>
        <p:nvSpPr>
          <p:cNvPr id="3" name="内容占位符 2">
            <a:extLst>
              <a:ext uri="{FF2B5EF4-FFF2-40B4-BE49-F238E27FC236}">
                <a16:creationId xmlns:a16="http://schemas.microsoft.com/office/drawing/2014/main" id="{4E879B0D-A5CC-4FAC-9230-9141A5F28283}"/>
              </a:ext>
            </a:extLst>
          </p:cNvPr>
          <p:cNvSpPr>
            <a:spLocks noGrp="1"/>
          </p:cNvSpPr>
          <p:nvPr>
            <p:ph idx="1"/>
          </p:nvPr>
        </p:nvSpPr>
        <p:spPr/>
        <p:txBody>
          <a:bodyPr/>
          <a:lstStyle/>
          <a:p>
            <a:r>
              <a:rPr lang="en-US" altLang="zh-CN" dirty="0"/>
              <a:t>Deadline</a:t>
            </a:r>
            <a:r>
              <a:rPr lang="zh-CN" altLang="en-US" dirty="0"/>
              <a:t>到来的前一秒钟，总会完成最低进度要求的。</a:t>
            </a:r>
          </a:p>
        </p:txBody>
      </p:sp>
    </p:spTree>
    <p:extLst>
      <p:ext uri="{BB962C8B-B14F-4D97-AF65-F5344CB8AC3E}">
        <p14:creationId xmlns:p14="http://schemas.microsoft.com/office/powerpoint/2010/main" val="1348542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6E7AE4-8AA7-4A81-9552-74F266985064}"/>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6CBD1545-E907-45BE-8E8E-DEA6187715A0}"/>
              </a:ext>
            </a:extLst>
          </p:cNvPr>
          <p:cNvSpPr>
            <a:spLocks noGrp="1"/>
          </p:cNvSpPr>
          <p:nvPr>
            <p:ph idx="1"/>
          </p:nvPr>
        </p:nvSpPr>
        <p:spPr/>
        <p:txBody>
          <a:bodyPr>
            <a:normAutofit/>
          </a:bodyPr>
          <a:lstStyle/>
          <a:p>
            <a:r>
              <a:rPr lang="zh-CN" altLang="en-US" sz="7200" dirty="0"/>
              <a:t>吹牛结束。谢谢捧场！</a:t>
            </a:r>
          </a:p>
        </p:txBody>
      </p:sp>
    </p:spTree>
    <p:extLst>
      <p:ext uri="{BB962C8B-B14F-4D97-AF65-F5344CB8AC3E}">
        <p14:creationId xmlns:p14="http://schemas.microsoft.com/office/powerpoint/2010/main" val="1939867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5021E6-758B-4C16-BDB3-30C3A30A2D0B}"/>
              </a:ext>
            </a:extLst>
          </p:cNvPr>
          <p:cNvSpPr>
            <a:spLocks noGrp="1"/>
          </p:cNvSpPr>
          <p:nvPr>
            <p:ph type="title"/>
          </p:nvPr>
        </p:nvSpPr>
        <p:spPr/>
        <p:txBody>
          <a:bodyPr/>
          <a:lstStyle/>
          <a:p>
            <a:endParaRPr lang="zh-CN" altLang="en-US" dirty="0"/>
          </a:p>
        </p:txBody>
      </p:sp>
      <p:pic>
        <p:nvPicPr>
          <p:cNvPr id="4" name="内容占位符 3">
            <a:extLst>
              <a:ext uri="{FF2B5EF4-FFF2-40B4-BE49-F238E27FC236}">
                <a16:creationId xmlns:a16="http://schemas.microsoft.com/office/drawing/2014/main" id="{A9183C13-4309-4E38-86C9-586081AF3DC8}"/>
              </a:ext>
            </a:extLst>
          </p:cNvPr>
          <p:cNvPicPr>
            <a:picLocks noGrp="1" noChangeAspect="1"/>
          </p:cNvPicPr>
          <p:nvPr>
            <p:ph idx="1"/>
          </p:nvPr>
        </p:nvPicPr>
        <p:blipFill>
          <a:blip r:embed="rId2"/>
          <a:stretch>
            <a:fillRect/>
          </a:stretch>
        </p:blipFill>
        <p:spPr>
          <a:xfrm>
            <a:off x="0" y="0"/>
            <a:ext cx="12191999" cy="6939071"/>
          </a:xfrm>
          <a:prstGeom prst="rect">
            <a:avLst/>
          </a:prstGeom>
        </p:spPr>
      </p:pic>
    </p:spTree>
    <p:extLst>
      <p:ext uri="{BB962C8B-B14F-4D97-AF65-F5344CB8AC3E}">
        <p14:creationId xmlns:p14="http://schemas.microsoft.com/office/powerpoint/2010/main" val="2659244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44C7A7-2267-4B4F-9A41-ECAF05903FB7}"/>
              </a:ext>
            </a:extLst>
          </p:cNvPr>
          <p:cNvSpPr>
            <a:spLocks noGrp="1"/>
          </p:cNvSpPr>
          <p:nvPr>
            <p:ph type="title"/>
          </p:nvPr>
        </p:nvSpPr>
        <p:spPr/>
        <p:txBody>
          <a:bodyPr/>
          <a:lstStyle/>
          <a:p>
            <a:r>
              <a:rPr lang="zh-CN" altLang="en-US" dirty="0"/>
              <a:t>面向的用户：</a:t>
            </a:r>
          </a:p>
        </p:txBody>
      </p:sp>
      <p:sp>
        <p:nvSpPr>
          <p:cNvPr id="3" name="内容占位符 2">
            <a:extLst>
              <a:ext uri="{FF2B5EF4-FFF2-40B4-BE49-F238E27FC236}">
                <a16:creationId xmlns:a16="http://schemas.microsoft.com/office/drawing/2014/main" id="{EDBA658B-273C-48F6-AEF9-31EBF599FB1F}"/>
              </a:ext>
            </a:extLst>
          </p:cNvPr>
          <p:cNvSpPr>
            <a:spLocks noGrp="1"/>
          </p:cNvSpPr>
          <p:nvPr>
            <p:ph idx="1"/>
          </p:nvPr>
        </p:nvSpPr>
        <p:spPr/>
        <p:txBody>
          <a:bodyPr/>
          <a:lstStyle/>
          <a:p>
            <a:r>
              <a:rPr lang="en-US" altLang="zh-CN" dirty="0"/>
              <a:t>1</a:t>
            </a:r>
            <a:r>
              <a:rPr lang="zh-CN" altLang="en-US" dirty="0"/>
              <a:t>：普通用户实现上文必选功能</a:t>
            </a:r>
            <a:endParaRPr lang="en-US" altLang="zh-CN" dirty="0"/>
          </a:p>
          <a:p>
            <a:r>
              <a:rPr lang="en-US" altLang="zh-CN" dirty="0"/>
              <a:t>2.</a:t>
            </a:r>
            <a:r>
              <a:rPr lang="zh-CN" altLang="en-US" dirty="0">
                <a:sym typeface="Wingdings" panose="05000000000000000000" pitchFamily="2" charset="2"/>
              </a:rPr>
              <a:t>（可能会增加：）</a:t>
            </a:r>
            <a:r>
              <a:rPr lang="zh-CN" altLang="en-US" dirty="0"/>
              <a:t>管理员用户查看操作记录</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2209057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5B39F5-3F6E-40CA-93A8-651906D38358}"/>
              </a:ext>
            </a:extLst>
          </p:cNvPr>
          <p:cNvSpPr>
            <a:spLocks noGrp="1"/>
          </p:cNvSpPr>
          <p:nvPr>
            <p:ph type="title"/>
          </p:nvPr>
        </p:nvSpPr>
        <p:spPr/>
        <p:txBody>
          <a:bodyPr/>
          <a:lstStyle/>
          <a:p>
            <a:r>
              <a:rPr lang="zh-CN" altLang="en-US" dirty="0"/>
              <a:t>目标场景：</a:t>
            </a:r>
          </a:p>
        </p:txBody>
      </p:sp>
      <p:sp>
        <p:nvSpPr>
          <p:cNvPr id="3" name="内容占位符 2">
            <a:extLst>
              <a:ext uri="{FF2B5EF4-FFF2-40B4-BE49-F238E27FC236}">
                <a16:creationId xmlns:a16="http://schemas.microsoft.com/office/drawing/2014/main" id="{514ADF32-5AE6-409C-B5F8-8D440C8A35A4}"/>
              </a:ext>
            </a:extLst>
          </p:cNvPr>
          <p:cNvSpPr>
            <a:spLocks noGrp="1"/>
          </p:cNvSpPr>
          <p:nvPr>
            <p:ph idx="1"/>
          </p:nvPr>
        </p:nvSpPr>
        <p:spPr/>
        <p:txBody>
          <a:bodyPr/>
          <a:lstStyle/>
          <a:p>
            <a:r>
              <a:rPr lang="zh-CN" altLang="en-US" dirty="0"/>
              <a:t>大导演辛先生每天早上</a:t>
            </a:r>
            <a:r>
              <a:rPr lang="en-US" altLang="zh-CN" dirty="0"/>
              <a:t>9</a:t>
            </a:r>
            <a:r>
              <a:rPr lang="zh-CN" altLang="en-US" dirty="0"/>
              <a:t>点上班，上午</a:t>
            </a:r>
            <a:r>
              <a:rPr lang="en-US" altLang="zh-CN" dirty="0"/>
              <a:t>9</a:t>
            </a:r>
            <a:r>
              <a:rPr lang="zh-CN" altLang="en-US" dirty="0"/>
              <a:t>点</a:t>
            </a:r>
            <a:r>
              <a:rPr lang="en-US" altLang="zh-CN" dirty="0"/>
              <a:t>10</a:t>
            </a:r>
            <a:r>
              <a:rPr lang="zh-CN" altLang="en-US" dirty="0"/>
              <a:t>分下班，工资一天</a:t>
            </a:r>
            <a:r>
              <a:rPr lang="en-US" altLang="zh-CN" dirty="0"/>
              <a:t>100</a:t>
            </a:r>
            <a:r>
              <a:rPr lang="zh-CN" altLang="en-US" dirty="0"/>
              <a:t>万，而且不交税，他要在下班之前决定拍一个什么样的电影，可是手动搜索会发现每个页面只能查看很少数量的电影，且电影具体信息很少。辛导啥都还没看清楚就到了下班时间，所以辛导只能加班。辛先生非常郁闷，为什么</a:t>
            </a:r>
            <a:r>
              <a:rPr lang="en-US" altLang="zh-CN" dirty="0"/>
              <a:t>10</a:t>
            </a:r>
            <a:r>
              <a:rPr lang="zh-CN" altLang="en-US" dirty="0"/>
              <a:t>上班时间做不完这些事呢？</a:t>
            </a:r>
            <a:endParaRPr lang="en-US" altLang="zh-CN" dirty="0"/>
          </a:p>
          <a:p>
            <a:endParaRPr lang="zh-CN" altLang="en-US" dirty="0"/>
          </a:p>
        </p:txBody>
      </p:sp>
      <p:pic>
        <p:nvPicPr>
          <p:cNvPr id="4" name="图片 3">
            <a:extLst>
              <a:ext uri="{FF2B5EF4-FFF2-40B4-BE49-F238E27FC236}">
                <a16:creationId xmlns:a16="http://schemas.microsoft.com/office/drawing/2014/main" id="{E50B0DF8-046B-4109-8BE3-3B2517C39721}"/>
              </a:ext>
            </a:extLst>
          </p:cNvPr>
          <p:cNvPicPr>
            <a:picLocks noChangeAspect="1"/>
          </p:cNvPicPr>
          <p:nvPr/>
        </p:nvPicPr>
        <p:blipFill>
          <a:blip r:embed="rId2"/>
          <a:stretch>
            <a:fillRect/>
          </a:stretch>
        </p:blipFill>
        <p:spPr>
          <a:xfrm>
            <a:off x="1347537" y="4001294"/>
            <a:ext cx="3801979" cy="2039603"/>
          </a:xfrm>
          <a:prstGeom prst="rect">
            <a:avLst/>
          </a:prstGeom>
        </p:spPr>
      </p:pic>
      <p:pic>
        <p:nvPicPr>
          <p:cNvPr id="5" name="图片 4">
            <a:extLst>
              <a:ext uri="{FF2B5EF4-FFF2-40B4-BE49-F238E27FC236}">
                <a16:creationId xmlns:a16="http://schemas.microsoft.com/office/drawing/2014/main" id="{927F1F30-29A0-4A1D-AFF1-43AA897C7F8B}"/>
              </a:ext>
            </a:extLst>
          </p:cNvPr>
          <p:cNvPicPr>
            <a:picLocks noChangeAspect="1"/>
          </p:cNvPicPr>
          <p:nvPr/>
        </p:nvPicPr>
        <p:blipFill>
          <a:blip r:embed="rId3"/>
          <a:stretch>
            <a:fillRect/>
          </a:stretch>
        </p:blipFill>
        <p:spPr>
          <a:xfrm>
            <a:off x="6384758" y="4001294"/>
            <a:ext cx="3801976" cy="2039602"/>
          </a:xfrm>
          <a:prstGeom prst="rect">
            <a:avLst/>
          </a:prstGeom>
        </p:spPr>
      </p:pic>
    </p:spTree>
    <p:extLst>
      <p:ext uri="{BB962C8B-B14F-4D97-AF65-F5344CB8AC3E}">
        <p14:creationId xmlns:p14="http://schemas.microsoft.com/office/powerpoint/2010/main" val="3029125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44F58C-9F16-4ACD-970D-DF9FF5A40B95}"/>
              </a:ext>
            </a:extLst>
          </p:cNvPr>
          <p:cNvSpPr>
            <a:spLocks noGrp="1"/>
          </p:cNvSpPr>
          <p:nvPr>
            <p:ph type="title"/>
          </p:nvPr>
        </p:nvSpPr>
        <p:spPr/>
        <p:txBody>
          <a:bodyPr/>
          <a:lstStyle/>
          <a:p>
            <a:r>
              <a:rPr lang="zh-CN" altLang="en-US" dirty="0"/>
              <a:t>目标场景</a:t>
            </a:r>
            <a:r>
              <a:rPr lang="en-US" altLang="zh-CN" dirty="0"/>
              <a:t>:</a:t>
            </a:r>
            <a:endParaRPr lang="zh-CN" altLang="en-US" dirty="0"/>
          </a:p>
        </p:txBody>
      </p:sp>
      <p:sp>
        <p:nvSpPr>
          <p:cNvPr id="3" name="内容占位符 2">
            <a:extLst>
              <a:ext uri="{FF2B5EF4-FFF2-40B4-BE49-F238E27FC236}">
                <a16:creationId xmlns:a16="http://schemas.microsoft.com/office/drawing/2014/main" id="{C3BC383C-DF8B-4C10-8614-59148236888B}"/>
              </a:ext>
            </a:extLst>
          </p:cNvPr>
          <p:cNvSpPr>
            <a:spLocks noGrp="1"/>
          </p:cNvSpPr>
          <p:nvPr>
            <p:ph idx="1"/>
          </p:nvPr>
        </p:nvSpPr>
        <p:spPr/>
        <p:txBody>
          <a:bodyPr/>
          <a:lstStyle/>
          <a:p>
            <a:r>
              <a:rPr lang="zh-CN" altLang="en-US" dirty="0"/>
              <a:t>大导演辛先生每天早上</a:t>
            </a:r>
            <a:r>
              <a:rPr lang="en-US" altLang="zh-CN" dirty="0"/>
              <a:t>9</a:t>
            </a:r>
            <a:r>
              <a:rPr lang="zh-CN" altLang="en-US" dirty="0"/>
              <a:t>点上班，上午</a:t>
            </a:r>
            <a:r>
              <a:rPr lang="en-US" altLang="zh-CN" dirty="0"/>
              <a:t>9</a:t>
            </a:r>
            <a:r>
              <a:rPr lang="zh-CN" altLang="en-US" dirty="0"/>
              <a:t>点</a:t>
            </a:r>
            <a:r>
              <a:rPr lang="en-US" altLang="zh-CN" dirty="0"/>
              <a:t>10</a:t>
            </a:r>
            <a:r>
              <a:rPr lang="zh-CN" altLang="en-US" dirty="0"/>
              <a:t>分下班，工资一天</a:t>
            </a:r>
            <a:r>
              <a:rPr lang="en-US" altLang="zh-CN" dirty="0"/>
              <a:t>100</a:t>
            </a:r>
            <a:r>
              <a:rPr lang="zh-CN" altLang="en-US" dirty="0"/>
              <a:t>万，而且不交税，他要在下班之前决定拍一个什么样的电影，登陆了电影可视化系统以后，</a:t>
            </a:r>
            <a:r>
              <a:rPr lang="en-US" altLang="zh-CN" dirty="0"/>
              <a:t>9.05</a:t>
            </a:r>
            <a:r>
              <a:rPr lang="zh-CN" altLang="en-US" dirty="0"/>
              <a:t>就决定要拍一部</a:t>
            </a:r>
            <a:r>
              <a:rPr lang="en-US" altLang="zh-CN" dirty="0"/>
              <a:t>《</a:t>
            </a:r>
            <a:r>
              <a:rPr lang="zh-CN" altLang="en-US" dirty="0"/>
              <a:t>我是药神</a:t>
            </a:r>
            <a:r>
              <a:rPr lang="en-US" altLang="zh-CN" dirty="0"/>
              <a:t>》</a:t>
            </a:r>
            <a:r>
              <a:rPr lang="zh-CN" altLang="en-US" dirty="0"/>
              <a:t>或</a:t>
            </a:r>
            <a:r>
              <a:rPr lang="en-US" altLang="zh-CN" dirty="0"/>
              <a:t>《</a:t>
            </a:r>
            <a:r>
              <a:rPr lang="zh-CN" altLang="en-US" dirty="0"/>
              <a:t>番茄市首富</a:t>
            </a:r>
            <a:r>
              <a:rPr lang="en-US" altLang="zh-CN" dirty="0"/>
              <a:t>》</a:t>
            </a:r>
            <a:r>
              <a:rPr lang="zh-CN" altLang="en-US" dirty="0"/>
              <a:t>。辛导演开心的提前下班回家，并领了</a:t>
            </a:r>
            <a:r>
              <a:rPr lang="en-US" altLang="zh-CN" dirty="0"/>
              <a:t>100</a:t>
            </a:r>
            <a:r>
              <a:rPr lang="zh-CN" altLang="en-US" dirty="0"/>
              <a:t>万工资，再次偷税。</a:t>
            </a:r>
          </a:p>
        </p:txBody>
      </p:sp>
    </p:spTree>
    <p:extLst>
      <p:ext uri="{BB962C8B-B14F-4D97-AF65-F5344CB8AC3E}">
        <p14:creationId xmlns:p14="http://schemas.microsoft.com/office/powerpoint/2010/main" val="1549272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3BF606-20DE-4429-905D-89AC52F50417}"/>
              </a:ext>
            </a:extLst>
          </p:cNvPr>
          <p:cNvSpPr>
            <a:spLocks noGrp="1"/>
          </p:cNvSpPr>
          <p:nvPr>
            <p:ph type="title"/>
          </p:nvPr>
        </p:nvSpPr>
        <p:spPr/>
        <p:txBody>
          <a:bodyPr/>
          <a:lstStyle/>
          <a:p>
            <a:r>
              <a:rPr lang="zh-CN" altLang="en-US" dirty="0"/>
              <a:t>必选功能：</a:t>
            </a:r>
          </a:p>
        </p:txBody>
      </p:sp>
      <p:sp>
        <p:nvSpPr>
          <p:cNvPr id="3" name="内容占位符 2">
            <a:extLst>
              <a:ext uri="{FF2B5EF4-FFF2-40B4-BE49-F238E27FC236}">
                <a16:creationId xmlns:a16="http://schemas.microsoft.com/office/drawing/2014/main" id="{1D53BE5B-DFA2-429D-A515-D9F609B27C3A}"/>
              </a:ext>
            </a:extLst>
          </p:cNvPr>
          <p:cNvSpPr>
            <a:spLocks noGrp="1"/>
          </p:cNvSpPr>
          <p:nvPr>
            <p:ph idx="1"/>
          </p:nvPr>
        </p:nvSpPr>
        <p:spPr/>
        <p:txBody>
          <a:bodyPr/>
          <a:lstStyle/>
          <a:p>
            <a:r>
              <a:rPr lang="zh-CN" altLang="en-US" dirty="0"/>
              <a:t>系统账户登入功能：账号密码</a:t>
            </a:r>
            <a:endParaRPr lang="en-US" altLang="zh-CN" dirty="0"/>
          </a:p>
          <a:p>
            <a:r>
              <a:rPr lang="en-US" altLang="zh-CN" dirty="0"/>
              <a:t>•</a:t>
            </a:r>
            <a:r>
              <a:rPr lang="zh-CN" altLang="en-US" dirty="0"/>
              <a:t>电影数据爬取功能：票房，演员，时间，题材，导演</a:t>
            </a:r>
            <a:endParaRPr lang="en-US" altLang="zh-CN" dirty="0"/>
          </a:p>
          <a:p>
            <a:r>
              <a:rPr lang="zh-CN" altLang="en-US" dirty="0"/>
              <a:t> </a:t>
            </a:r>
            <a:r>
              <a:rPr lang="en-US" altLang="zh-CN" dirty="0"/>
              <a:t>•</a:t>
            </a:r>
            <a:r>
              <a:rPr lang="zh-CN" altLang="en-US" dirty="0"/>
              <a:t>电影数据可视化功能：展示每年</a:t>
            </a:r>
            <a:r>
              <a:rPr lang="en-US" altLang="zh-CN" dirty="0"/>
              <a:t>/</a:t>
            </a:r>
            <a:r>
              <a:rPr lang="zh-CN" altLang="en-US" dirty="0"/>
              <a:t>每季度</a:t>
            </a:r>
            <a:r>
              <a:rPr lang="en-US" altLang="zh-CN" dirty="0"/>
              <a:t>/</a:t>
            </a:r>
            <a:r>
              <a:rPr lang="zh-CN" altLang="en-US" dirty="0"/>
              <a:t>每月不同题材的票房份额；能够动态对比展示电影票房每年变化趋势；能够动态展示不同年份的前</a:t>
            </a:r>
            <a:r>
              <a:rPr lang="en-US" altLang="zh-CN" dirty="0"/>
              <a:t>3</a:t>
            </a:r>
            <a:r>
              <a:rPr lang="zh-CN" altLang="en-US" dirty="0"/>
              <a:t>、</a:t>
            </a:r>
            <a:r>
              <a:rPr lang="en-US" altLang="zh-CN" dirty="0"/>
              <a:t>5</a:t>
            </a:r>
            <a:r>
              <a:rPr lang="zh-CN" altLang="en-US" dirty="0"/>
              <a:t>、</a:t>
            </a:r>
            <a:r>
              <a:rPr lang="en-US" altLang="zh-CN" dirty="0"/>
              <a:t>10</a:t>
            </a:r>
            <a:r>
              <a:rPr lang="zh-CN" altLang="en-US" dirty="0"/>
              <a:t>名的</a:t>
            </a:r>
            <a:r>
              <a:rPr lang="en-US" altLang="zh-CN" dirty="0"/>
              <a:t>top</a:t>
            </a:r>
            <a:r>
              <a:rPr lang="zh-CN" altLang="en-US" dirty="0"/>
              <a:t>电影是什么；能够找出某一年出演电影次数</a:t>
            </a:r>
            <a:r>
              <a:rPr lang="en-US" altLang="zh-CN" dirty="0"/>
              <a:t>TOP</a:t>
            </a:r>
            <a:r>
              <a:rPr lang="zh-CN" altLang="en-US" dirty="0"/>
              <a:t>的劳模男女演员</a:t>
            </a:r>
            <a:endParaRPr lang="en-US" altLang="zh-CN" dirty="0"/>
          </a:p>
          <a:p>
            <a:r>
              <a:rPr lang="zh-CN" altLang="en-US" dirty="0"/>
              <a:t> </a:t>
            </a:r>
            <a:r>
              <a:rPr lang="en-US" altLang="zh-CN" dirty="0"/>
              <a:t>•</a:t>
            </a:r>
            <a:r>
              <a:rPr lang="zh-CN" altLang="en-US" dirty="0"/>
              <a:t>电影数据报表功能：将图片保存并展示在同一个文档中</a:t>
            </a:r>
          </a:p>
        </p:txBody>
      </p:sp>
    </p:spTree>
    <p:extLst>
      <p:ext uri="{BB962C8B-B14F-4D97-AF65-F5344CB8AC3E}">
        <p14:creationId xmlns:p14="http://schemas.microsoft.com/office/powerpoint/2010/main" val="3072767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B0CB6B-E6CF-4512-9C68-27E300706126}"/>
              </a:ext>
            </a:extLst>
          </p:cNvPr>
          <p:cNvSpPr>
            <a:spLocks noGrp="1"/>
          </p:cNvSpPr>
          <p:nvPr>
            <p:ph type="title"/>
          </p:nvPr>
        </p:nvSpPr>
        <p:spPr/>
        <p:txBody>
          <a:bodyPr/>
          <a:lstStyle/>
          <a:p>
            <a:r>
              <a:rPr lang="zh-CN" altLang="en-US" dirty="0"/>
              <a:t>增加的功能</a:t>
            </a:r>
            <a:r>
              <a:rPr lang="en-US" altLang="zh-CN" dirty="0"/>
              <a:t>1</a:t>
            </a:r>
            <a:r>
              <a:rPr lang="zh-CN" altLang="en-US" dirty="0"/>
              <a:t>：</a:t>
            </a:r>
          </a:p>
        </p:txBody>
      </p:sp>
      <p:sp>
        <p:nvSpPr>
          <p:cNvPr id="3" name="内容占位符 2">
            <a:extLst>
              <a:ext uri="{FF2B5EF4-FFF2-40B4-BE49-F238E27FC236}">
                <a16:creationId xmlns:a16="http://schemas.microsoft.com/office/drawing/2014/main" id="{75A3F28E-5425-4BB8-B98F-214895BA00F3}"/>
              </a:ext>
            </a:extLst>
          </p:cNvPr>
          <p:cNvSpPr>
            <a:spLocks noGrp="1"/>
          </p:cNvSpPr>
          <p:nvPr>
            <p:ph idx="1"/>
          </p:nvPr>
        </p:nvSpPr>
        <p:spPr/>
        <p:txBody>
          <a:bodyPr/>
          <a:lstStyle/>
          <a:p>
            <a:r>
              <a:rPr lang="zh-CN" altLang="en-US" dirty="0"/>
              <a:t>能够对爬取的数据进行一定的处理能力，可以向用户展示一些具有统计分类的概略信息，并具有一定的排序功能。旨在对电影的可视化功能和报表功能进行拓展。</a:t>
            </a:r>
            <a:endParaRPr lang="en-US" altLang="zh-CN" dirty="0"/>
          </a:p>
          <a:p>
            <a:endParaRPr lang="en-US" altLang="zh-CN" dirty="0"/>
          </a:p>
          <a:p>
            <a:endParaRPr lang="en-US" altLang="zh-CN" dirty="0"/>
          </a:p>
          <a:p>
            <a:pPr marL="0" indent="0">
              <a:buNone/>
            </a:pPr>
            <a:endParaRPr lang="en-US" altLang="zh-CN" dirty="0"/>
          </a:p>
          <a:p>
            <a:endParaRPr lang="en-US" altLang="zh-CN" dirty="0"/>
          </a:p>
          <a:p>
            <a:endParaRPr lang="en-US" altLang="zh-CN" dirty="0"/>
          </a:p>
          <a:p>
            <a:pPr marL="0" indent="0">
              <a:buNone/>
            </a:pPr>
            <a:endParaRPr lang="en-US" altLang="zh-CN" dirty="0"/>
          </a:p>
        </p:txBody>
      </p:sp>
    </p:spTree>
    <p:extLst>
      <p:ext uri="{BB962C8B-B14F-4D97-AF65-F5344CB8AC3E}">
        <p14:creationId xmlns:p14="http://schemas.microsoft.com/office/powerpoint/2010/main" val="17248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9AD363-8D7D-4F8B-B942-41C6601602B2}"/>
              </a:ext>
            </a:extLst>
          </p:cNvPr>
          <p:cNvSpPr>
            <a:spLocks noGrp="1"/>
          </p:cNvSpPr>
          <p:nvPr>
            <p:ph type="title"/>
          </p:nvPr>
        </p:nvSpPr>
        <p:spPr/>
        <p:txBody>
          <a:bodyPr/>
          <a:lstStyle/>
          <a:p>
            <a:r>
              <a:rPr lang="zh-CN" altLang="en-US" dirty="0"/>
              <a:t>增加的功能</a:t>
            </a:r>
            <a:r>
              <a:rPr lang="en-US" altLang="zh-CN" dirty="0"/>
              <a:t>2</a:t>
            </a:r>
            <a:endParaRPr lang="zh-CN" altLang="en-US" dirty="0"/>
          </a:p>
        </p:txBody>
      </p:sp>
      <p:sp>
        <p:nvSpPr>
          <p:cNvPr id="3" name="内容占位符 2">
            <a:extLst>
              <a:ext uri="{FF2B5EF4-FFF2-40B4-BE49-F238E27FC236}">
                <a16:creationId xmlns:a16="http://schemas.microsoft.com/office/drawing/2014/main" id="{A91E8592-7F73-478E-81DE-828CB4E5E7FE}"/>
              </a:ext>
            </a:extLst>
          </p:cNvPr>
          <p:cNvSpPr>
            <a:spLocks noGrp="1"/>
          </p:cNvSpPr>
          <p:nvPr>
            <p:ph idx="1"/>
          </p:nvPr>
        </p:nvSpPr>
        <p:spPr/>
        <p:txBody>
          <a:bodyPr/>
          <a:lstStyle/>
          <a:p>
            <a:r>
              <a:rPr lang="zh-CN" altLang="en-US" dirty="0"/>
              <a:t>我先看下时间，应该还没讲够</a:t>
            </a:r>
            <a:r>
              <a:rPr lang="en-US" altLang="zh-CN" dirty="0"/>
              <a:t>3</a:t>
            </a:r>
            <a:r>
              <a:rPr lang="zh-CN" altLang="en-US" dirty="0"/>
              <a:t>分钟，所以接下来介绍一下功能</a:t>
            </a:r>
            <a:r>
              <a:rPr lang="en-US" altLang="zh-CN" dirty="0"/>
              <a:t>2</a:t>
            </a:r>
          </a:p>
          <a:p>
            <a:endParaRPr lang="en-US" altLang="zh-CN" dirty="0"/>
          </a:p>
          <a:p>
            <a:endParaRPr lang="en-US" altLang="zh-CN" dirty="0"/>
          </a:p>
          <a:p>
            <a:r>
              <a:rPr lang="zh-CN" altLang="en-US" dirty="0"/>
              <a:t>首先在座的各位听之前请做好心理准备，因为你即将听到的是一个将对整个中国乃至整个世界空中的牛的数量造成影响的功能。</a:t>
            </a:r>
          </a:p>
        </p:txBody>
      </p:sp>
    </p:spTree>
    <p:extLst>
      <p:ext uri="{BB962C8B-B14F-4D97-AF65-F5344CB8AC3E}">
        <p14:creationId xmlns:p14="http://schemas.microsoft.com/office/powerpoint/2010/main" val="3303056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5458A4-031E-49A1-A89B-1B1F49454C27}"/>
              </a:ext>
            </a:extLst>
          </p:cNvPr>
          <p:cNvSpPr>
            <a:spLocks noGrp="1"/>
          </p:cNvSpPr>
          <p:nvPr>
            <p:ph type="title"/>
          </p:nvPr>
        </p:nvSpPr>
        <p:spPr/>
        <p:txBody>
          <a:bodyPr/>
          <a:lstStyle/>
          <a:p>
            <a:r>
              <a:rPr lang="zh-CN" altLang="en-US" dirty="0"/>
              <a:t>功能</a:t>
            </a:r>
            <a:r>
              <a:rPr lang="en-US" altLang="zh-CN" dirty="0"/>
              <a:t>2</a:t>
            </a:r>
            <a:endParaRPr lang="zh-CN" altLang="en-US" dirty="0"/>
          </a:p>
        </p:txBody>
      </p:sp>
      <p:sp>
        <p:nvSpPr>
          <p:cNvPr id="3" name="内容占位符 2">
            <a:extLst>
              <a:ext uri="{FF2B5EF4-FFF2-40B4-BE49-F238E27FC236}">
                <a16:creationId xmlns:a16="http://schemas.microsoft.com/office/drawing/2014/main" id="{E379EF65-CFE2-4A6D-B7C6-E43B949CAB30}"/>
              </a:ext>
            </a:extLst>
          </p:cNvPr>
          <p:cNvSpPr>
            <a:spLocks noGrp="1"/>
          </p:cNvSpPr>
          <p:nvPr>
            <p:ph idx="1"/>
          </p:nvPr>
        </p:nvSpPr>
        <p:spPr/>
        <p:txBody>
          <a:bodyPr/>
          <a:lstStyle/>
          <a:p>
            <a:r>
              <a:rPr lang="zh-CN" altLang="en-US" dirty="0"/>
              <a:t>此功能将冲击整个互联网视频行业以及中国电影行业。</a:t>
            </a:r>
            <a:endParaRPr lang="en-US" altLang="zh-CN" dirty="0"/>
          </a:p>
          <a:p>
            <a:r>
              <a:rPr lang="zh-CN" altLang="en-US" dirty="0"/>
              <a:t>任何不使用我这个软件的用户都有可能被时代抛弃，面临失业的风险，即使再大的导演。</a:t>
            </a:r>
            <a:endParaRPr lang="en-US" altLang="zh-CN" dirty="0"/>
          </a:p>
          <a:p>
            <a:endParaRPr lang="en-US" altLang="zh-CN" dirty="0"/>
          </a:p>
          <a:p>
            <a:endParaRPr lang="en-US" altLang="zh-CN" dirty="0"/>
          </a:p>
          <a:p>
            <a:r>
              <a:rPr lang="zh-CN" altLang="en-US" dirty="0"/>
              <a:t>但是这个功能到底是什么呢？</a:t>
            </a:r>
          </a:p>
        </p:txBody>
      </p:sp>
    </p:spTree>
    <p:extLst>
      <p:ext uri="{BB962C8B-B14F-4D97-AF65-F5344CB8AC3E}">
        <p14:creationId xmlns:p14="http://schemas.microsoft.com/office/powerpoint/2010/main" val="20355468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TotalTime>
  <Words>626</Words>
  <Application>Microsoft Office PowerPoint</Application>
  <PresentationFormat>宽屏</PresentationFormat>
  <Paragraphs>49</Paragraphs>
  <Slides>13</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13</vt:i4>
      </vt:variant>
    </vt:vector>
  </HeadingPairs>
  <TitlesOfParts>
    <vt:vector size="17" baseType="lpstr">
      <vt:lpstr>等线</vt:lpstr>
      <vt:lpstr>等线 Light</vt:lpstr>
      <vt:lpstr>Arial</vt:lpstr>
      <vt:lpstr>Office 主题​​</vt:lpstr>
      <vt:lpstr>软件工程实验项目</vt:lpstr>
      <vt:lpstr>PowerPoint 演示文稿</vt:lpstr>
      <vt:lpstr>面向的用户：</vt:lpstr>
      <vt:lpstr>目标场景：</vt:lpstr>
      <vt:lpstr>目标场景:</vt:lpstr>
      <vt:lpstr>必选功能：</vt:lpstr>
      <vt:lpstr>增加的功能1：</vt:lpstr>
      <vt:lpstr>增加的功能2</vt:lpstr>
      <vt:lpstr>功能2</vt:lpstr>
      <vt:lpstr>功能2</vt:lpstr>
      <vt:lpstr>小组分工：</vt:lpstr>
      <vt:lpstr>项目进度安排</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软件工程实验项目</dc:title>
  <dc:creator>放 辛</dc:creator>
  <cp:lastModifiedBy>放 辛</cp:lastModifiedBy>
  <cp:revision>21</cp:revision>
  <dcterms:created xsi:type="dcterms:W3CDTF">2018-12-03T11:44:46Z</dcterms:created>
  <dcterms:modified xsi:type="dcterms:W3CDTF">2018-12-03T23:46:26Z</dcterms:modified>
</cp:coreProperties>
</file>