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3B0F2-C022-4F46-99E4-7157727ECFD6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D8BBE-47B2-4078-AB55-B6DD792B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6767-3A73-4333-A5B3-9CFD9A3B1F29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AA11-C15A-46E3-8566-7CC1BE77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D9837-77B4-4288-8089-56DC3E290C8D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8FC00-FC5D-4EB5-B200-A13A356B11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3D09E-5E3F-4A68-9285-E59210E5AE0A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ED8A4-1141-47F7-8F6C-7A1FF5C3B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06C9-1D05-42A0-91E2-A7F8611B5358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B4058-021E-4854-BDE4-62CD6843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B5BDA-ABA4-4ABB-A816-35B4E4E4B7A7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A8D24-B4A1-485F-B097-1DA4FC9E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E8CF-63FB-4D94-B2EB-A01177845D47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D5797-5B8C-48DE-BD0E-B1F8805C6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DC1E6-A50E-4955-99D9-60F68580ED7F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5C0E6-98EC-4AFB-9E5C-E9DAA711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7F8CE-B706-4D7F-8E2A-19A49EEE7DA0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54A14-B5AD-4952-86F0-262675EDF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2B624-C9CA-40BD-9C91-201AE06045EA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3A1EA-B0E7-4CF6-A729-E80B2CAED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C9866-5D4E-4C2E-AEE3-D6FBA179063A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56BF9-3737-4447-A58D-C69524D9C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339F06-9876-45BD-A575-7C157795118D}" type="datetimeFigureOut">
              <a:rPr lang="en-US"/>
              <a:pPr>
                <a:defRPr/>
              </a:pPr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5E53DB-C66E-4B59-B84C-CA5FA548F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85800" y="6259513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9218" name="Picture 2" descr="C:\Documents and Settings\szorba\My Documents\MyCourses\Courses\135-131\135B\Activities\PeerIns\ElectricCircuits_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33400"/>
            <a:ext cx="5839184" cy="5380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4400" y="5943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0242" name="Picture 2" descr="C:\Documents and Settings\szorba\My Documents\MyCourses\Courses\135-131\135B\Activities\PeerIns\ElectricCircuits_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17182"/>
            <a:ext cx="5067300" cy="6007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371600"/>
            <a:ext cx="8458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Kirchhoff’s </a:t>
            </a:r>
            <a:r>
              <a:rPr lang="en-US" sz="2400" b="1" smtClean="0"/>
              <a:t>circuit </a:t>
            </a:r>
            <a:r>
              <a:rPr lang="en-US" sz="2400" b="1" smtClean="0"/>
              <a:t>rules:</a:t>
            </a:r>
            <a:endParaRPr lang="en-US" sz="2400" b="1" dirty="0" smtClean="0"/>
          </a:p>
          <a:p>
            <a:endParaRPr lang="en-US" dirty="0" smtClean="0"/>
          </a:p>
          <a:p>
            <a:r>
              <a:rPr lang="en-US" dirty="0" smtClean="0"/>
              <a:t>	1- Junction Rule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2- Loop Rule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0"/>
          <p:cNvSpPr txBox="1">
            <a:spLocks noChangeArrowheads="1"/>
          </p:cNvSpPr>
          <p:nvPr/>
        </p:nvSpPr>
        <p:spPr bwMode="auto">
          <a:xfrm>
            <a:off x="228600" y="762000"/>
            <a:ext cx="1143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latin typeface="Calibri" pitchFamily="34" charset="0"/>
              </a:rPr>
              <a:t>Please use: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A for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B for 2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C for 3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D for 4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E for 5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No Vote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for 6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19200" y="57150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 1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026" name="Picture 2" descr="C:\Documents and Settings\szorba\My Documents\MyCourses\Courses\135-131\135B\Activities\PeerIns\ElectricCircuits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5545500" cy="3379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66800" y="6324600"/>
            <a:ext cx="1138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Answer: 3</a:t>
            </a:r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228600" y="762000"/>
            <a:ext cx="1143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>
                <a:latin typeface="Calibri" pitchFamily="34" charset="0"/>
              </a:rPr>
              <a:t>Please use: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A for 1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B for 2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C for 3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D for 4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E for 5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No Vote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for 6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050" name="Picture 2" descr="C:\Documents and Settings\szorba\My Documents\MyCourses\Courses\135-131\135B\Activities\PeerIns\ElectricCircuits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2175" y="458022"/>
            <a:ext cx="5500225" cy="510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1066800" y="6324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3074" name="Picture 2" descr="C:\Documents and Settings\szorba\My Documents\MyCourses\Courses\135-131\135B\Activities\PeerIns\ElectricCircuits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8898" y="457200"/>
            <a:ext cx="5942515" cy="5037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66800" y="60198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4098" name="Picture 2" descr="C:\Documents and Settings\szorba\My Documents\MyCourses\Courses\135-131\135B\Activities\PeerIns\ElectricCircuits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33400"/>
            <a:ext cx="5548460" cy="5121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66800" y="6324600"/>
            <a:ext cx="1082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I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5122" name="Picture 2" descr="C:\Documents and Settings\szorba\My Documents\MyCourses\Courses\135-131\135B\Activities\PeerIns\ElectricCircuits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08625" cy="4512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66800" y="6324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6146" name="Picture 2" descr="C:\Documents and Settings\szorba\My Documents\MyCourses\Courses\135-131\135B\Activities\PeerIns\ElectricCircuits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33400"/>
            <a:ext cx="5341937" cy="533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066800" y="6324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7170" name="Picture 2" descr="C:\Documents and Settings\szorba\My Documents\MyCourses\Courses\135-131\135B\Activities\PeerIns\ElectricCircuits_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0"/>
            <a:ext cx="5384006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066800" y="6324600"/>
            <a:ext cx="1138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Answer: </a:t>
            </a:r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8194" name="Picture 2" descr="C:\Documents and Settings\szorba\My Documents\MyCourses\Courses\135-131\135B\Activities\PeerIns\ElectricCircuits_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4924" y="685800"/>
            <a:ext cx="5642351" cy="4770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78</Words>
  <Application>Microsoft Macintosh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Whittier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szorba</dc:creator>
  <cp:lastModifiedBy>serkan zorba</cp:lastModifiedBy>
  <cp:revision>76</cp:revision>
  <dcterms:created xsi:type="dcterms:W3CDTF">2010-03-01T18:58:31Z</dcterms:created>
  <dcterms:modified xsi:type="dcterms:W3CDTF">2015-03-31T07:53:14Z</dcterms:modified>
</cp:coreProperties>
</file>