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6" r:id="rId6"/>
    <p:sldId id="25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3B0F2-C022-4F46-99E4-7157727ECFD6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D8BBE-47B2-4078-AB55-B6DD792B6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C6767-3A73-4333-A5B3-9CFD9A3B1F29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EAA11-C15A-46E3-8566-7CC1BE77F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D9837-77B4-4288-8089-56DC3E290C8D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8FC00-FC5D-4EB5-B200-A13A356B1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3D09E-5E3F-4A68-9285-E59210E5AE0A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ED8A4-1141-47F7-8F6C-7A1FF5C3B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C06C9-1D05-42A0-91E2-A7F8611B5358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B4058-021E-4854-BDE4-62CD68430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B5BDA-ABA4-4ABB-A816-35B4E4E4B7A7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A8D24-B4A1-485F-B097-1DA4FC9EB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E8CF-63FB-4D94-B2EB-A01177845D47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D5797-5B8C-48DE-BD0E-B1F8805C6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DC1E6-A50E-4955-99D9-60F68580ED7F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5C0E6-98EC-4AFB-9E5C-E9DAA711E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7F8CE-B706-4D7F-8E2A-19A49EEE7DA0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54A14-B5AD-4952-86F0-262675EDF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2B624-C9CA-40BD-9C91-201AE06045EA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3A1EA-B0E7-4CF6-A729-E80B2CAED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C9866-5D4E-4C2E-AEE3-D6FBA179063A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56BF9-3737-4447-A58D-C69524D9C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339F06-9876-45BD-A575-7C157795118D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B5E53DB-C66E-4B59-B84C-CA5FA548F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0"/>
          <p:cNvSpPr txBox="1">
            <a:spLocks noChangeArrowheads="1"/>
          </p:cNvSpPr>
          <p:nvPr/>
        </p:nvSpPr>
        <p:spPr bwMode="auto">
          <a:xfrm>
            <a:off x="228600" y="762000"/>
            <a:ext cx="1143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>
                <a:latin typeface="Calibri" pitchFamily="34" charset="0"/>
              </a:rPr>
              <a:t>Please use: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A for 1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B for 2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C for 3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D for 4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E for 5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No Vote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for 6</a:t>
            </a:r>
          </a:p>
          <a:p>
            <a:pPr>
              <a:spcBef>
                <a:spcPct val="50000"/>
              </a:spcBef>
            </a:pPr>
            <a:endParaRPr 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219200" y="6172200"/>
            <a:ext cx="647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Answer: </a:t>
            </a:r>
            <a:r>
              <a:rPr lang="en-US" b="1" dirty="0" smtClean="0">
                <a:latin typeface="Calibri" pitchFamily="34" charset="0"/>
              </a:rPr>
              <a:t> 1 (Northern lights (aurora) occur because of this)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2" name="Picture 2" descr="C:\Documents and Settings\wc\Desktop\Magentism_ModernPhysic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762000"/>
            <a:ext cx="4281487" cy="53186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7834" y="2057400"/>
            <a:ext cx="4916366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0" y="57150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http://en.wikipedia.org/wiki/Aurora_%28astronomy%29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66800" y="6324600"/>
            <a:ext cx="113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Answer: </a:t>
            </a:r>
            <a:r>
              <a:rPr lang="en-US" b="1" dirty="0" smtClean="0">
                <a:latin typeface="Calibri" pitchFamily="34" charset="0"/>
              </a:rPr>
              <a:t>4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100" name="Text Box 10"/>
          <p:cNvSpPr txBox="1">
            <a:spLocks noChangeArrowheads="1"/>
          </p:cNvSpPr>
          <p:nvPr/>
        </p:nvSpPr>
        <p:spPr bwMode="auto">
          <a:xfrm>
            <a:off x="228600" y="762000"/>
            <a:ext cx="1143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>
                <a:latin typeface="Calibri" pitchFamily="34" charset="0"/>
              </a:rPr>
              <a:t>Please use: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A for 1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B for 2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C for 3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D for 4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E for 5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No Vote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for 6</a:t>
            </a:r>
          </a:p>
          <a:p>
            <a:pPr>
              <a:spcBef>
                <a:spcPct val="50000"/>
              </a:spcBef>
            </a:pPr>
            <a:endParaRPr lang="en-US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2" name="Picture 2" descr="C:\Documents and Settings\wc\Desktop\Magentism_ModernPhysic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685800"/>
            <a:ext cx="5475403" cy="3776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1066800" y="6324600"/>
            <a:ext cx="113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Answer: </a:t>
            </a:r>
            <a:r>
              <a:rPr lang="en-US" b="1" dirty="0" smtClean="0">
                <a:latin typeface="Calibri" pitchFamily="34" charset="0"/>
              </a:rPr>
              <a:t>4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2" name="Picture 2" descr="C:\Documents and Settings\wc\Desktop\Magentism_ModernPhysics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838200"/>
            <a:ext cx="4914900" cy="44916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066800" y="6019800"/>
            <a:ext cx="113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Answer: </a:t>
            </a:r>
            <a:r>
              <a:rPr lang="en-US" b="1" dirty="0" smtClean="0">
                <a:latin typeface="Calibri" pitchFamily="34" charset="0"/>
              </a:rPr>
              <a:t>2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2" name="Picture 2" descr="C:\Documents and Settings\wc\Desktop\Magentism_ModernPhysics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2263" y="742937"/>
            <a:ext cx="4986337" cy="4819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72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Whittier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szorba</dc:creator>
  <cp:lastModifiedBy>Zorba Serkan</cp:lastModifiedBy>
  <cp:revision>91</cp:revision>
  <dcterms:created xsi:type="dcterms:W3CDTF">2010-03-01T18:58:31Z</dcterms:created>
  <dcterms:modified xsi:type="dcterms:W3CDTF">2017-03-03T06:13:49Z</dcterms:modified>
</cp:coreProperties>
</file>