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handoutMasterIdLst>
    <p:handoutMasterId r:id="rId19"/>
  </p:handoutMasterIdLst>
  <p:sldIdLst>
    <p:sldId id="256" r:id="rId2"/>
    <p:sldId id="277" r:id="rId3"/>
    <p:sldId id="279" r:id="rId4"/>
    <p:sldId id="282" r:id="rId5"/>
    <p:sldId id="281" r:id="rId6"/>
    <p:sldId id="280" r:id="rId7"/>
    <p:sldId id="286" r:id="rId8"/>
    <p:sldId id="283" r:id="rId9"/>
    <p:sldId id="287" r:id="rId10"/>
    <p:sldId id="289" r:id="rId11"/>
    <p:sldId id="290" r:id="rId12"/>
    <p:sldId id="288" r:id="rId13"/>
    <p:sldId id="291" r:id="rId14"/>
    <p:sldId id="285" r:id="rId15"/>
    <p:sldId id="292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419"/>
    <a:srgbClr val="6CB255"/>
    <a:srgbClr val="212F62"/>
    <a:srgbClr val="72A510"/>
    <a:srgbClr val="A4E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92" autoAdjust="0"/>
  </p:normalViewPr>
  <p:slideViewPr>
    <p:cSldViewPr snapToGrid="0" snapToObjects="1">
      <p:cViewPr varScale="1">
        <p:scale>
          <a:sx n="37" d="100"/>
          <a:sy n="37" d="100"/>
        </p:scale>
        <p:origin x="48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D041A-73BB-E643-A8C7-50D88C2F22F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EC5-3018-A548-B247-453C6EC1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07618"/>
            <a:ext cx="4031619" cy="46076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06925" y="1107618"/>
            <a:ext cx="3913188" cy="4607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212F62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22386"/>
            <a:ext cx="8062913" cy="35000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843982"/>
            <a:ext cx="8062912" cy="1166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000000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 marL="788670" indent="-514350">
              <a:buFont typeface="+mj-lt"/>
              <a:buAutoNum type="alphaLcParenR"/>
              <a:defRPr sz="2800"/>
            </a:lvl2pPr>
            <a:lvl3pPr marL="1371600" indent="-457200">
              <a:buFont typeface="+mj-lt"/>
              <a:buAutoNum type="alphaLcParenR"/>
              <a:defRPr sz="2400"/>
            </a:lvl3pPr>
            <a:lvl4pPr marL="1828800" indent="-457200">
              <a:buFont typeface="+mj-lt"/>
              <a:buAutoNum type="alphaLcParenR"/>
              <a:defRPr sz="2000"/>
            </a:lvl4pPr>
            <a:lvl5pPr marL="2286000" indent="-457200">
              <a:buFont typeface="+mj-lt"/>
              <a:buAutoNum type="alphaLcParenR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/>
              <a:t>College Physics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# Chapter Title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9" name="Picture 8" descr="medium_covers_Page_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7424"/>
            <a:ext cx="2010682" cy="26038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044814" y="68389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4" r:id="rId2"/>
    <p:sldLayoutId id="2147483920" r:id="rId3"/>
    <p:sldLayoutId id="2147483913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rgbClr val="6CB2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6CB255"/>
        </a:buClr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Introductory statistics</a:t>
            </a:r>
          </a:p>
          <a:p>
            <a:pPr algn="ctr"/>
            <a:endParaRPr lang="en-US" sz="1800" cap="none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>
                <a:solidFill>
                  <a:srgbClr val="212F62"/>
                </a:solidFill>
                <a:latin typeface="+mn-lt"/>
              </a:rPr>
              <a:t>Chapter 1 SAMPLING AND DATA</a:t>
            </a:r>
          </a:p>
          <a:p>
            <a:pPr algn="ctr"/>
            <a:r>
              <a:rPr lang="en-US" sz="16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8312"/>
            <a:ext cx="2010682" cy="260205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5707761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1.9</a:t>
            </a:r>
          </a:p>
        </p:txBody>
      </p:sp>
      <p:pic>
        <p:nvPicPr>
          <p:cNvPr id="2" name="Picture Placeholder 1" descr="fig-ch01_patchfile_06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7" r="-223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rgbClr val="6CB255"/>
                </a:solidFill>
              </a:rPr>
              <a:t>Bar graph with Other/Unknown Category</a:t>
            </a:r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1.10</a:t>
            </a:r>
          </a:p>
        </p:txBody>
      </p:sp>
      <p:pic>
        <p:nvPicPr>
          <p:cNvPr id="2" name="Picture Placeholder 1" descr="fig-ch01_patchfile_07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4" r="-1574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rgbClr val="6CB255"/>
                </a:solidFill>
              </a:rPr>
              <a:t>Pareto Chart With Bars Sorted by Size</a:t>
            </a:r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0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1.11</a:t>
            </a:r>
          </a:p>
        </p:txBody>
      </p:sp>
      <p:pic>
        <p:nvPicPr>
          <p:cNvPr id="2" name="Picture Placeholder 1" descr="Figure1.11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67" b="-206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7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1.12</a:t>
            </a:r>
          </a:p>
        </p:txBody>
      </p:sp>
      <p:pic>
        <p:nvPicPr>
          <p:cNvPr id="2" name="Picture Placeholder 1" descr="CNX_Stats_C01_Screenshots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09" r="-26709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9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1.13</a:t>
            </a:r>
          </a:p>
        </p:txBody>
      </p:sp>
      <p:pic>
        <p:nvPicPr>
          <p:cNvPr id="2" name="Picture Placeholder 1" descr="Graph A is a bar graph with 7 bars. The x-axis shows CEO's ages in intervals of 5 years starting with 40 - 44. The y-axis shows the relative frequency in intervals of 0.2 from 0 - 1. The highest relative frequency shown is 0.27. Graph B is a bar graph with 7 bars. The x-axis shows CEO's ages in intervals of 5 years starting with 40 - 44. The y-axis shows relative frequency in intervals of 0.2 from 0 - 1. The highest relative frequency shown is 1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1" b="-3341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5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1.14</a:t>
            </a:r>
          </a:p>
        </p:txBody>
      </p:sp>
      <p:pic>
        <p:nvPicPr>
          <p:cNvPr id="2" name="Picture Placeholder 1" descr="This is a line graph titled Other Guy's Investments. The line graph shows a modest increase; neither the x-axis nor y-axis are labeled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21" b="-6421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As the graphs show, Acme consistently outperforms the Other Guys!</a:t>
            </a:r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1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1.15</a:t>
            </a:r>
          </a:p>
        </p:txBody>
      </p:sp>
      <p:pic>
        <p:nvPicPr>
          <p:cNvPr id="4" name="Picture Placeholder 3" descr="This is a bar graph with 6 different airlines on the x-axis, and number of complaints on y-axis. The graph is titled Total Passenger Complaints. Data is from an April 2013 DOT report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97" r="-18597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6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This </a:t>
            </a:r>
            <a:r>
              <a:rPr lang="en-US" dirty="0" err="1"/>
              <a:t>OpenStax</a:t>
            </a:r>
            <a:r>
              <a:rPr lang="en-US" dirty="0"/>
              <a:t> ancillary resource is © Rice University under a CC-BY 4.0 International license; it may be reproduced or modified but must be attributed to </a:t>
            </a:r>
            <a:r>
              <a:rPr lang="en-US" dirty="0" err="1"/>
              <a:t>OpenStax</a:t>
            </a:r>
            <a:r>
              <a:rPr lang="en-US" dirty="0"/>
              <a:t>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05546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1.1</a:t>
            </a:r>
          </a:p>
        </p:txBody>
      </p:sp>
      <p:pic>
        <p:nvPicPr>
          <p:cNvPr id="2" name="Picture Placeholder 1" descr="This photo shows a large open news room with enough space to seat about 200 employees.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030"/>
            <a:ext cx="8062913" cy="3274783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We encounter statistics in our daily lives more often than we probably realize and from many different sources, like the news. (credit: David </a:t>
            </a:r>
            <a:r>
              <a:rPr lang="en-US" sz="1600" dirty="0" err="1"/>
              <a:t>Sim</a:t>
            </a:r>
            <a:r>
              <a:rPr lang="en-US" sz="1600" dirty="0"/>
              <a:t>)</a:t>
            </a:r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6" name="Picture 5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9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1.2</a:t>
            </a:r>
          </a:p>
        </p:txBody>
      </p:sp>
      <p:pic>
        <p:nvPicPr>
          <p:cNvPr id="2" name="Picture Placeholder 1" descr="This is a dot plot showing average hours of sleep. The number line is marked in intervals of 1 from 5 to 9. Dots above the line show 1 person reporting 5 hours, 1 with 5.5, 3 with 6, 4 with 6.5, 2 with 7, 2 with 8, and 1 with 9 hours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" b="-264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1.3</a:t>
            </a:r>
          </a:p>
        </p:txBody>
      </p:sp>
      <p:pic>
        <p:nvPicPr>
          <p:cNvPr id="2" name="Picture Placeholder 1" descr="This is a pie chart showing the class classification of statistics students. The chart has 4 sections labeled Freshman, Sophomore, Junior, Senior. A question is asked below the pie chart: what type of data does this graph show?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50" r="-3475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2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1.4</a:t>
            </a:r>
          </a:p>
        </p:txBody>
      </p:sp>
      <p:pic>
        <p:nvPicPr>
          <p:cNvPr id="2" name="Picture Placeholder 1" descr="This histogram consists of 5 bars with the x-axis marked at intervals of 3 from 10 - 25, and the y-axis in increments of 100 from 0 - 800. The height of bars shows the number of students in each interval.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50" r="-3545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1.5</a:t>
            </a:r>
          </a:p>
        </p:txBody>
      </p:sp>
      <p:pic>
        <p:nvPicPr>
          <p:cNvPr id="2" name="Picture Placeholder 1" descr="Figure1.5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8" r="-2468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7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1.6</a:t>
            </a:r>
          </a:p>
        </p:txBody>
      </p:sp>
      <p:pic>
        <p:nvPicPr>
          <p:cNvPr id="2" name="Picture Placeholder 1" descr="fig-ch01_patchfile_03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01" r="-37501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1.7</a:t>
            </a:r>
          </a:p>
        </p:txBody>
      </p:sp>
      <p:pic>
        <p:nvPicPr>
          <p:cNvPr id="3" name="Picture Placeholder 2" descr="fig-ch01_patchfile_04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74" r="-22574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7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1.8</a:t>
            </a:r>
          </a:p>
        </p:txBody>
      </p:sp>
      <p:pic>
        <p:nvPicPr>
          <p:cNvPr id="2" name="Picture Placeholder 1" descr="fig-ch01_patchfile_05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0" r="-665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  <p:pic>
        <p:nvPicPr>
          <p:cNvPr id="9" name="Picture 8" descr="OSX-Stacked-TM-RGB-300dpi-201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87" y="227959"/>
            <a:ext cx="1226434" cy="8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90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132</Words>
  <Application>Microsoft Office PowerPoint</Application>
  <PresentationFormat>全屏显示(4:3)</PresentationFormat>
  <Paragraphs>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Essential</vt:lpstr>
      <vt:lpstr>PowerPoint 演示文稿</vt:lpstr>
      <vt:lpstr>Figure 1.1</vt:lpstr>
      <vt:lpstr>Figure 1.2</vt:lpstr>
      <vt:lpstr>Figure 1.3</vt:lpstr>
      <vt:lpstr>Figure 1.4</vt:lpstr>
      <vt:lpstr>Figure 1.5</vt:lpstr>
      <vt:lpstr>Figure 1.6</vt:lpstr>
      <vt:lpstr>Figure 1.7</vt:lpstr>
      <vt:lpstr>Figure 1.8</vt:lpstr>
      <vt:lpstr>Figure 1.9</vt:lpstr>
      <vt:lpstr>Figure 1.10</vt:lpstr>
      <vt:lpstr>Figure 1.11</vt:lpstr>
      <vt:lpstr>Figure 1.12</vt:lpstr>
      <vt:lpstr>Figure 1.13</vt:lpstr>
      <vt:lpstr>Figure 1.14</vt:lpstr>
      <vt:lpstr>Figure 1.15</vt:lpstr>
      <vt:lpstr>PowerPoint 演示文稿</vt:lpstr>
    </vt:vector>
  </TitlesOfParts>
  <Company>WNI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</dc:title>
  <dc:creator>Spuddy McSpare</dc:creator>
  <cp:lastModifiedBy>wangyidi2000@yeah.net</cp:lastModifiedBy>
  <cp:revision>46</cp:revision>
  <dcterms:created xsi:type="dcterms:W3CDTF">2012-06-04T02:13:36Z</dcterms:created>
  <dcterms:modified xsi:type="dcterms:W3CDTF">2019-06-06T19:20:54Z</dcterms:modified>
</cp:coreProperties>
</file>