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61"/>
  </p:handoutMasterIdLst>
  <p:sldIdLst>
    <p:sldId id="256" r:id="rId2"/>
    <p:sldId id="277" r:id="rId3"/>
    <p:sldId id="279" r:id="rId4"/>
    <p:sldId id="282" r:id="rId5"/>
    <p:sldId id="281" r:id="rId6"/>
    <p:sldId id="280" r:id="rId7"/>
    <p:sldId id="286" r:id="rId8"/>
    <p:sldId id="290" r:id="rId9"/>
    <p:sldId id="283" r:id="rId10"/>
    <p:sldId id="287" r:id="rId11"/>
    <p:sldId id="288" r:id="rId12"/>
    <p:sldId id="289"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14" r:id="rId27"/>
    <p:sldId id="305" r:id="rId28"/>
    <p:sldId id="306" r:id="rId29"/>
    <p:sldId id="307" r:id="rId30"/>
    <p:sldId id="308" r:id="rId31"/>
    <p:sldId id="309" r:id="rId32"/>
    <p:sldId id="310" r:id="rId33"/>
    <p:sldId id="311" r:id="rId34"/>
    <p:sldId id="312" r:id="rId35"/>
    <p:sldId id="313" r:id="rId36"/>
    <p:sldId id="304" r:id="rId37"/>
    <p:sldId id="315" r:id="rId38"/>
    <p:sldId id="316" r:id="rId39"/>
    <p:sldId id="317" r:id="rId40"/>
    <p:sldId id="318" r:id="rId41"/>
    <p:sldId id="319" r:id="rId42"/>
    <p:sldId id="320" r:id="rId43"/>
    <p:sldId id="321" r:id="rId44"/>
    <p:sldId id="322" r:id="rId45"/>
    <p:sldId id="323" r:id="rId46"/>
    <p:sldId id="324" r:id="rId47"/>
    <p:sldId id="325" r:id="rId48"/>
    <p:sldId id="337" r:id="rId49"/>
    <p:sldId id="338" r:id="rId50"/>
    <p:sldId id="339" r:id="rId51"/>
    <p:sldId id="340" r:id="rId52"/>
    <p:sldId id="341" r:id="rId53"/>
    <p:sldId id="331" r:id="rId54"/>
    <p:sldId id="342" r:id="rId55"/>
    <p:sldId id="332" r:id="rId56"/>
    <p:sldId id="333" r:id="rId57"/>
    <p:sldId id="335" r:id="rId58"/>
    <p:sldId id="336" r:id="rId59"/>
    <p:sldId id="34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592" autoAdjust="0"/>
  </p:normalViewPr>
  <p:slideViewPr>
    <p:cSldViewPr snapToGrid="0" snapToObjects="1">
      <p:cViewPr varScale="1">
        <p:scale>
          <a:sx n="41" d="100"/>
          <a:sy n="41" d="100"/>
        </p:scale>
        <p:origin x="26" y="9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6,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6,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6,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6,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Introductory statistics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a:t>
            </a:r>
            <a:r>
              <a:rPr lang="en-US" sz="2000" b="1" cap="none">
                <a:solidFill>
                  <a:srgbClr val="212F62"/>
                </a:solidFill>
                <a:latin typeface="+mn-lt"/>
              </a:rPr>
              <a:t>5 CONTINUOUS </a:t>
            </a:r>
            <a:r>
              <a:rPr lang="en-US" sz="2000" b="1" cap="none" dirty="0">
                <a:solidFill>
                  <a:srgbClr val="212F62"/>
                </a:solidFill>
                <a:latin typeface="+mn-lt"/>
              </a:rPr>
              <a:t>RANDOM VARIABLES</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5735748"/>
            <a:ext cx="1226434" cy="833592"/>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shows the graph of the function f(x) = 1/20. A horiztonal line ranges from the point (0, 1/20) to the point (20, 1/20). A vertical line extends from the x-axis to the end of the line at point (20, 1/20) creating a rectangle. The area to the left of a value, x, is shad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96" r="-1796"/>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44489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shows the graph of the function f(x) = 1/20. A horiztonal line ranges from the point (0, 1/20) to the point (20, 1/20). A vertical line extends from the x-axis to the end of the line at point (20, 1/20) creating a rectangle. A region is shaded inside the rectangle from x = 2.3 to x = 12.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28444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graph shows a uniform distribution. The horizontal axis ranges from 0 to 15. The distribution is modeled by a rectangle extending from x = 0 to x = 15. A region from x = 2 to x = 18 is shaded inside the rectang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88007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shows the graph of the function f(x) = 1/15. A horiztonal line ranges from the point (0, 1/15) to the point (15, 1/15). A vertical line extends from the x-axis to the end of the line at point (15, 1/15) creating a rectangle. A region is shaded inside the rectangle from x = 0 to x = k. The shaded area represents P(x &lt; k) = 0.9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37167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f(X)=1/15 graph displaying a boxed region consisting of a horizontal line extending to the right from point 1/15 on the y-axis, a vertical upward line from points 8 and 23 on the x-axis, and the x-axis. A shaded region from points 12-23 occurs within this are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83730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8" descr="OSX-Stacked-TM-RGB-300dpi-2016.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
        <p:nvSpPr>
          <p:cNvPr id="3" name="图片占位符 2">
            <a:extLst>
              <a:ext uri="{FF2B5EF4-FFF2-40B4-BE49-F238E27FC236}">
                <a16:creationId xmlns:a16="http://schemas.microsoft.com/office/drawing/2014/main" id="{D55E1BE4-21A1-43F2-90C4-862C2C91A511}"/>
              </a:ext>
            </a:extLst>
          </p:cNvPr>
          <p:cNvSpPr>
            <a:spLocks noGrp="1"/>
          </p:cNvSpPr>
          <p:nvPr>
            <p:ph type="pic" sz="quarter" idx="13"/>
          </p:nvPr>
        </p:nvSpPr>
        <p:spPr/>
      </p:sp>
      <p:pic>
        <p:nvPicPr>
          <p:cNvPr id="1026" name="Picture 2" descr="This diagram shows a horizontal X axis that intersects a vertical F of x axis at the origin. The X axis runs from 0 to 24 while the Y axis only has the fraction one twenty third located about two thirds of the way to the top. A rectangular box extends horizontally from 0 to about 23.7 on the X axis. The box extends vertically up to the fraction one twenty third on the F of x axis. The area of the box between 8 and 12 on the X axis is shaded. ">
            <a:extLst>
              <a:ext uri="{FF2B5EF4-FFF2-40B4-BE49-F238E27FC236}">
                <a16:creationId xmlns:a16="http://schemas.microsoft.com/office/drawing/2014/main" id="{71E561AB-F8D2-40AB-B9B1-9149C6159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30" y="1155572"/>
            <a:ext cx="7496539" cy="348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30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f(X)=1/15 graph displaying a boxed region consisting of a horizontal line extending to the right from point 1/15 on the y-axis, a vertical upward line from points 8 and 23 on the x-axis, and the x-axis. A shaded region from points 12-23 occurs within this are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53308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f(X)=1/15 graph displaying a boxed region consisting of a horizontal line extending to the right from point 1/15 on the y-axis, a vertical upward line from an arbitrary point on the x-axis, and the x and y-axes. A shaded region from points 0-k occurs within this area. The area of this probability region is equal to 0.9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24346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f(X)=2/5 graph displaying a boxed region consisting of a horizontal line extending to the right from point 2/5 on the y-axis, a vertical upward line from points 1.5 and 4 on the x-axis, and the x-axis. A shaded region from points 2-4 occurs within this are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7584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shows the graph of the function f(x) = 0.4. A horiztonal line ranges from the point (1.5, 0.4) to the point (4, 0.4). Vertical lines extend from the x-axis to the graph at x = 1.5 and x = 4 creating a rectangle. A region is shaded inside the rectangle from x = 2 to x =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59965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a:t>
            </a:r>
          </a:p>
        </p:txBody>
      </p:sp>
      <p:sp>
        <p:nvSpPr>
          <p:cNvPr id="7" name="Text Placeholder 6"/>
          <p:cNvSpPr>
            <a:spLocks noGrp="1"/>
          </p:cNvSpPr>
          <p:nvPr>
            <p:ph type="body" sz="quarter" idx="14"/>
          </p:nvPr>
        </p:nvSpPr>
        <p:spPr/>
        <p:txBody>
          <a:bodyPr>
            <a:normAutofit/>
          </a:bodyPr>
          <a:lstStyle/>
          <a:p>
            <a:r>
              <a:rPr lang="en-US" sz="1600" dirty="0"/>
              <a:t>The heights of these radish plants are continuous random variables.</a:t>
            </a:r>
          </a:p>
        </p:txBody>
      </p:sp>
      <p:pic>
        <p:nvPicPr>
          <p:cNvPr id="4" name="Picture Placeholder 3" descr="The image shows radish plants of various heights sprouting out of dir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57" r="-36357"/>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5.19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shows the graph of the function f(x) = 0.4. A horiztonal line ranges from the point (1.5, 0.4) to the point (4, 0.4). Vertical lines extend from the x-axis to the graph at x = 1.5 and x = 4 creating a rectangle. A region is shaded inside the rectangle from x = 1.5 to x =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572134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6" name="Picture Placeholder 5" descr="This shows the graph of the function f(x) = 0.4. A horiztonal line ranges from the point (1.5, 0.4) to the point (4, 0.4). Vertical lines extend from the x-axis to the graph at x = 1.5 and x = 4 creating a rectangle. A region is shaded inside the rectangle from x = 1.5 to x = k. The shaded area represents P(x &lt; k) = 0.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68278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fig-ch05_03_11.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305163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Exponential graph with increments of 2 from 0-20 on the x-axis of μ = 4 and increments of 0.05 from 0.05-0.25 on the y-axis of m = 0.25. The curved line begins at the top at point (0, 0.25) and curves down to point (20, 0). The x-axis is equal to a continuous random variab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494" r="-11494"/>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810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Exponential graph with the curved line beginning at point (0, 0.25) and curves down towards point (∞, 0). Two vertical upward lines extend from points 4 and 5 to the curved line. The probability is in the area between points 4 and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07640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Exponential graph with the curved line beginning at point (0, 0.25) and curves down towards point (∞, 0). A vertical upward line extends from point k to the curved line. The probability area from 0-k is equal to 0.5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037152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Exponential graph with the curved line beginning at point (0, 0.1) and curves down towards point (∞, 0). A vertical upward line extends from point 1 to the curved line. The probability area occurs from point 1 to the end of the curve. The x-axis is equal to the amount of time a computer part last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494" r="-11494"/>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200350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Exponential graph with the curved line beginning at point (0, 0.1) and curves down towards point (∞, 0). A vertical upward line extends from point k to the curved line. k is the 80th percentile. The probability area from 0-k is equal to 0.8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997279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Exponential graph with the curved line beginning at point (0, 0.1) and curves down towards point (∞, 0). Two vertical upward lines extend from point 9 and 11 to the curved line. The probability area occurs between point 9 and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494" r="-11494"/>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91774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5_M04_001.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95" r="-14095"/>
          <a:stretch>
            <a:fillRect/>
          </a:stretch>
        </p:blipFill>
        <p:spPr/>
      </p:pic>
      <p:pic>
        <p:nvPicPr>
          <p:cNvPr id="9" name="Picture 8"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53067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graph shows a uniform distribution. The horizontal axis ranges from 0 to 10. The distribution is modeled by a rectangle extending from x = 2 to x = 8.8. A region from x = 3 to x = 6 is shaded inside the rectangle. The shaded area represents P(3 x &lt;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858032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5.29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5_M04_002.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95" r="-1409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920618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95" r="-1409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270327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Placeholder 8" descr="This graph shows an exponential distribution. The graph slopes downward. It begins at the point (0, 0.25) on the y-axis and approaches the x-axis at the right edge of the graph. The region under the graph to the right of x = 3 is shaded to represent P(x &gt; 3) = 0.472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95" r="-1409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42536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graph shows an exponential distribution. The graph slopes downward. It begins at the point (0, 0.8) on the y-axis and approaches the x-axis at the right edge of the graph. The region under the graph to the left of x = 20 is shaded to represent P(x &lt; 1/6) = 0.486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394" r="-26394"/>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440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Blank graph with relative frequency on the vertical axis and X on the horizontal ax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191991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Blank graph with relative frequency on the vertical axis and X on the horizontal ax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706782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e graph on the left shows a general density curve, y = f(x). The region under the curve and above the x-axis is shaded. The area of the shaded region is equal to 1. This shows that all possible outcomes are represented by the curve. The graph on the right shows the same density curve. Vertical lines x = a and x = b extend from the axis to the curve, and the area between the lines is shaded. The area of the shaded region represents the probabilit ythat a value x falls between a and b."/>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547" b="-8547"/>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982156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e graph shows a rectangle with total area equal to 1. The rectangle extends from x = a to x = b on the x-axis and has a height of 1/(b-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490521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e horizontal axis ranges from 0 to 10. The distribution is modeled by a rectangle extending from x = 3 to x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216" r="-3216"/>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939781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graph slopes downward. It begins at a point on the y-axis and approaches the x-axis at the right edge of the graph."/>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18" b="-81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03923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Placeholder 8" descr="The graph shows an Exponential Distribution with the area between x = 2 and x = 4 shaded to represent the probability that the value of the random variable X is in the interval between two and fou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649127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5.39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graph shows a bell-shaped graph. The symmetric graph reaches maximum height at x = 0 and slopes downward gradually to the x-axis on each side of the peak."/>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525" b="-652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546923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graph shows a uniform distribution. The horizontal axis ranges from 0 to 10. The distribution is modeled by a rectangle extending from x = 1 to x = 8. A region from x = 2 to x = 5 is shaded inside the rectang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18" b="-81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675099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graph shows an exponential distribution. The graph slopes downward. It begins at a point on the y-axis and approaches the x-axis at the right edge of the graph. The region under the graph from x = 6 to x = 7 is shad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18" b="-81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177158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Placeholder 8" descr="CNX_Stats_C05_M02_item001.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96" r="-1796"/>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165823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Placeholder 8" descr="CNX_Stats_C05_M02_item002.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96" r="-1796"/>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770755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11" name="Picture Placeholder 10" descr="CNX_Stats_C05_M02_item003.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96" r="-1796"/>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36834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blank graph template. The vertical and horizontal axes are unlabel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50107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Blank graph with vertical and horizontal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50107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blank graph template. The vertical and horizontal axes are unlabel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205978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Blank graph with vertical and horizontal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60833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Placeholder 8" descr="The graph shows the Standard Normal Distribution with the area between x = 1 and x = 2 shaded to represent the probability that the value of the random variable X is in the interval between one and two."/>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248" b="-1524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037401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5.49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blank graph template. The vertical and horizontal axes are unlabel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463110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5.50</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Blank graph with horizontal and vertical ax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485148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is a blank graph template. The vertical and horizontal axes are unlabel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50" r="-9250"/>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037529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graph shows a uniform distribution. The horizontal axis ranges from 0 to 12. The distribution is modeled by a rectangle extending from x = 0 to x = 12. A region from x = 9 to x = 12 is shaded inside the rectang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380291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3" name="Picture Placeholder 2" descr="This graph shows an exponential distribution. The graph slopes downward. It begins at the point (0, 0.75) on the y-axis and approaches the x-axis at the right edge of the graph. The decay parameter, m, equals 0.7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128" r="-9128"/>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713398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5_RWP_001.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5916482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5_RWP_002.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62" r="-4162"/>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7163977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5_RWP_003.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95" r="-1409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2996320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CNX_Stats_C05_RWP_004.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095" r="-14095"/>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35630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sz="quarter" idx="13"/>
          </p:nvPr>
        </p:nvSpPr>
        <p:spPr/>
      </p:sp>
      <p:sp>
        <p:nvSpPr>
          <p:cNvPr id="4" name="Text Placeholder 3"/>
          <p:cNvSpPr>
            <a:spLocks noGrp="1"/>
          </p:cNvSpPr>
          <p:nvPr>
            <p:ph type="body" sz="quarter" idx="14"/>
          </p:nvPr>
        </p:nvSpPr>
        <p:spPr/>
        <p:txBody>
          <a:bodyPr>
            <a:normAutofit fontScale="92500"/>
          </a:bodyPr>
          <a:lstStyle/>
          <a:p>
            <a:pPr algn="ctr"/>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a:t>
            </a:r>
          </a:p>
        </p:txBody>
      </p:sp>
    </p:spTree>
    <p:extLst>
      <p:ext uri="{BB962C8B-B14F-4D97-AF65-F5344CB8AC3E}">
        <p14:creationId xmlns:p14="http://schemas.microsoft.com/office/powerpoint/2010/main" val="105546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shows the graph of the function f(x) = 1/20. A horiztonal line ranges from the point (0, 1/20) to the point (20, 1/20). A vertical line extends from the x-axis to the end of the line at point (20, 1/20) creating a rectang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81667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shows the graph of the function f(x) = 1/20. A horiztonal line ranges from the point (0, 1/20) to the point (20, 1/20). A vertical line extends from the x-axis to the end of the line at point (20, 1/20) creating a rectangle. A region is shaded inside the rectangle from x = 0 to x =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33388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shows the graph of the function f(x) = 1/20. A horiztonal line ranges from the point (0, 1/20) to the point (20, 1/20). A vertical line extends from the x-axis to the end of the line at point (20, 1/20) creating a rectangle. A region is shaded inside the rectangle from x = 4 to x = 1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114088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4" name="Picture Placeholder 3" descr="This shows the graph of the function f(x) = 1/20. A horiztonal line ranges from the point (0, 1/20) to the point (20, 1/20). A vertical line extends from the x-axis to the end of the line at point (20, 1/20) creating a rectangle. A vertical line extends from the horizontal axis to the graph at x = 1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63" r="-6763"/>
          <a:stretch>
            <a:fillRect/>
          </a:stretch>
        </p:blipFill>
        <p:spPr/>
      </p:pic>
      <p:pic>
        <p:nvPicPr>
          <p:cNvPr id="6" name="Picture 5" descr="OSX-Stacked-TM-RGB-300dpi-201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0087" y="227959"/>
            <a:ext cx="1226434" cy="833592"/>
          </a:xfrm>
          <a:prstGeom prst="rect">
            <a:avLst/>
          </a:prstGeom>
        </p:spPr>
      </p:pic>
    </p:spTree>
    <p:extLst>
      <p:ext uri="{BB962C8B-B14F-4D97-AF65-F5344CB8AC3E}">
        <p14:creationId xmlns:p14="http://schemas.microsoft.com/office/powerpoint/2010/main" val="484774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505</TotalTime>
  <Words>172</Words>
  <Application>Microsoft Office PowerPoint</Application>
  <PresentationFormat>全屏显示(4:3)</PresentationFormat>
  <Paragraphs>63</Paragraphs>
  <Slides>59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59</vt:i4>
      </vt:variant>
    </vt:vector>
  </HeadingPairs>
  <TitlesOfParts>
    <vt:vector size="63" baseType="lpstr">
      <vt:lpstr>Arial</vt:lpstr>
      <vt:lpstr>Arial Black</vt:lpstr>
      <vt:lpstr>Calibri</vt:lpstr>
      <vt:lpstr>Essential</vt:lpstr>
      <vt:lpstr>PowerPoint 演示文稿</vt:lpstr>
      <vt:lpstr>Figure 5.1</vt:lpstr>
      <vt:lpstr>Figure 5.2</vt:lpstr>
      <vt:lpstr>Figure 5.3</vt:lpstr>
      <vt:lpstr>Figure 5.4</vt:lpstr>
      <vt:lpstr>Figure 5.5</vt:lpstr>
      <vt:lpstr>Figure 5.6</vt:lpstr>
      <vt:lpstr>Figure 5.7</vt:lpstr>
      <vt:lpstr>Figure 5.8</vt:lpstr>
      <vt:lpstr>Figure 5.9</vt:lpstr>
      <vt:lpstr>Figure 5.10</vt:lpstr>
      <vt:lpstr>Figure 5.11</vt:lpstr>
      <vt:lpstr>Figure 5.12</vt:lpstr>
      <vt:lpstr>Figure 5.13</vt:lpstr>
      <vt:lpstr>Figure 5.14</vt:lpstr>
      <vt:lpstr>Figure 5.15</vt:lpstr>
      <vt:lpstr>Figure 5.16</vt:lpstr>
      <vt:lpstr>Figure 5.17</vt:lpstr>
      <vt:lpstr>Figure 5.18</vt:lpstr>
      <vt:lpstr>Figure 5.19</vt:lpstr>
      <vt:lpstr>Figure 5.20</vt:lpstr>
      <vt:lpstr>Figure 5.21</vt:lpstr>
      <vt:lpstr>Figure 5.22</vt:lpstr>
      <vt:lpstr>Figure 5.23</vt:lpstr>
      <vt:lpstr>Figure 5.24</vt:lpstr>
      <vt:lpstr>Figure 5.25</vt:lpstr>
      <vt:lpstr>Figure 5.26</vt:lpstr>
      <vt:lpstr>Figure 5.27</vt:lpstr>
      <vt:lpstr>Figure 5.28</vt:lpstr>
      <vt:lpstr>Figure 5.29</vt:lpstr>
      <vt:lpstr>Figure 5.30</vt:lpstr>
      <vt:lpstr>Figure 5.31</vt:lpstr>
      <vt:lpstr>Figure 5.32</vt:lpstr>
      <vt:lpstr>Figure 5.33</vt:lpstr>
      <vt:lpstr>Figure 5.34</vt:lpstr>
      <vt:lpstr>Figure 5.35</vt:lpstr>
      <vt:lpstr>Figure 5.36</vt:lpstr>
      <vt:lpstr>Figure 5.37</vt:lpstr>
      <vt:lpstr>Figure 5.38</vt:lpstr>
      <vt:lpstr>Figure 5.39</vt:lpstr>
      <vt:lpstr>Figure 5.40</vt:lpstr>
      <vt:lpstr>Figure 5.41</vt:lpstr>
      <vt:lpstr>Figure 5.42</vt:lpstr>
      <vt:lpstr>Figure 5.43</vt:lpstr>
      <vt:lpstr>Figure 5.44</vt:lpstr>
      <vt:lpstr>Figure 5.45</vt:lpstr>
      <vt:lpstr>Figure 5.46</vt:lpstr>
      <vt:lpstr>Figure 5.47</vt:lpstr>
      <vt:lpstr>Figure 5.48</vt:lpstr>
      <vt:lpstr>Figure 5.49</vt:lpstr>
      <vt:lpstr>Figure 5.50</vt:lpstr>
      <vt:lpstr>Figure 5.51</vt:lpstr>
      <vt:lpstr>Figure 5.52</vt:lpstr>
      <vt:lpstr>Figure 5.53</vt:lpstr>
      <vt:lpstr>Figure 5.54</vt:lpstr>
      <vt:lpstr>Figure 5.55</vt:lpstr>
      <vt:lpstr>Figure 5.56</vt:lpstr>
      <vt:lpstr>Figure 5.57</vt:lpstr>
      <vt:lpstr>PowerPoint 演示文稿</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wangyidi2000@yeah.net</cp:lastModifiedBy>
  <cp:revision>79</cp:revision>
  <dcterms:created xsi:type="dcterms:W3CDTF">2012-06-04T02:13:36Z</dcterms:created>
  <dcterms:modified xsi:type="dcterms:W3CDTF">2019-06-06T19:44:09Z</dcterms:modified>
</cp:coreProperties>
</file>