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2"/>
  </p:handoutMasterIdLst>
  <p:sldIdLst>
    <p:sldId id="256" r:id="rId2"/>
    <p:sldId id="277" r:id="rId3"/>
    <p:sldId id="279" r:id="rId4"/>
    <p:sldId id="282" r:id="rId5"/>
    <p:sldId id="283" r:id="rId6"/>
    <p:sldId id="284" r:id="rId7"/>
    <p:sldId id="285" r:id="rId8"/>
    <p:sldId id="286" r:id="rId9"/>
    <p:sldId id="287" r:id="rId10"/>
    <p:sldId id="288" r:id="rId11"/>
    <p:sldId id="289" r:id="rId12"/>
    <p:sldId id="298" r:id="rId13"/>
    <p:sldId id="299" r:id="rId14"/>
    <p:sldId id="292" r:id="rId15"/>
    <p:sldId id="293" r:id="rId16"/>
    <p:sldId id="294" r:id="rId17"/>
    <p:sldId id="295" r:id="rId18"/>
    <p:sldId id="296" r:id="rId19"/>
    <p:sldId id="297" r:id="rId20"/>
    <p:sldId id="30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4592" autoAdjust="0"/>
  </p:normalViewPr>
  <p:slideViewPr>
    <p:cSldViewPr snapToGrid="0" snapToObjects="1">
      <p:cViewPr varScale="1">
        <p:scale>
          <a:sx n="42" d="100"/>
          <a:sy n="42" d="100"/>
        </p:scale>
        <p:origin x="26" y="9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6/6/2019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June 6,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June 6,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6,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June 6,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6,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Introductory statistics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7 THE CENTRAL LIMIT THEOREM</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5709011"/>
            <a:ext cx="1226434" cy="833592"/>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normal distribution curve. The peak of the curve coincides with the point 22 on the horizontal axis. A point, k, is labeled to the right of 22. A vertical line extends from k to the curve. The area under the curve to the left of k is shaded. The shaded area shows that P(x-bar &lt; k) = 0.9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52" r="-1652"/>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21821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7.10</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Blank graph template. The horizontal axis is labeled Value of the change and the vertical axis is labeled Frequenc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693" r="-1069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453062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blank graph template. The horizontal axis is labeled Value of the change and the vertical axis is labeled Frequenc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693" r="-1069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835492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blank graph template. The horizontal axis is labeled Value of the change and the vertical axis is labeled Frequenc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693" r="-1069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657505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7.13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10" name="Picture Placeholder 9" descr="This is a blank graph template. The horizontal axis is labeled Time (days) and the vertical axis is labeled Frequenc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693" r="-1069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254620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7.14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blank graph template. The horizontal axis is labeled Time (days) and the vertical axis is labeled Frequenc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693" r="-1069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94860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7.15</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blank graph template. The horizontal axis is labeled Time (days) and the vertical axis is labeled Frequenc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693" r="-1069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948603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frequency curve for a normal distribution. It shows a single peak in the center with the curve tapering down to the horizontal axis on each side. The distribution is symmetrical. The horizontal axis represents the random variable X."/>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500" r="-950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291173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frequency curve for a normal distribution. It shows a single peak in the center with the curve tapering down to the horizontal axis on each side. The distribution is symmetrical. The horizontal axis represents the random variable X."/>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500" r="-950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309350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7.18</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frequency curve for a normal distribution. It shows a single peak in the center with the curve tapering down to the horizontal axis on each side. The distribution is symmetrical. The horizontal axis represents the random variable X."/>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500" r="-950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86500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a:t>
            </a:r>
          </a:p>
        </p:txBody>
      </p:sp>
      <p:sp>
        <p:nvSpPr>
          <p:cNvPr id="7" name="Text Placeholder 6"/>
          <p:cNvSpPr>
            <a:spLocks noGrp="1"/>
          </p:cNvSpPr>
          <p:nvPr>
            <p:ph type="body" sz="quarter" idx="14"/>
          </p:nvPr>
        </p:nvSpPr>
        <p:spPr/>
        <p:txBody>
          <a:bodyPr>
            <a:normAutofit/>
          </a:bodyPr>
          <a:lstStyle/>
          <a:p>
            <a:r>
              <a:rPr lang="en-US" sz="1600" dirty="0"/>
              <a:t>If you want to figure out the distribution of the change people carry in their pockets, using the central limit theorem and assuming your sample is large enough, you will find that the distribution is normal and bell-shaped. </a:t>
            </a:r>
            <a:r>
              <a:rPr lang="da-DK" sz="1600" dirty="0"/>
              <a:t>(</a:t>
            </a:r>
            <a:r>
              <a:rPr lang="da-DK" sz="1600" dirty="0" err="1"/>
              <a:t>credit</a:t>
            </a:r>
            <a:r>
              <a:rPr lang="da-DK" sz="1600" dirty="0"/>
              <a:t>: John Lodder)</a:t>
            </a:r>
            <a:endParaRPr lang="en-US" sz="1600" dirty="0"/>
          </a:p>
        </p:txBody>
      </p:sp>
      <p:pic>
        <p:nvPicPr>
          <p:cNvPr id="4" name="Picture Placeholder 3" descr="This is a photo of change a set of keys in a pile. There appear to be five pennies, three quarters, four dimes, and two nickels. The key ring has a bronze whale on it and holds eleven key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6788" r="-2678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sz="quarter" idx="13"/>
          </p:nvPr>
        </p:nvSpPr>
        <p:spPr/>
      </p:sp>
      <p:sp>
        <p:nvSpPr>
          <p:cNvPr id="4" name="Text Placeholder 3"/>
          <p:cNvSpPr>
            <a:spLocks noGrp="1"/>
          </p:cNvSpPr>
          <p:nvPr>
            <p:ph type="body" sz="quarter" idx="14"/>
          </p:nvPr>
        </p:nvSpPr>
        <p:spPr/>
        <p:txBody>
          <a:bodyPr>
            <a:normAutofit fontScale="92500"/>
          </a:bodyPr>
          <a:lstStyle/>
          <a:p>
            <a:pPr algn="ctr"/>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a:t>
            </a:r>
          </a:p>
        </p:txBody>
      </p:sp>
    </p:spTree>
    <p:extLst>
      <p:ext uri="{BB962C8B-B14F-4D97-AF65-F5344CB8AC3E}">
        <p14:creationId xmlns:p14="http://schemas.microsoft.com/office/powerpoint/2010/main" val="105546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normal distribution curve. The peak of the curve coincides with the point 90 on the horizontal axis. The points 85 and 92 are labeled on the axis. Vertical lines are drawn from these points to the curve and the area between the lines is shaded. The shaded region represents the probability that 85 &lt; x &lt; 9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830" r="-383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85803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normal distribution curve. The peak of the curve coincides with the point 7200 on the horizontal axis. The point 7500 is also labeled. A vertical line extends from point 7500 to the curve. The area to the right of 7500 below the curve is shad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22" b="-722"/>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64912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normal distribution curve over a horizontal axis. The peak of the curve coincides with the point 3 on the horizontal axis. A point, 2, is marked at the left edge of the curv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946" r="-5946"/>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07623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7.5</a:t>
            </a:r>
          </a:p>
        </p:txBody>
      </p:sp>
      <p:sp>
        <p:nvSpPr>
          <p:cNvPr id="7" name="Text Placeholder 6"/>
          <p:cNvSpPr>
            <a:spLocks noGrp="1"/>
          </p:cNvSpPr>
          <p:nvPr>
            <p:ph type="body" sz="quarter" idx="14"/>
          </p:nvPr>
        </p:nvSpPr>
        <p:spPr/>
        <p:txBody>
          <a:bodyPr>
            <a:normAutofit/>
          </a:bodyPr>
          <a:lstStyle/>
          <a:p>
            <a:endParaRPr lang="en-US" sz="1600" dirty="0"/>
          </a:p>
        </p:txBody>
      </p:sp>
      <p:pic>
        <p:nvPicPr>
          <p:cNvPr id="6" name="Picture Placeholder 5" descr="This is a normal distribution curve. The peak of the curve coincides with the point 3 on the horizontal axis. A point, k, is labeled to the right of 3. A vertical line extends from k to the curve. The area under the curve to the left of k is shaded. The shaded area shows that P(x-bar &lt; k) = 0.9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43" r="-443"/>
          <a:stretch>
            <a:fillRect/>
          </a:stretch>
        </p:blipFill>
        <p:spPr/>
      </p:pic>
      <p:pic>
        <p:nvPicPr>
          <p:cNvPr id="9" name="Picture 8"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4045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normal distribution curve over a horizontal axis. The peak of the curve coincides with the point 225 on the horizontal axis. A point, 200, is marked at the left edge of the curv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437" r="-7437"/>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746876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normal distribution curve. The peak of the curve coincides with the point 225 on the horizontal axis. A point, k, is labeled to the right of 225. A vertical line extends from k to the curve. The area under the curve to the left of k is shaded. The shaded area shows that P(sum of x &lt; k) = 0.9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43" r="-44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13792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7.8</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normal distribution curve. The peak of the curve coincides with the point 22 on the horizontal axis. A point, 20, is labeled to the left of 22. A vertical line extends from 20 to the curve. The area under the curve to the right of k is shaded. The shaded area shows that P(x-bar &gt; 2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43" r="-44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479458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376</TotalTime>
  <Words>131</Words>
  <Application>Microsoft Office PowerPoint</Application>
  <PresentationFormat>全屏显示(4:3)</PresentationFormat>
  <Paragraphs>24</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Arial</vt:lpstr>
      <vt:lpstr>Arial Black</vt:lpstr>
      <vt:lpstr>Calibri</vt:lpstr>
      <vt:lpstr>Essential</vt:lpstr>
      <vt:lpstr>PowerPoint 演示文稿</vt:lpstr>
      <vt:lpstr>Figure 7.1</vt:lpstr>
      <vt:lpstr>Figure 7.2</vt:lpstr>
      <vt:lpstr>Figure 7.3</vt:lpstr>
      <vt:lpstr>Figure 7.4</vt:lpstr>
      <vt:lpstr>Figure 7.5</vt:lpstr>
      <vt:lpstr>Figure 7.6</vt:lpstr>
      <vt:lpstr>Figure 7.7</vt:lpstr>
      <vt:lpstr>Figure 7.8</vt:lpstr>
      <vt:lpstr>Figure 7.9</vt:lpstr>
      <vt:lpstr>Figure 7.10</vt:lpstr>
      <vt:lpstr>Figure 7.11</vt:lpstr>
      <vt:lpstr>Figure 7.12</vt:lpstr>
      <vt:lpstr>Figure 7.13</vt:lpstr>
      <vt:lpstr>Figure 7.14</vt:lpstr>
      <vt:lpstr>Figure 7.15</vt:lpstr>
      <vt:lpstr>Figure 7.16</vt:lpstr>
      <vt:lpstr>Figure 7.17</vt:lpstr>
      <vt:lpstr>Figure 7.18</vt:lpstr>
      <vt:lpstr>PowerPoint 演示文稿</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wangyidi2000@yeah.net</cp:lastModifiedBy>
  <cp:revision>51</cp:revision>
  <dcterms:created xsi:type="dcterms:W3CDTF">2012-06-04T02:13:36Z</dcterms:created>
  <dcterms:modified xsi:type="dcterms:W3CDTF">2019-06-06T20:26:25Z</dcterms:modified>
</cp:coreProperties>
</file>