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handoutMasterIdLst>
    <p:handoutMasterId r:id="rId16"/>
  </p:handoutMasterIdLst>
  <p:sldIdLst>
    <p:sldId id="256" r:id="rId2"/>
    <p:sldId id="279" r:id="rId3"/>
    <p:sldId id="284" r:id="rId4"/>
    <p:sldId id="280" r:id="rId5"/>
    <p:sldId id="283" r:id="rId6"/>
    <p:sldId id="282" r:id="rId7"/>
    <p:sldId id="285" r:id="rId8"/>
    <p:sldId id="281" r:id="rId9"/>
    <p:sldId id="286" r:id="rId10"/>
    <p:sldId id="287" r:id="rId11"/>
    <p:sldId id="289" r:id="rId12"/>
    <p:sldId id="290" r:id="rId13"/>
    <p:sldId id="288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419"/>
    <a:srgbClr val="6CB255"/>
    <a:srgbClr val="212F62"/>
    <a:srgbClr val="72A510"/>
    <a:srgbClr val="A4E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92" autoAdjust="0"/>
  </p:normalViewPr>
  <p:slideViewPr>
    <p:cSldViewPr snapToGrid="0" snapToObjects="1">
      <p:cViewPr varScale="1">
        <p:scale>
          <a:sx n="42" d="100"/>
          <a:sy n="42" d="100"/>
        </p:scale>
        <p:origin x="26" y="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041A-73BB-E643-A8C7-50D88C2F22F5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EC5-3018-A548-B247-453C6EC1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07618"/>
            <a:ext cx="4031619" cy="46076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06925" y="1107618"/>
            <a:ext cx="3913188" cy="4607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212F62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22386"/>
            <a:ext cx="8062913" cy="35000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843982"/>
            <a:ext cx="8062912" cy="1166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000000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 marL="788670" indent="-514350">
              <a:buFont typeface="+mj-lt"/>
              <a:buAutoNum type="alphaLcParenR"/>
              <a:defRPr sz="2800"/>
            </a:lvl2pPr>
            <a:lvl3pPr marL="1371600" indent="-457200">
              <a:buFont typeface="+mj-lt"/>
              <a:buAutoNum type="alphaLcParenR"/>
              <a:defRPr sz="2400"/>
            </a:lvl3pPr>
            <a:lvl4pPr marL="1828800" indent="-457200">
              <a:buFont typeface="+mj-lt"/>
              <a:buAutoNum type="alphaLcParenR"/>
              <a:defRPr sz="2000"/>
            </a:lvl4pPr>
            <a:lvl5pPr marL="2286000" indent="-457200">
              <a:buFont typeface="+mj-lt"/>
              <a:buAutoNum type="alphaLcParenR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College Physics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# Chapter Title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9" name="Picture 8" descr="medium_covers_Page_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7424"/>
            <a:ext cx="2010682" cy="26038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44814" y="6838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4" r:id="rId2"/>
    <p:sldLayoutId id="2147483920" r:id="rId3"/>
    <p:sldLayoutId id="2147483913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rgbClr val="6CB2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6CB255"/>
        </a:buClr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INTRODUCTORY Statistics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13 F DISTRIBUTION AND ONE-WAY ANOVA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8312"/>
            <a:ext cx="2010682" cy="260205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5722380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13.9</a:t>
            </a:r>
          </a:p>
        </p:txBody>
      </p:sp>
      <p:pic>
        <p:nvPicPr>
          <p:cNvPr id="3" name="Picture Placeholder 2" descr="This graph is a scatterplot which represents the data provided. The horizontal axis is labeled 'Mean eggs laid per day' and extends from 10 - 50. The vertical axis is labeled 'Fruitflies DDT resistant or susceptible, or not selected.' The vertical axis is labeled with the categories NS, RS, SS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46" r="-2404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6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13.10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graph shows a nonsymmetrical F distribution curve. This curve does not have a peak, but slopes downward from a maximum value at (0, 1.0) and approaches the horiztonal axis at the right edge of the graph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45" r="-26945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7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13.11</a:t>
            </a:r>
          </a:p>
        </p:txBody>
      </p:sp>
      <p:pic>
        <p:nvPicPr>
          <p:cNvPr id="2" name="Picture Placeholder 1" descr="This graph is a scatterplot which represents the data provided. The horizontal axis is labeled 'Silver content coins' and extends from 5 - 9. The vertical axis is labeled 'Coinage.' The vertical axis is labeled with the categories First, Second, Third, and Fourth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52" r="-28352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9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13.12</a:t>
            </a:r>
          </a:p>
        </p:txBody>
      </p:sp>
      <p:pic>
        <p:nvPicPr>
          <p:cNvPr id="2" name="Picture Placeholder 1" descr="This graph is a scatterplot which represents the data provided. The horizontal axis is labeled 'Number of wins in 2012 Major League Baseball Season' and extends from 65 - 95. The vertical axis is labeled 'American league division.' The vertical axis is labeled with the categories Central, East, West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53" r="-21753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This </a:t>
            </a:r>
            <a:r>
              <a:rPr lang="en-US" dirty="0" err="1"/>
              <a:t>OpenStax</a:t>
            </a:r>
            <a:r>
              <a:rPr lang="en-US" dirty="0"/>
              <a:t> ancillary resource is © Rice University under a CC-BY 4.0 International license; it may be reproduced or modified but must be attributed to </a:t>
            </a:r>
            <a:r>
              <a:rPr lang="en-US" dirty="0" err="1"/>
              <a:t>OpenStax</a:t>
            </a:r>
            <a:r>
              <a:rPr lang="en-US" dirty="0"/>
              <a:t>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05546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13.1</a:t>
            </a:r>
          </a:p>
        </p:txBody>
      </p:sp>
      <p:pic>
        <p:nvPicPr>
          <p:cNvPr id="2" name="Picture Placeholder 1" descr="This is a photo of magazine spines. The magazines cover various topics like plants, food, and architecture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57" r="-3635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One-way ANOVA is used to measure information from several groups.</a:t>
            </a:r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6CB255"/>
                </a:solidFill>
              </a:rPr>
              <a:t>Figure 13.2</a:t>
            </a:r>
          </a:p>
        </p:txBody>
      </p:sp>
      <p:pic>
        <p:nvPicPr>
          <p:cNvPr id="2" name="Picture Placeholder 1" descr="The first illustration shows three vertical boxplots with equal means. The second illustration shows three vertical boxplots with unequal mean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53" b="-29953"/>
          <a:stretch>
            <a:fillRect/>
          </a:stretch>
        </p:blipFill>
        <p:spPr>
          <a:xfrm>
            <a:off x="457200" y="1108075"/>
            <a:ext cx="4032250" cy="5256213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06925" y="1107617"/>
            <a:ext cx="3913188" cy="525697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6CB255"/>
                </a:solidFill>
              </a:rPr>
              <a:t>(a)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en-US" sz="1600" i="1" baseline="-30000" dirty="0">
                <a:solidFill>
                  <a:schemeClr val="tx1"/>
                </a:solidFill>
              </a:rPr>
              <a:t>0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true. All means are the same; the differences are due to random variation.</a:t>
            </a:r>
          </a:p>
          <a:p>
            <a:r>
              <a:rPr lang="en-US" sz="1600" dirty="0">
                <a:solidFill>
                  <a:srgbClr val="6CB255"/>
                </a:solidFill>
              </a:rPr>
              <a:t>(b) </a:t>
            </a:r>
            <a:r>
              <a:rPr lang="en-US" sz="1600" i="1" dirty="0">
                <a:solidFill>
                  <a:schemeClr val="tx1"/>
                </a:solidFill>
              </a:rPr>
              <a:t>H</a:t>
            </a:r>
            <a:r>
              <a:rPr lang="en-US" sz="1600" i="1" baseline="-30000" dirty="0">
                <a:solidFill>
                  <a:schemeClr val="tx1"/>
                </a:solidFill>
              </a:rPr>
              <a:t>0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not true. All means are not the same; the differences are too large to be due to random variation.</a:t>
            </a:r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1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  <p:sp>
        <p:nvSpPr>
          <p:cNvPr id="4" name="图片占位符 3">
            <a:extLst>
              <a:ext uri="{FF2B5EF4-FFF2-40B4-BE49-F238E27FC236}">
                <a16:creationId xmlns:a16="http://schemas.microsoft.com/office/drawing/2014/main" id="{8D586EDE-CFFC-4A00-8262-1A9EBA95F1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 descr="This graph has an unmarked Y axis and then an X axis that ranges from 0.00 to 4.00. It has three plot lines. The plot line labelled F subscript 1, 5 starts near the top of the Y axis at the extreme left of the graph and drops quickly to near the bottom at 0.50, at which point is slowly decreases in a curved fashion to the 4.00 mark on the X axis. The plot line labelled F subscript 100, 100 remains at Y = 0 for much of its length, except for a distinct peak between 0.50 and 1.50. The peak is a smooth curve that reaches about half way up the Y axis at its peak. The plot line labeled F subscript 5, 10 increases slightly as it progresses from 0.00 to 0.50, after which it peaks and slowly decreases down the remainder of the X axis. The peak only reaches about one fifth up the height of the Y axis.">
            <a:extLst>
              <a:ext uri="{FF2B5EF4-FFF2-40B4-BE49-F238E27FC236}">
                <a16:creationId xmlns:a16="http://schemas.microsoft.com/office/drawing/2014/main" id="{1BE1749E-01D7-4C4E-B409-3ABDA172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93" y="1183221"/>
            <a:ext cx="6084894" cy="350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1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13.4</a:t>
            </a:r>
          </a:p>
        </p:txBody>
      </p:sp>
      <p:pic>
        <p:nvPicPr>
          <p:cNvPr id="2" name="Picture Placeholder 1" descr="This graph shows a nonsymmetrical F distribution curve. The horizontal axis extends from 0 - 5, and the vertical axis ranges from 0 - 0.7. The curve is strongly skewed to the right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09" r="-26709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13.5</a:t>
            </a:r>
          </a:p>
        </p:txBody>
      </p:sp>
      <p:pic>
        <p:nvPicPr>
          <p:cNvPr id="2" name="Picture Placeholder 1" descr="This graph is a scatterplot for the data provided. The horizontal axis is labeled 'Colony counts' and extends from 0 - 200. The vertical axis is labeled 'Tryptone concentrations' and extends from 0.6 - 1.4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7" r="-2033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3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Placeholder 3" descr="This graph shows a nonsymmetrical F distribution curve with values of 0 and 2.23 on the x-axis representing the test statistic of sorority grade averages. The curve is slightly skewed to the right, but is approximately normal. A vertical upward line extends from 2.23 to the curve and the area to the right of this is shaded to represent the p-valu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41" r="-15041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AutoNum type="alphaLcParenBoth"/>
            </a:pPr>
            <a:endParaRPr lang="en-US" sz="1600" dirty="0"/>
          </a:p>
        </p:txBody>
      </p:sp>
      <p:pic>
        <p:nvPicPr>
          <p:cNvPr id="4" name="Picture Placeholder 3" descr="This graph shows a nonsymmetrical F distribution curve. The curve is slightly skewed to the right, but is approximately normal. The value 0.5818 is marked on the vertical axis to the right of the curve's peak. A vertical upward line extends from 0.5818 to the curve and the area to the left of this line is shaded to represent the p-value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25" b="-6525"/>
          <a:stretch>
            <a:fillRect/>
          </a:stretch>
        </p:blipFill>
        <p:spPr/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9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13.8</a:t>
            </a:r>
          </a:p>
        </p:txBody>
      </p:sp>
      <p:pic>
        <p:nvPicPr>
          <p:cNvPr id="2" name="Picture Placeholder 1" descr="the graph is a scatter plot which represents the data provided. The horizontal axis is labeled 'Distance in Meters,' and extends form 2 to 6. The vertical axis is labeled 'Weight of Paper' and has light, medium, and heavy categories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56" r="-1325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1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132</Words>
  <Application>Microsoft Office PowerPoint</Application>
  <PresentationFormat>全屏显示(4:3)</PresentationFormat>
  <Paragraphs>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Essential</vt:lpstr>
      <vt:lpstr>PowerPoint 演示文稿</vt:lpstr>
      <vt:lpstr>Figure 13.1</vt:lpstr>
      <vt:lpstr>Figure 13.2</vt:lpstr>
      <vt:lpstr>Figure 13.3</vt:lpstr>
      <vt:lpstr>Figure 13.4</vt:lpstr>
      <vt:lpstr>Figure 13.5</vt:lpstr>
      <vt:lpstr>Figure 13.6</vt:lpstr>
      <vt:lpstr>Figure 13.7</vt:lpstr>
      <vt:lpstr>Figure 13.8</vt:lpstr>
      <vt:lpstr>Figure 13.9</vt:lpstr>
      <vt:lpstr>Figure 13.10</vt:lpstr>
      <vt:lpstr>Figure 13.11</vt:lpstr>
      <vt:lpstr>Figure 13.12</vt:lpstr>
      <vt:lpstr>PowerPoint 演示文稿</vt:lpstr>
    </vt:vector>
  </TitlesOfParts>
  <Company>WNI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Spuddy McSpare</dc:creator>
  <cp:lastModifiedBy>wangyidi2000@yeah.net</cp:lastModifiedBy>
  <cp:revision>48</cp:revision>
  <dcterms:created xsi:type="dcterms:W3CDTF">2012-06-04T02:13:36Z</dcterms:created>
  <dcterms:modified xsi:type="dcterms:W3CDTF">2019-06-07T18:22:57Z</dcterms:modified>
</cp:coreProperties>
</file>