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1128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CAE1-A978-5B4F-AC7C-44224E4EFC25}" type="datetimeFigureOut">
              <a:rPr lang="en-US" smtClean="0"/>
              <a:t>Feb/9/22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3682E-E0F9-8941-9EA4-8B3BDDCB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22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CAE1-A978-5B4F-AC7C-44224E4EFC25}" type="datetimeFigureOut">
              <a:rPr lang="en-US" smtClean="0"/>
              <a:t>Feb/9/22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3682E-E0F9-8941-9EA4-8B3BDDCB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57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CAE1-A978-5B4F-AC7C-44224E4EFC25}" type="datetimeFigureOut">
              <a:rPr lang="en-US" smtClean="0"/>
              <a:t>Feb/9/22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3682E-E0F9-8941-9EA4-8B3BDDCB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7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CAE1-A978-5B4F-AC7C-44224E4EFC25}" type="datetimeFigureOut">
              <a:rPr lang="en-US" smtClean="0"/>
              <a:t>Feb/9/22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3682E-E0F9-8941-9EA4-8B3BDDCB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94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CAE1-A978-5B4F-AC7C-44224E4EFC25}" type="datetimeFigureOut">
              <a:rPr lang="en-US" smtClean="0"/>
              <a:t>Feb/9/22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3682E-E0F9-8941-9EA4-8B3BDDCB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39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CAE1-A978-5B4F-AC7C-44224E4EFC25}" type="datetimeFigureOut">
              <a:rPr lang="en-US" smtClean="0"/>
              <a:t>Feb/9/22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3682E-E0F9-8941-9EA4-8B3BDDCB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30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CAE1-A978-5B4F-AC7C-44224E4EFC25}" type="datetimeFigureOut">
              <a:rPr lang="en-US" smtClean="0"/>
              <a:t>Feb/9/22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3682E-E0F9-8941-9EA4-8B3BDDCB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5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CAE1-A978-5B4F-AC7C-44224E4EFC25}" type="datetimeFigureOut">
              <a:rPr lang="en-US" smtClean="0"/>
              <a:t>Feb/9/22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3682E-E0F9-8941-9EA4-8B3BDDCB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93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CAE1-A978-5B4F-AC7C-44224E4EFC25}" type="datetimeFigureOut">
              <a:rPr lang="en-US" smtClean="0"/>
              <a:t>Feb/9/22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3682E-E0F9-8941-9EA4-8B3BDDCB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25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CAE1-A978-5B4F-AC7C-44224E4EFC25}" type="datetimeFigureOut">
              <a:rPr lang="en-US" smtClean="0"/>
              <a:t>Feb/9/22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3682E-E0F9-8941-9EA4-8B3BDDCB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62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CAE1-A978-5B4F-AC7C-44224E4EFC25}" type="datetimeFigureOut">
              <a:rPr lang="en-US" smtClean="0"/>
              <a:t>Feb/9/22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3682E-E0F9-8941-9EA4-8B3BDDCB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6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CCAE1-A978-5B4F-AC7C-44224E4EFC25}" type="datetimeFigureOut">
              <a:rPr lang="en-US" smtClean="0"/>
              <a:t>Feb/9/22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3682E-E0F9-8941-9EA4-8B3BDDCB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2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344" y="3473962"/>
            <a:ext cx="3054394" cy="276822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2904" y="3473962"/>
            <a:ext cx="3212599" cy="284753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48025"/>
            <a:ext cx="3320998" cy="300082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8942" y="3642598"/>
            <a:ext cx="1139185" cy="71920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9869" y="3642599"/>
            <a:ext cx="1071475" cy="71920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7733" y="3642599"/>
            <a:ext cx="1068962" cy="71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496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Manuel Sanchez del Rio</dc:creator>
  <cp:lastModifiedBy>Manuel Sanchez del Rio</cp:lastModifiedBy>
  <cp:revision>5</cp:revision>
  <dcterms:created xsi:type="dcterms:W3CDTF">2022-02-09T17:01:48Z</dcterms:created>
  <dcterms:modified xsi:type="dcterms:W3CDTF">2022-02-09T17:43:19Z</dcterms:modified>
</cp:coreProperties>
</file>