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826-2D1B-4C6F-A8DE-08A2CE9728A2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24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826-2D1B-4C6F-A8DE-08A2CE9728A2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826-2D1B-4C6F-A8DE-08A2CE9728A2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0468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826-2D1B-4C6F-A8DE-08A2CE9728A2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224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826-2D1B-4C6F-A8DE-08A2CE9728A2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4989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826-2D1B-4C6F-A8DE-08A2CE9728A2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201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826-2D1B-4C6F-A8DE-08A2CE9728A2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595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826-2D1B-4C6F-A8DE-08A2CE9728A2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78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826-2D1B-4C6F-A8DE-08A2CE9728A2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94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826-2D1B-4C6F-A8DE-08A2CE9728A2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46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826-2D1B-4C6F-A8DE-08A2CE9728A2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07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826-2D1B-4C6F-A8DE-08A2CE9728A2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53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826-2D1B-4C6F-A8DE-08A2CE9728A2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73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826-2D1B-4C6F-A8DE-08A2CE9728A2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80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826-2D1B-4C6F-A8DE-08A2CE9728A2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6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826-2D1B-4C6F-A8DE-08A2CE9728A2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47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75826-2D1B-4C6F-A8DE-08A2CE9728A2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64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4457-D4E8-47DA-9106-BF0C59533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64021"/>
            <a:ext cx="8825658" cy="2677648"/>
          </a:xfrm>
        </p:spPr>
        <p:txBody>
          <a:bodyPr/>
          <a:lstStyle/>
          <a:p>
            <a:r>
              <a:rPr lang="en-IN" dirty="0"/>
              <a:t>Income  Predication Using Different sets of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D9440-B58E-4E89-885E-CD0A7E097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											By : Akhilesh Mishra</a:t>
            </a:r>
          </a:p>
        </p:txBody>
      </p:sp>
    </p:spTree>
    <p:extLst>
      <p:ext uri="{BB962C8B-B14F-4D97-AF65-F5344CB8AC3E}">
        <p14:creationId xmlns:p14="http://schemas.microsoft.com/office/powerpoint/2010/main" val="411670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DCE5-580F-4AEE-B222-55923A0E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A96AB-943D-409B-9A5E-E0341E9B2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About Dataset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/>
              <a:t>The dataset contains information about the annual incomes of people from 41 different countries, but the majority (90%) is dominated by the United States. The runner-up in this category is Mexico at 2%, leaving only 8% for the other 40 countries.</a:t>
            </a:r>
          </a:p>
          <a:p>
            <a:pPr lvl="1"/>
            <a:endParaRPr lang="en-IN" dirty="0"/>
          </a:p>
          <a:p>
            <a:r>
              <a:rPr lang="en-IN" dirty="0"/>
              <a:t>Object</a:t>
            </a:r>
          </a:p>
          <a:p>
            <a:pPr marL="0" indent="0">
              <a:buNone/>
            </a:pPr>
            <a:r>
              <a:rPr lang="en-US" dirty="0"/>
              <a:t>    To predict whether  a  person  earns more than $50k per annum or not.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	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16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028C-FDFF-41A1-9F84-7E777770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58" y="436098"/>
            <a:ext cx="2630659" cy="668216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en-IN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CE779-D680-4398-B1E2-B6EBFD746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1858" y="1322364"/>
            <a:ext cx="10702755" cy="1941342"/>
          </a:xfrm>
        </p:spPr>
        <p:txBody>
          <a:bodyPr>
            <a:normAutofit/>
          </a:bodyPr>
          <a:lstStyle/>
          <a:p>
            <a:r>
              <a:rPr lang="en-IN" sz="2000" b="1" dirty="0"/>
              <a:t>Logistic Algorithm</a:t>
            </a:r>
          </a:p>
          <a:p>
            <a:pPr lvl="1"/>
            <a:r>
              <a:rPr lang="en-US" sz="2000" dirty="0"/>
              <a:t>Logistic regression is a statistical analysis method used to   predict a data value based on prior observation of a data set.</a:t>
            </a:r>
          </a:p>
          <a:p>
            <a:pPr lvl="1"/>
            <a:r>
              <a:rPr lang="en-US" sz="2000" dirty="0"/>
              <a:t>It is used for estimating the parameters which  gives better result means unbiased with  lower variance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33A848-0C7A-4DDD-92C7-32E7A4025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5" y="3429000"/>
            <a:ext cx="8018584" cy="299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1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4E56A0-2745-4339-8B84-216058902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39" y="2278967"/>
            <a:ext cx="10072466" cy="4060088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10F2AEE-7320-45C5-B111-CBD1A9C0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3" y="624109"/>
            <a:ext cx="10072466" cy="2076887"/>
          </a:xfrm>
        </p:spPr>
        <p:txBody>
          <a:bodyPr>
            <a:normAutofit/>
          </a:bodyPr>
          <a:lstStyle/>
          <a:p>
            <a:r>
              <a:rPr lang="en-IN" b="1" dirty="0"/>
              <a:t>Decision Tree </a:t>
            </a:r>
            <a:br>
              <a:rPr lang="en-IN" b="1" dirty="0"/>
            </a:br>
            <a:r>
              <a:rPr lang="en-US" sz="2400" dirty="0"/>
              <a:t>Decision tree analysis involves making a tree-shaped diagram to chart out a course of action or a statistical probability analysis</a:t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8586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175E-0A67-4CE0-A81A-9C0F0451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9181733" cy="306675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dirty="0"/>
              <a:t>KNN</a:t>
            </a:r>
            <a:br>
              <a:rPr lang="en-IN" dirty="0"/>
            </a:br>
            <a:r>
              <a:rPr lang="en-US" dirty="0"/>
              <a:t>One of the simplest classification algorithm and it is one of the most used learning algorithm which is non parametric , lazy  learning algorithm.</a:t>
            </a:r>
            <a:br>
              <a:rPr lang="en-US" dirty="0"/>
            </a:br>
            <a:r>
              <a:rPr lang="en-US" dirty="0"/>
              <a:t>A k-nearest-neighbor is a data classification algorithm that attempts to determine what group a data point is in by looking at the data points around it.</a:t>
            </a:r>
            <a:br>
              <a:rPr lang="en-US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CD632E-4E89-4DE6-BCB8-2B46B59D7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574" y="2588455"/>
            <a:ext cx="7967226" cy="3712487"/>
          </a:xfrm>
        </p:spPr>
      </p:pic>
    </p:spTree>
    <p:extLst>
      <p:ext uri="{BB962C8B-B14F-4D97-AF65-F5344CB8AC3E}">
        <p14:creationId xmlns:p14="http://schemas.microsoft.com/office/powerpoint/2010/main" val="36844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2AF2-2647-4B0F-AAA9-0BC84831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4E8FF-9FEF-4DD0-811D-D0C01BB7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Decision Tree gives maximum accuracy --- 83.82%.</a:t>
            </a:r>
          </a:p>
          <a:p>
            <a:r>
              <a:rPr lang="en-IN" dirty="0"/>
              <a:t>Logistic gives accuracy 82.48%</a:t>
            </a:r>
          </a:p>
          <a:p>
            <a:r>
              <a:rPr lang="en-IN" dirty="0"/>
              <a:t>KNN gives accuracy ----82.07%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03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368DA-0F16-4EE4-A0B6-8067AB976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b="1" dirty="0"/>
              <a:t>				</a:t>
            </a:r>
          </a:p>
          <a:p>
            <a:pPr marL="0" indent="0">
              <a:buNone/>
            </a:pPr>
            <a:r>
              <a:rPr lang="en-IN" sz="5400" b="1" dirty="0"/>
              <a:t>				</a:t>
            </a:r>
            <a:r>
              <a:rPr lang="en-IN" sz="5400" b="1" dirty="0">
                <a:latin typeface="Bradley Hand ITC" panose="03070402050302030203" pitchFamily="66" charset="0"/>
              </a:rPr>
              <a:t>	THANK YOU</a:t>
            </a:r>
          </a:p>
        </p:txBody>
      </p:sp>
    </p:spTree>
    <p:extLst>
      <p:ext uri="{BB962C8B-B14F-4D97-AF65-F5344CB8AC3E}">
        <p14:creationId xmlns:p14="http://schemas.microsoft.com/office/powerpoint/2010/main" val="13734234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</TotalTime>
  <Words>247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Bradley Hand ITC</vt:lpstr>
      <vt:lpstr>Century Gothic</vt:lpstr>
      <vt:lpstr>Wingdings 3</vt:lpstr>
      <vt:lpstr>Wisp</vt:lpstr>
      <vt:lpstr>Income  Predication Using Different sets of Algorithm</vt:lpstr>
      <vt:lpstr>Introduction</vt:lpstr>
      <vt:lpstr>Algorithms</vt:lpstr>
      <vt:lpstr>Decision Tree  Decision tree analysis involves making a tree-shaped diagram to chart out a course of action or a statistical probability analysis </vt:lpstr>
      <vt:lpstr>KNN One of the simplest classification algorithm and it is one of the most used learning algorithm which is non parametric , lazy  learning algorithm. A k-nearest-neighbor is a data classification algorithm that attempts to determine what group a data point is in by looking at the data points around it. 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Predication Using Different Alogorith</dc:title>
  <dc:creator>Mrunali Potdar</dc:creator>
  <cp:lastModifiedBy>Akhilesh</cp:lastModifiedBy>
  <cp:revision>10</cp:revision>
  <dcterms:created xsi:type="dcterms:W3CDTF">2021-06-13T09:41:31Z</dcterms:created>
  <dcterms:modified xsi:type="dcterms:W3CDTF">2021-06-13T15:35:42Z</dcterms:modified>
</cp:coreProperties>
</file>