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1" r:id="rId13"/>
    <p:sldId id="270" r:id="rId14"/>
    <p:sldId id="272" r:id="rId15"/>
    <p:sldId id="273" r:id="rId16"/>
    <p:sldId id="263" r:id="rId17"/>
    <p:sldId id="264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33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1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08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8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26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57D66D-02AF-493A-8D0B-22EFE18FAF6E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B039-FF6C-4DFC-A445-798AF165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33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119283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Hackathon Decode 11.3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SLACK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QUERY DATASET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ANALYSIS Using 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Tableau    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776788"/>
            <a:ext cx="8824913" cy="862012"/>
          </a:xfrm>
        </p:spPr>
        <p:txBody>
          <a:bodyPr/>
          <a:lstStyle/>
          <a:p>
            <a:r>
              <a:rPr lang="en-US" dirty="0" smtClean="0"/>
              <a:t>BY –Akhilesh Mishra</a:t>
            </a:r>
          </a:p>
          <a:p>
            <a:r>
              <a:rPr lang="en-US" dirty="0" smtClean="0"/>
              <a:t>DS20DEC03 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 flipH="1">
            <a:off x="6013840" y="3354913"/>
            <a:ext cx="4619326" cy="10864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1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48640"/>
            <a:ext cx="11194867" cy="6309360"/>
          </a:xfrm>
        </p:spPr>
      </p:pic>
    </p:spTree>
    <p:extLst>
      <p:ext uri="{BB962C8B-B14F-4D97-AF65-F5344CB8AC3E}">
        <p14:creationId xmlns:p14="http://schemas.microsoft.com/office/powerpoint/2010/main" val="38297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446323"/>
            <a:ext cx="11154063" cy="6215734"/>
          </a:xfrm>
        </p:spPr>
      </p:pic>
    </p:spTree>
    <p:extLst>
      <p:ext uri="{BB962C8B-B14F-4D97-AF65-F5344CB8AC3E}">
        <p14:creationId xmlns:p14="http://schemas.microsoft.com/office/powerpoint/2010/main" val="18709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653143"/>
            <a:ext cx="11904617" cy="5878286"/>
          </a:xfrm>
        </p:spPr>
      </p:pic>
    </p:spTree>
    <p:extLst>
      <p:ext uri="{BB962C8B-B14F-4D97-AF65-F5344CB8AC3E}">
        <p14:creationId xmlns:p14="http://schemas.microsoft.com/office/powerpoint/2010/main" val="22831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580971"/>
            <a:ext cx="11652068" cy="6002710"/>
          </a:xfrm>
        </p:spPr>
      </p:pic>
    </p:spTree>
    <p:extLst>
      <p:ext uri="{BB962C8B-B14F-4D97-AF65-F5344CB8AC3E}">
        <p14:creationId xmlns:p14="http://schemas.microsoft.com/office/powerpoint/2010/main" val="38815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5131"/>
            <a:ext cx="11599817" cy="6622869"/>
          </a:xfrm>
        </p:spPr>
      </p:pic>
    </p:spTree>
    <p:extLst>
      <p:ext uri="{BB962C8B-B14F-4D97-AF65-F5344CB8AC3E}">
        <p14:creationId xmlns:p14="http://schemas.microsoft.com/office/powerpoint/2010/main" val="3275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235131"/>
            <a:ext cx="11691257" cy="6676991"/>
          </a:xfrm>
        </p:spPr>
      </p:pic>
    </p:spTree>
    <p:extLst>
      <p:ext uri="{BB962C8B-B14F-4D97-AF65-F5344CB8AC3E}">
        <p14:creationId xmlns:p14="http://schemas.microsoft.com/office/powerpoint/2010/main" val="10110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" y="313509"/>
            <a:ext cx="11756572" cy="63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3" y="574767"/>
            <a:ext cx="11652068" cy="60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 you  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42039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 The data represents Slack Queries of an Ed Tech Company and their resolution status.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959429"/>
            <a:ext cx="11795760" cy="4728754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Ticket Id – </a:t>
            </a:r>
            <a:r>
              <a:rPr lang="en-US" dirty="0"/>
              <a:t>Unique ticket id for each query raised. </a:t>
            </a:r>
          </a:p>
          <a:p>
            <a:r>
              <a:rPr lang="en-US" b="1" dirty="0"/>
              <a:t>Student or WP- </a:t>
            </a:r>
            <a:r>
              <a:rPr lang="en-US" dirty="0"/>
              <a:t>Categories of person asking query (Student, Working Professional). </a:t>
            </a:r>
          </a:p>
          <a:p>
            <a:r>
              <a:rPr lang="en-US" b="1" dirty="0"/>
              <a:t>Program Name- </a:t>
            </a:r>
            <a:r>
              <a:rPr lang="en-US" dirty="0"/>
              <a:t>Program Name ('Full stack Program', 'Backend Program', 'Fellowship Program'). </a:t>
            </a:r>
          </a:p>
          <a:p>
            <a:r>
              <a:rPr lang="en-US" b="1" dirty="0"/>
              <a:t>Status (Ticket)- </a:t>
            </a:r>
            <a:r>
              <a:rPr lang="en-US" dirty="0"/>
              <a:t>Status of Ticket. </a:t>
            </a:r>
          </a:p>
          <a:p>
            <a:r>
              <a:rPr lang="en-US" b="1" dirty="0"/>
              <a:t>Created Time (Ticket)- </a:t>
            </a:r>
            <a:r>
              <a:rPr lang="en-US" dirty="0"/>
              <a:t>Time when ticket was created. </a:t>
            </a:r>
          </a:p>
          <a:p>
            <a:r>
              <a:rPr lang="en-US" b="1" dirty="0"/>
              <a:t>Ticket Closed Time- </a:t>
            </a:r>
            <a:r>
              <a:rPr lang="en-US" dirty="0"/>
              <a:t>Time when query was resolved. </a:t>
            </a:r>
          </a:p>
          <a:p>
            <a:r>
              <a:rPr lang="en-US" b="1" dirty="0"/>
              <a:t>First Response Time- </a:t>
            </a:r>
            <a:r>
              <a:rPr lang="en-US" dirty="0"/>
              <a:t>Time when first responded. </a:t>
            </a:r>
          </a:p>
          <a:p>
            <a:r>
              <a:rPr lang="en-IN" b="1" dirty="0"/>
              <a:t>Project Phase- </a:t>
            </a:r>
            <a:r>
              <a:rPr lang="en-IN" dirty="0"/>
              <a:t>Project phase ('trial phase', 'fullstack-phase-1', 'fullstack-phase-2</a:t>
            </a:r>
            <a:r>
              <a:rPr lang="en-IN" dirty="0" smtClean="0"/>
              <a:t>', </a:t>
            </a:r>
            <a:r>
              <a:rPr lang="en-IN" dirty="0"/>
              <a:t>'system-issues', 'backend-phase2', 'fullstack-phase-4', 'fullstack-phase-3', 'fellowship-phase-1', 'backend-phase-3', 'backend-phase1') </a:t>
            </a:r>
          </a:p>
        </p:txBody>
      </p:sp>
    </p:spTree>
    <p:extLst>
      <p:ext uri="{BB962C8B-B14F-4D97-AF65-F5344CB8AC3E}">
        <p14:creationId xmlns:p14="http://schemas.microsoft.com/office/powerpoint/2010/main" val="24012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75572"/>
          </a:xfrm>
        </p:spPr>
        <p:txBody>
          <a:bodyPr/>
          <a:lstStyle/>
          <a:p>
            <a:r>
              <a:rPr lang="en-US" dirty="0" smtClean="0"/>
              <a:t>Problem 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423851"/>
            <a:ext cx="11652069" cy="5303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1. Check the Datatypes and convert relevant columns to Date and Time format. </a:t>
            </a:r>
            <a:endParaRPr lang="en-US" dirty="0"/>
          </a:p>
          <a:p>
            <a:r>
              <a:rPr lang="en-US" b="1" dirty="0"/>
              <a:t>2. Fill Missing Values with Appropriate Method. </a:t>
            </a:r>
            <a:endParaRPr lang="en-US" dirty="0"/>
          </a:p>
          <a:p>
            <a:r>
              <a:rPr lang="en-US" b="1" dirty="0"/>
              <a:t>3. Check how many Students and Work Professionals are raising queries, who’s queries are more. </a:t>
            </a:r>
            <a:endParaRPr lang="en-US" dirty="0"/>
          </a:p>
          <a:p>
            <a:r>
              <a:rPr lang="en-US" b="1" dirty="0"/>
              <a:t>4. What is the Average time taken to respond to a query? </a:t>
            </a:r>
            <a:endParaRPr lang="en-US" dirty="0"/>
          </a:p>
          <a:p>
            <a:r>
              <a:rPr lang="en-US" b="1" dirty="0"/>
              <a:t>5. List down top 10 queries that took longest time to resolve. </a:t>
            </a:r>
            <a:endParaRPr lang="en-US" dirty="0"/>
          </a:p>
          <a:p>
            <a:r>
              <a:rPr lang="en-US" b="1" dirty="0"/>
              <a:t>6. Which Phase of Project is having highest Queries? </a:t>
            </a:r>
            <a:endParaRPr lang="en-US" dirty="0"/>
          </a:p>
          <a:p>
            <a:r>
              <a:rPr lang="en-US" b="1" dirty="0"/>
              <a:t>7. Which project phase queries are taking a long time to resolve? </a:t>
            </a:r>
            <a:endParaRPr lang="en-US" dirty="0"/>
          </a:p>
          <a:p>
            <a:r>
              <a:rPr lang="en-US" b="1" dirty="0"/>
              <a:t>8. On which day highest queries were resolved? </a:t>
            </a:r>
            <a:endParaRPr lang="en-US" dirty="0"/>
          </a:p>
          <a:p>
            <a:r>
              <a:rPr lang="en-US" b="1" dirty="0"/>
              <a:t>9. Which phase queries are easier to resolve? </a:t>
            </a:r>
            <a:endParaRPr lang="en-US" dirty="0"/>
          </a:p>
          <a:p>
            <a:r>
              <a:rPr lang="en-US" b="1" dirty="0"/>
              <a:t>10. Provide Conclusion for your analysis.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1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22070"/>
            <a:ext cx="8842502" cy="744581"/>
          </a:xfrm>
        </p:spPr>
        <p:txBody>
          <a:bodyPr/>
          <a:lstStyle/>
          <a:p>
            <a:r>
              <a:rPr lang="en-US" dirty="0" smtClean="0"/>
              <a:t>Answer 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4" y="1267097"/>
            <a:ext cx="11430000" cy="5499463"/>
          </a:xfrm>
        </p:spPr>
      </p:pic>
    </p:spTree>
    <p:extLst>
      <p:ext uri="{BB962C8B-B14F-4D97-AF65-F5344CB8AC3E}">
        <p14:creationId xmlns:p14="http://schemas.microsoft.com/office/powerpoint/2010/main" val="2022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1188721"/>
            <a:ext cx="11586754" cy="5525588"/>
          </a:xfrm>
        </p:spPr>
      </p:pic>
    </p:spTree>
    <p:extLst>
      <p:ext uri="{BB962C8B-B14F-4D97-AF65-F5344CB8AC3E}">
        <p14:creationId xmlns:p14="http://schemas.microsoft.com/office/powerpoint/2010/main" val="2427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188720"/>
            <a:ext cx="11416937" cy="5669280"/>
          </a:xfrm>
        </p:spPr>
      </p:pic>
    </p:spTree>
    <p:extLst>
      <p:ext uri="{BB962C8B-B14F-4D97-AF65-F5344CB8AC3E}">
        <p14:creationId xmlns:p14="http://schemas.microsoft.com/office/powerpoint/2010/main" val="2209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" y="235131"/>
            <a:ext cx="11877994" cy="6635933"/>
          </a:xfrm>
        </p:spPr>
      </p:pic>
    </p:spTree>
    <p:extLst>
      <p:ext uri="{BB962C8B-B14F-4D97-AF65-F5344CB8AC3E}">
        <p14:creationId xmlns:p14="http://schemas.microsoft.com/office/powerpoint/2010/main" val="30500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1257"/>
            <a:ext cx="11207931" cy="6528265"/>
          </a:xfrm>
        </p:spPr>
      </p:pic>
    </p:spTree>
    <p:extLst>
      <p:ext uri="{BB962C8B-B14F-4D97-AF65-F5344CB8AC3E}">
        <p14:creationId xmlns:p14="http://schemas.microsoft.com/office/powerpoint/2010/main" val="5240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272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Hackathon Decode 11.3      SLACK QUERY DATASET ANALYSIS Using  Tableau    </vt:lpstr>
      <vt:lpstr>  Description</vt:lpstr>
      <vt:lpstr>Features</vt:lpstr>
      <vt:lpstr>Problem  statement</vt:lpstr>
      <vt:lpstr>Answer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QUERY DATASET ANALYSIS by  Tableau</dc:title>
  <dc:creator>Akhilesh</dc:creator>
  <cp:lastModifiedBy>Akhilesh</cp:lastModifiedBy>
  <cp:revision>8</cp:revision>
  <dcterms:created xsi:type="dcterms:W3CDTF">2021-08-15T20:39:08Z</dcterms:created>
  <dcterms:modified xsi:type="dcterms:W3CDTF">2021-08-16T03:44:47Z</dcterms:modified>
</cp:coreProperties>
</file>