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651BD-0416-4088-B8C0-46742AD9595F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D2662F9-3F37-4FB4-B6F0-D6F71283BA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81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651BD-0416-4088-B8C0-46742AD9595F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D2662F9-3F37-4FB4-B6F0-D6F71283BA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430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651BD-0416-4088-B8C0-46742AD9595F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D2662F9-3F37-4FB4-B6F0-D6F71283BA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776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651BD-0416-4088-B8C0-46742AD9595F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D2662F9-3F37-4FB4-B6F0-D6F71283BAC3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4410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651BD-0416-4088-B8C0-46742AD9595F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D2662F9-3F37-4FB4-B6F0-D6F71283BA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936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651BD-0416-4088-B8C0-46742AD9595F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62F9-3F37-4FB4-B6F0-D6F71283BA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4806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651BD-0416-4088-B8C0-46742AD9595F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62F9-3F37-4FB4-B6F0-D6F71283BA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530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651BD-0416-4088-B8C0-46742AD9595F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62F9-3F37-4FB4-B6F0-D6F71283BA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4798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82651BD-0416-4088-B8C0-46742AD9595F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D2662F9-3F37-4FB4-B6F0-D6F71283BA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356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651BD-0416-4088-B8C0-46742AD9595F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62F9-3F37-4FB4-B6F0-D6F71283BA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98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651BD-0416-4088-B8C0-46742AD9595F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D2662F9-3F37-4FB4-B6F0-D6F71283BA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550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651BD-0416-4088-B8C0-46742AD9595F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62F9-3F37-4FB4-B6F0-D6F71283BA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8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651BD-0416-4088-B8C0-46742AD9595F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62F9-3F37-4FB4-B6F0-D6F71283BA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49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651BD-0416-4088-B8C0-46742AD9595F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62F9-3F37-4FB4-B6F0-D6F71283BA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95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651BD-0416-4088-B8C0-46742AD9595F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62F9-3F37-4FB4-B6F0-D6F71283BA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82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651BD-0416-4088-B8C0-46742AD9595F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62F9-3F37-4FB4-B6F0-D6F71283BA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837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651BD-0416-4088-B8C0-46742AD9595F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62F9-3F37-4FB4-B6F0-D6F71283BA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15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651BD-0416-4088-B8C0-46742AD9595F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662F9-3F37-4FB4-B6F0-D6F71283BA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4920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  <p:sldLayoutId id="214748383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823" y="2534194"/>
            <a:ext cx="8445633" cy="1572585"/>
          </a:xfrm>
        </p:spPr>
        <p:txBody>
          <a:bodyPr/>
          <a:lstStyle/>
          <a:p>
            <a:r>
              <a:rPr lang="en-US" dirty="0" smtClean="0"/>
              <a:t>US superstore Data Analysis using Tableau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 Akhilesh  Mishra</a:t>
            </a:r>
          </a:p>
          <a:p>
            <a:r>
              <a:rPr lang="en-US" dirty="0" smtClean="0"/>
              <a:t>DS20DEC03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672046" y="692330"/>
            <a:ext cx="4545874" cy="800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IN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r>
              <a:rPr lang="en-IN" b="1" dirty="0">
                <a:ln w="12700">
                  <a:solidFill>
                    <a:sysClr val="windowText" lastClr="000000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IN" sz="2800" b="1" dirty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Baskerville Old Face" panose="02020602080505020303" pitchFamily="18" charset="0"/>
              </a:rPr>
              <a:t>Tableau Capstone Project </a:t>
            </a:r>
          </a:p>
        </p:txBody>
      </p:sp>
    </p:spTree>
    <p:extLst>
      <p:ext uri="{BB962C8B-B14F-4D97-AF65-F5344CB8AC3E}">
        <p14:creationId xmlns:p14="http://schemas.microsoft.com/office/powerpoint/2010/main" val="129683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4" y="143691"/>
            <a:ext cx="11730446" cy="6714309"/>
          </a:xfrm>
        </p:spPr>
      </p:pic>
    </p:spTree>
    <p:extLst>
      <p:ext uri="{BB962C8B-B14F-4D97-AF65-F5344CB8AC3E}">
        <p14:creationId xmlns:p14="http://schemas.microsoft.com/office/powerpoint/2010/main" val="106352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4" y="156754"/>
            <a:ext cx="11652068" cy="6664850"/>
          </a:xfrm>
        </p:spPr>
      </p:pic>
    </p:spTree>
    <p:extLst>
      <p:ext uri="{BB962C8B-B14F-4D97-AF65-F5344CB8AC3E}">
        <p14:creationId xmlns:p14="http://schemas.microsoft.com/office/powerpoint/2010/main" val="172716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9" y="235131"/>
            <a:ext cx="11586754" cy="6533971"/>
          </a:xfrm>
        </p:spPr>
      </p:pic>
    </p:spTree>
    <p:extLst>
      <p:ext uri="{BB962C8B-B14F-4D97-AF65-F5344CB8AC3E}">
        <p14:creationId xmlns:p14="http://schemas.microsoft.com/office/powerpoint/2010/main" val="215468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70" y="248194"/>
            <a:ext cx="11782696" cy="6492240"/>
          </a:xfrm>
        </p:spPr>
      </p:pic>
    </p:spTree>
    <p:extLst>
      <p:ext uri="{BB962C8B-B14F-4D97-AF65-F5344CB8AC3E}">
        <p14:creationId xmlns:p14="http://schemas.microsoft.com/office/powerpoint/2010/main" val="239134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80"/>
            <a:ext cx="12004765" cy="6557554"/>
          </a:xfrm>
        </p:spPr>
      </p:pic>
    </p:spTree>
    <p:extLst>
      <p:ext uri="{BB962C8B-B14F-4D97-AF65-F5344CB8AC3E}">
        <p14:creationId xmlns:p14="http://schemas.microsoft.com/office/powerpoint/2010/main" val="223276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8" y="0"/>
            <a:ext cx="11678194" cy="6858000"/>
          </a:xfrm>
        </p:spPr>
      </p:pic>
    </p:spTree>
    <p:extLst>
      <p:ext uri="{BB962C8B-B14F-4D97-AF65-F5344CB8AC3E}">
        <p14:creationId xmlns:p14="http://schemas.microsoft.com/office/powerpoint/2010/main" val="367473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25562"/>
          </a:xfrm>
        </p:spPr>
      </p:pic>
    </p:spTree>
    <p:extLst>
      <p:ext uri="{BB962C8B-B14F-4D97-AF65-F5344CB8AC3E}">
        <p14:creationId xmlns:p14="http://schemas.microsoft.com/office/powerpoint/2010/main" val="402442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6754"/>
            <a:ext cx="12057016" cy="6570617"/>
          </a:xfrm>
        </p:spPr>
      </p:pic>
    </p:spTree>
    <p:extLst>
      <p:ext uri="{BB962C8B-B14F-4D97-AF65-F5344CB8AC3E}">
        <p14:creationId xmlns:p14="http://schemas.microsoft.com/office/powerpoint/2010/main" val="53584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8" y="91440"/>
            <a:ext cx="11848012" cy="6622179"/>
          </a:xfrm>
        </p:spPr>
      </p:pic>
    </p:spTree>
    <p:extLst>
      <p:ext uri="{BB962C8B-B14F-4D97-AF65-F5344CB8AC3E}">
        <p14:creationId xmlns:p14="http://schemas.microsoft.com/office/powerpoint/2010/main" val="252250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09" y="3696789"/>
            <a:ext cx="8673737" cy="1985553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891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of video  in drive (open)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https://drive.google.com/file/d/1YJ9Jm3VvzQmZUCQpQB3zCe26MSvqeFhA/view?usp=sharing</a:t>
            </a:r>
          </a:p>
          <a:p>
            <a:r>
              <a:rPr lang="en-US" dirty="0" smtClean="0"/>
              <a:t>Complete file in drive link</a:t>
            </a:r>
          </a:p>
          <a:p>
            <a:r>
              <a:rPr lang="en-IN" dirty="0"/>
              <a:t>https://drive.google.com/drive/folders/1CwvWXmmkL1bs0EPxSast0gQpqaiIFQDE?usp=sharing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89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 superstore dataset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38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Us superstore dataset consist of </a:t>
            </a:r>
          </a:p>
          <a:p>
            <a:r>
              <a:rPr lang="en-US" dirty="0" smtClean="0"/>
              <a:t>Row id					postal  code </a:t>
            </a:r>
          </a:p>
          <a:p>
            <a:r>
              <a:rPr lang="en-US" dirty="0" smtClean="0"/>
              <a:t>Order id 					region</a:t>
            </a:r>
          </a:p>
          <a:p>
            <a:r>
              <a:rPr lang="en-US" dirty="0" smtClean="0"/>
              <a:t>Order date					product Id</a:t>
            </a:r>
          </a:p>
          <a:p>
            <a:r>
              <a:rPr lang="en-US" dirty="0" smtClean="0"/>
              <a:t>Ship  date 					category</a:t>
            </a:r>
          </a:p>
          <a:p>
            <a:r>
              <a:rPr lang="en-US" dirty="0" smtClean="0"/>
              <a:t>Ship mode					sub-category</a:t>
            </a:r>
          </a:p>
          <a:p>
            <a:r>
              <a:rPr lang="en-US" dirty="0" smtClean="0"/>
              <a:t>Customer id 					product name</a:t>
            </a:r>
          </a:p>
          <a:p>
            <a:r>
              <a:rPr lang="en-US" dirty="0" smtClean="0"/>
              <a:t>Customer name				sale</a:t>
            </a:r>
          </a:p>
          <a:p>
            <a:r>
              <a:rPr lang="en-US" dirty="0" smtClean="0"/>
              <a:t>Segment					Quantity</a:t>
            </a:r>
          </a:p>
          <a:p>
            <a:r>
              <a:rPr lang="en-US" dirty="0" smtClean="0"/>
              <a:t>Country  					discount</a:t>
            </a:r>
          </a:p>
          <a:p>
            <a:r>
              <a:rPr lang="en-US" dirty="0" smtClean="0"/>
              <a:t>City						profit</a:t>
            </a:r>
          </a:p>
          <a:p>
            <a:r>
              <a:rPr lang="en-US" dirty="0" smtClean="0"/>
              <a:t>State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733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2" y="235132"/>
            <a:ext cx="12055964" cy="6621372"/>
          </a:xfrm>
        </p:spPr>
      </p:pic>
    </p:spTree>
    <p:extLst>
      <p:ext uri="{BB962C8B-B14F-4D97-AF65-F5344CB8AC3E}">
        <p14:creationId xmlns:p14="http://schemas.microsoft.com/office/powerpoint/2010/main" val="210845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83143" cy="6675120"/>
          </a:xfrm>
        </p:spPr>
      </p:pic>
    </p:spTree>
    <p:extLst>
      <p:ext uri="{BB962C8B-B14F-4D97-AF65-F5344CB8AC3E}">
        <p14:creationId xmlns:p14="http://schemas.microsoft.com/office/powerpoint/2010/main" val="254360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7" y="0"/>
            <a:ext cx="12022183" cy="6683737"/>
          </a:xfrm>
        </p:spPr>
      </p:pic>
    </p:spTree>
    <p:extLst>
      <p:ext uri="{BB962C8B-B14F-4D97-AF65-F5344CB8AC3E}">
        <p14:creationId xmlns:p14="http://schemas.microsoft.com/office/powerpoint/2010/main" val="127103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7" y="117566"/>
            <a:ext cx="11586754" cy="6534501"/>
          </a:xfrm>
        </p:spPr>
      </p:pic>
    </p:spTree>
    <p:extLst>
      <p:ext uri="{BB962C8B-B14F-4D97-AF65-F5344CB8AC3E}">
        <p14:creationId xmlns:p14="http://schemas.microsoft.com/office/powerpoint/2010/main" val="274428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91" y="182881"/>
            <a:ext cx="11808823" cy="6532636"/>
          </a:xfrm>
        </p:spPr>
      </p:pic>
    </p:spTree>
    <p:extLst>
      <p:ext uri="{BB962C8B-B14F-4D97-AF65-F5344CB8AC3E}">
        <p14:creationId xmlns:p14="http://schemas.microsoft.com/office/powerpoint/2010/main" val="362998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7" y="195943"/>
            <a:ext cx="11965576" cy="6262235"/>
          </a:xfrm>
        </p:spPr>
      </p:pic>
    </p:spTree>
    <p:extLst>
      <p:ext uri="{BB962C8B-B14F-4D97-AF65-F5344CB8AC3E}">
        <p14:creationId xmlns:p14="http://schemas.microsoft.com/office/powerpoint/2010/main" val="238847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100</TotalTime>
  <Words>124</Words>
  <Application>Microsoft Office PowerPoint</Application>
  <PresentationFormat>Widescreen</PresentationFormat>
  <Paragraphs>23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Baskerville Old Face</vt:lpstr>
      <vt:lpstr>Trebuchet MS</vt:lpstr>
      <vt:lpstr>Berlin</vt:lpstr>
      <vt:lpstr>US superstore Data Analysis using Tableau </vt:lpstr>
      <vt:lpstr>Link of video  in drive (open)</vt:lpstr>
      <vt:lpstr>US superstore dataset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superstore Data Analysis using Tableau</dc:title>
  <dc:creator>Akhilesh</dc:creator>
  <cp:lastModifiedBy>Akhilesh</cp:lastModifiedBy>
  <cp:revision>7</cp:revision>
  <dcterms:created xsi:type="dcterms:W3CDTF">2021-08-16T23:07:12Z</dcterms:created>
  <dcterms:modified xsi:type="dcterms:W3CDTF">2021-08-17T01:21:22Z</dcterms:modified>
</cp:coreProperties>
</file>