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7" d="100"/>
          <a:sy n="47" d="100"/>
        </p:scale>
        <p:origin x="72"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9E06F1-6BD3-4696-B522-1E25152CF427}"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331904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E06F1-6BD3-4696-B522-1E25152CF427}"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346037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E06F1-6BD3-4696-B522-1E25152CF427}"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1791395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E06F1-6BD3-4696-B522-1E25152CF427}"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39B143B-444C-41E2-A5EB-5568A3604953}"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48231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E06F1-6BD3-4696-B522-1E25152CF427}"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1122324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9E06F1-6BD3-4696-B522-1E25152CF427}" type="datetimeFigureOut">
              <a:rPr lang="en-IN" smtClean="0"/>
              <a:t>19-07-2021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2075765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9E06F1-6BD3-4696-B522-1E25152CF427}" type="datetimeFigureOut">
              <a:rPr lang="en-IN" smtClean="0"/>
              <a:t>19-07-2021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2880755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E06F1-6BD3-4696-B522-1E25152CF427}"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2164156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E9E06F1-6BD3-4696-B522-1E25152CF427}" type="datetimeFigureOut">
              <a:rPr lang="en-IN" smtClean="0"/>
              <a:t>19-07-2021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39B143B-444C-41E2-A5EB-5568A3604953}" type="slidenum">
              <a:rPr lang="en-IN" smtClean="0"/>
              <a:t>‹#›</a:t>
            </a:fld>
            <a:endParaRPr lang="en-IN"/>
          </a:p>
        </p:txBody>
      </p:sp>
    </p:spTree>
    <p:extLst>
      <p:ext uri="{BB962C8B-B14F-4D97-AF65-F5344CB8AC3E}">
        <p14:creationId xmlns:p14="http://schemas.microsoft.com/office/powerpoint/2010/main" val="1831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E06F1-6BD3-4696-B522-1E25152CF427}"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318783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E06F1-6BD3-4696-B522-1E25152CF427}"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262374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9E06F1-6BD3-4696-B522-1E25152CF427}"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159439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9E06F1-6BD3-4696-B522-1E25152CF427}" type="datetimeFigureOut">
              <a:rPr lang="en-IN" smtClean="0"/>
              <a:t>19-07-2021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11748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9E06F1-6BD3-4696-B522-1E25152CF427}" type="datetimeFigureOut">
              <a:rPr lang="en-IN" smtClean="0"/>
              <a:t>19-07-2021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318827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9E06F1-6BD3-4696-B522-1E25152CF427}" type="datetimeFigureOut">
              <a:rPr lang="en-IN" smtClean="0"/>
              <a:t>19-07-2021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28601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E06F1-6BD3-4696-B522-1E25152CF427}"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240061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E06F1-6BD3-4696-B522-1E25152CF427}"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B143B-444C-41E2-A5EB-5568A3604953}" type="slidenum">
              <a:rPr lang="en-IN" smtClean="0"/>
              <a:t>‹#›</a:t>
            </a:fld>
            <a:endParaRPr lang="en-IN"/>
          </a:p>
        </p:txBody>
      </p:sp>
    </p:spTree>
    <p:extLst>
      <p:ext uri="{BB962C8B-B14F-4D97-AF65-F5344CB8AC3E}">
        <p14:creationId xmlns:p14="http://schemas.microsoft.com/office/powerpoint/2010/main" val="51004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9E06F1-6BD3-4696-B522-1E25152CF427}" type="datetimeFigureOut">
              <a:rPr lang="en-IN" smtClean="0"/>
              <a:t>19-07-2021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39B143B-444C-41E2-A5EB-5568A3604953}" type="slidenum">
              <a:rPr lang="en-IN" smtClean="0"/>
              <a:t>‹#›</a:t>
            </a:fld>
            <a:endParaRPr lang="en-IN"/>
          </a:p>
        </p:txBody>
      </p:sp>
    </p:spTree>
    <p:extLst>
      <p:ext uri="{BB962C8B-B14F-4D97-AF65-F5344CB8AC3E}">
        <p14:creationId xmlns:p14="http://schemas.microsoft.com/office/powerpoint/2010/main" val="75769243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BB45-DE8F-43C6-9A94-A51196205ABF}"/>
              </a:ext>
            </a:extLst>
          </p:cNvPr>
          <p:cNvSpPr>
            <a:spLocks noGrp="1"/>
          </p:cNvSpPr>
          <p:nvPr>
            <p:ph type="ctrTitle"/>
          </p:nvPr>
        </p:nvSpPr>
        <p:spPr/>
        <p:txBody>
          <a:bodyPr/>
          <a:lstStyle/>
          <a:p>
            <a:r>
              <a:rPr lang="en-US" dirty="0"/>
              <a:t>Income  prediction</a:t>
            </a:r>
            <a:endParaRPr lang="en-IN" dirty="0"/>
          </a:p>
        </p:txBody>
      </p:sp>
      <p:sp>
        <p:nvSpPr>
          <p:cNvPr id="3" name="Subtitle 2">
            <a:extLst>
              <a:ext uri="{FF2B5EF4-FFF2-40B4-BE49-F238E27FC236}">
                <a16:creationId xmlns:a16="http://schemas.microsoft.com/office/drawing/2014/main" id="{48BFB8DA-8CC3-4CF6-B29A-3388FB8C9785}"/>
              </a:ext>
            </a:extLst>
          </p:cNvPr>
          <p:cNvSpPr>
            <a:spLocks noGrp="1"/>
          </p:cNvSpPr>
          <p:nvPr>
            <p:ph type="subTitle" idx="1"/>
          </p:nvPr>
        </p:nvSpPr>
        <p:spPr>
          <a:xfrm>
            <a:off x="1524000" y="4757530"/>
            <a:ext cx="9144000" cy="500270"/>
          </a:xfrm>
        </p:spPr>
        <p:txBody>
          <a:bodyPr/>
          <a:lstStyle/>
          <a:p>
            <a:r>
              <a:rPr lang="en-US" dirty="0"/>
              <a:t>							By  Akhilesh  </a:t>
            </a:r>
            <a:r>
              <a:rPr lang="en-US" dirty="0" err="1"/>
              <a:t>mishra</a:t>
            </a:r>
            <a:endParaRPr lang="en-IN" dirty="0"/>
          </a:p>
        </p:txBody>
      </p:sp>
    </p:spTree>
    <p:extLst>
      <p:ext uri="{BB962C8B-B14F-4D97-AF65-F5344CB8AC3E}">
        <p14:creationId xmlns:p14="http://schemas.microsoft.com/office/powerpoint/2010/main" val="3898588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1321-FB76-4E82-8D9D-EF0A807F61EB}"/>
              </a:ext>
            </a:extLst>
          </p:cNvPr>
          <p:cNvSpPr>
            <a:spLocks noGrp="1"/>
          </p:cNvSpPr>
          <p:nvPr>
            <p:ph type="title"/>
          </p:nvPr>
        </p:nvSpPr>
        <p:spPr/>
        <p:txBody>
          <a:bodyPr/>
          <a:lstStyle/>
          <a:p>
            <a:r>
              <a:rPr lang="en-US" dirty="0"/>
              <a:t>Steps  in data Analysis</a:t>
            </a:r>
            <a:endParaRPr lang="en-IN" dirty="0"/>
          </a:p>
        </p:txBody>
      </p:sp>
      <p:sp>
        <p:nvSpPr>
          <p:cNvPr id="3" name="Content Placeholder 2">
            <a:extLst>
              <a:ext uri="{FF2B5EF4-FFF2-40B4-BE49-F238E27FC236}">
                <a16:creationId xmlns:a16="http://schemas.microsoft.com/office/drawing/2014/main" id="{696B4AA5-20B8-4EE1-A927-36453CC86BB7}"/>
              </a:ext>
            </a:extLst>
          </p:cNvPr>
          <p:cNvSpPr>
            <a:spLocks noGrp="1"/>
          </p:cNvSpPr>
          <p:nvPr>
            <p:ph idx="1"/>
          </p:nvPr>
        </p:nvSpPr>
        <p:spPr/>
        <p:txBody>
          <a:bodyPr/>
          <a:lstStyle/>
          <a:p>
            <a:r>
              <a:rPr lang="en-US" dirty="0"/>
              <a:t>Load data</a:t>
            </a:r>
          </a:p>
          <a:p>
            <a:r>
              <a:rPr lang="en-US" dirty="0"/>
              <a:t>Clean  data</a:t>
            </a:r>
          </a:p>
          <a:p>
            <a:r>
              <a:rPr lang="en-US" dirty="0"/>
              <a:t>Data modification</a:t>
            </a:r>
          </a:p>
          <a:p>
            <a:r>
              <a:rPr lang="en-US" dirty="0"/>
              <a:t>Apply  feature engineering</a:t>
            </a:r>
          </a:p>
          <a:p>
            <a:r>
              <a:rPr lang="en-US" dirty="0"/>
              <a:t>Do  visualization  Analysis</a:t>
            </a:r>
          </a:p>
          <a:p>
            <a:r>
              <a:rPr lang="en-US" dirty="0"/>
              <a:t>Build models</a:t>
            </a:r>
          </a:p>
          <a:p>
            <a:r>
              <a:rPr lang="en-US" dirty="0"/>
              <a:t>Accuracy  observed.</a:t>
            </a:r>
            <a:endParaRPr lang="en-IN" dirty="0"/>
          </a:p>
        </p:txBody>
      </p:sp>
    </p:spTree>
    <p:extLst>
      <p:ext uri="{BB962C8B-B14F-4D97-AF65-F5344CB8AC3E}">
        <p14:creationId xmlns:p14="http://schemas.microsoft.com/office/powerpoint/2010/main" val="352878101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F5D1-2485-4B62-AD21-8D1E06F3B15F}"/>
              </a:ext>
            </a:extLst>
          </p:cNvPr>
          <p:cNvSpPr>
            <a:spLocks noGrp="1"/>
          </p:cNvSpPr>
          <p:nvPr>
            <p:ph type="title"/>
          </p:nvPr>
        </p:nvSpPr>
        <p:spPr/>
        <p:txBody>
          <a:bodyPr/>
          <a:lstStyle/>
          <a:p>
            <a:r>
              <a:rPr lang="en-US" dirty="0"/>
              <a:t>About data set </a:t>
            </a:r>
            <a:endParaRPr lang="en-IN" dirty="0"/>
          </a:p>
        </p:txBody>
      </p:sp>
      <p:sp>
        <p:nvSpPr>
          <p:cNvPr id="3" name="Content Placeholder 2">
            <a:extLst>
              <a:ext uri="{FF2B5EF4-FFF2-40B4-BE49-F238E27FC236}">
                <a16:creationId xmlns:a16="http://schemas.microsoft.com/office/drawing/2014/main" id="{71F9AE49-D00F-4C54-8A37-EB1929F1C68B}"/>
              </a:ext>
            </a:extLst>
          </p:cNvPr>
          <p:cNvSpPr>
            <a:spLocks noGrp="1"/>
          </p:cNvSpPr>
          <p:nvPr>
            <p:ph idx="1"/>
          </p:nvPr>
        </p:nvSpPr>
        <p:spPr>
          <a:xfrm>
            <a:off x="680321" y="2336872"/>
            <a:ext cx="10729801" cy="3962327"/>
          </a:xfrm>
        </p:spPr>
        <p:txBody>
          <a:bodyPr/>
          <a:lstStyle/>
          <a:p>
            <a:r>
              <a:rPr lang="en-US" dirty="0"/>
              <a:t>In this data set , this shows the annual  incomes of people from  42 different countries but the majority  is dominated by  the united states  and then  by  few percent with  Mexico   and rest by  Other 40  countries.</a:t>
            </a:r>
          </a:p>
          <a:p>
            <a:endParaRPr lang="en-US" dirty="0"/>
          </a:p>
          <a:p>
            <a:r>
              <a:rPr lang="en-IN" dirty="0"/>
              <a:t>The data set contain  id ,  age , work class ,education  ,marital  status , occupation , relationship,  race , gender etc</a:t>
            </a:r>
          </a:p>
          <a:p>
            <a:pPr marL="0" indent="0">
              <a:buNone/>
            </a:pPr>
            <a:endParaRPr lang="en-IN" dirty="0"/>
          </a:p>
          <a:p>
            <a:r>
              <a:rPr lang="en-IN" dirty="0"/>
              <a:t>This dataset is for predicting income  those having less than or greater than 50 k.  </a:t>
            </a:r>
          </a:p>
        </p:txBody>
      </p:sp>
    </p:spTree>
    <p:extLst>
      <p:ext uri="{BB962C8B-B14F-4D97-AF65-F5344CB8AC3E}">
        <p14:creationId xmlns:p14="http://schemas.microsoft.com/office/powerpoint/2010/main" val="21149705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D59E-EBED-4FC5-81B4-C28464902713}"/>
              </a:ext>
            </a:extLst>
          </p:cNvPr>
          <p:cNvSpPr>
            <a:spLocks noGrp="1"/>
          </p:cNvSpPr>
          <p:nvPr>
            <p:ph type="title"/>
          </p:nvPr>
        </p:nvSpPr>
        <p:spPr/>
        <p:txBody>
          <a:bodyPr/>
          <a:lstStyle/>
          <a:p>
            <a:r>
              <a:rPr lang="en-US" dirty="0"/>
              <a:t>Income prediction  dashboard</a:t>
            </a:r>
            <a:endParaRPr lang="en-IN" dirty="0"/>
          </a:p>
        </p:txBody>
      </p:sp>
      <p:pic>
        <p:nvPicPr>
          <p:cNvPr id="4" name="Content Placeholder 3">
            <a:extLst>
              <a:ext uri="{FF2B5EF4-FFF2-40B4-BE49-F238E27FC236}">
                <a16:creationId xmlns:a16="http://schemas.microsoft.com/office/drawing/2014/main" id="{AF43559A-5AFE-4CEC-B7EF-642BF364ABC8}"/>
              </a:ext>
            </a:extLst>
          </p:cNvPr>
          <p:cNvPicPr>
            <a:picLocks noGrp="1" noChangeAspect="1"/>
          </p:cNvPicPr>
          <p:nvPr>
            <p:ph idx="1"/>
          </p:nvPr>
        </p:nvPicPr>
        <p:blipFill>
          <a:blip r:embed="rId2"/>
          <a:stretch>
            <a:fillRect/>
          </a:stretch>
        </p:blipFill>
        <p:spPr>
          <a:xfrm>
            <a:off x="528320" y="2133600"/>
            <a:ext cx="11074399" cy="4470400"/>
          </a:xfrm>
          <a:prstGeom prst="rect">
            <a:avLst/>
          </a:prstGeom>
        </p:spPr>
      </p:pic>
    </p:spTree>
    <p:extLst>
      <p:ext uri="{BB962C8B-B14F-4D97-AF65-F5344CB8AC3E}">
        <p14:creationId xmlns:p14="http://schemas.microsoft.com/office/powerpoint/2010/main" val="13538852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EE50-81AA-4329-9374-26E3E7898D80}"/>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EAD09067-0609-4436-8BC9-9D61B164ADDB}"/>
              </a:ext>
            </a:extLst>
          </p:cNvPr>
          <p:cNvSpPr>
            <a:spLocks noGrp="1"/>
          </p:cNvSpPr>
          <p:nvPr>
            <p:ph idx="1"/>
          </p:nvPr>
        </p:nvSpPr>
        <p:spPr/>
        <p:txBody>
          <a:bodyPr/>
          <a:lstStyle/>
          <a:p>
            <a:r>
              <a:rPr lang="en-US" dirty="0"/>
              <a:t>Logistic regression  - 80.45%</a:t>
            </a:r>
          </a:p>
          <a:p>
            <a:r>
              <a:rPr lang="en-IN" dirty="0"/>
              <a:t>Decision Tree – 80.70%</a:t>
            </a:r>
          </a:p>
          <a:p>
            <a:r>
              <a:rPr lang="en-IN" dirty="0" err="1"/>
              <a:t>kNN</a:t>
            </a:r>
            <a:r>
              <a:rPr lang="en-IN" dirty="0"/>
              <a:t> –81.59%</a:t>
            </a:r>
          </a:p>
          <a:p>
            <a:r>
              <a:rPr lang="en-IN" dirty="0"/>
              <a:t>Random forest – 96.85%</a:t>
            </a:r>
          </a:p>
          <a:p>
            <a:endParaRPr lang="en-IN" dirty="0"/>
          </a:p>
        </p:txBody>
      </p:sp>
    </p:spTree>
    <p:extLst>
      <p:ext uri="{BB962C8B-B14F-4D97-AF65-F5344CB8AC3E}">
        <p14:creationId xmlns:p14="http://schemas.microsoft.com/office/powerpoint/2010/main" val="27477109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8CED-98E9-4921-A3AD-DE9D79D39383}"/>
              </a:ext>
            </a:extLst>
          </p:cNvPr>
          <p:cNvSpPr>
            <a:spLocks noGrp="1"/>
          </p:cNvSpPr>
          <p:nvPr>
            <p:ph type="ctrTitle"/>
          </p:nvPr>
        </p:nvSpPr>
        <p:spPr/>
        <p:txBody>
          <a:bodyPr/>
          <a:lstStyle/>
          <a:p>
            <a:r>
              <a:rPr lang="en-US" dirty="0"/>
              <a:t>Thankyou </a:t>
            </a:r>
            <a:endParaRPr lang="en-IN" dirty="0"/>
          </a:p>
        </p:txBody>
      </p:sp>
    </p:spTree>
    <p:extLst>
      <p:ext uri="{BB962C8B-B14F-4D97-AF65-F5344CB8AC3E}">
        <p14:creationId xmlns:p14="http://schemas.microsoft.com/office/powerpoint/2010/main" val="2334501186"/>
      </p:ext>
    </p:extLst>
  </p:cSld>
  <p:clrMapOvr>
    <a:masterClrMapping/>
  </p:clrMapOvr>
  <p:transition spd="slow">
    <p:wipe/>
  </p:transition>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25</TotalTime>
  <Words>139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Income  prediction</vt:lpstr>
      <vt:lpstr>Steps  in data Analysis</vt:lpstr>
      <vt:lpstr>About data set </vt:lpstr>
      <vt:lpstr>Income prediction  dashboard</vt:lpstr>
      <vt:lpstr>modelling</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dc:title>
  <dc:creator>Akhilesh</dc:creator>
  <cp:lastModifiedBy>Akhilesh</cp:lastModifiedBy>
  <cp:revision>3</cp:revision>
  <dcterms:created xsi:type="dcterms:W3CDTF">2021-07-18T23:15:56Z</dcterms:created>
  <dcterms:modified xsi:type="dcterms:W3CDTF">2021-07-18T23:41:30Z</dcterms:modified>
</cp:coreProperties>
</file>