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7" r:id="rId3"/>
    <p:sldId id="308" r:id="rId4"/>
    <p:sldId id="311" r:id="rId5"/>
    <p:sldId id="310" r:id="rId6"/>
    <p:sldId id="312" r:id="rId7"/>
    <p:sldId id="313" r:id="rId8"/>
    <p:sldId id="309" r:id="rId9"/>
    <p:sldId id="281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 varScale="1">
        <p:scale>
          <a:sx n="70" d="100"/>
          <a:sy n="70" d="100"/>
        </p:scale>
        <p:origin x="-11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2011-12-22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fastdfs/" TargetMode="External"/><Relationship Id="rId2" Type="http://schemas.openxmlformats.org/officeDocument/2006/relationships/hyperlink" Target="http://www.csource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配置优化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余 庆</a:t>
            </a:r>
            <a:endParaRPr lang="en-US" altLang="zh-CN" dirty="0" smtClean="0"/>
          </a:p>
          <a:p>
            <a:r>
              <a:rPr lang="en-US" altLang="zh-CN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22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推荐的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部署方案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文件上传和删除等操作：使用</a:t>
            </a:r>
            <a:r>
              <a:rPr lang="en-US" altLang="zh-CN" dirty="0" err="1" smtClean="0"/>
              <a:t>FastDFS</a:t>
            </a:r>
            <a:r>
              <a:rPr lang="en-US" altLang="zh-CN" dirty="0" smtClean="0"/>
              <a:t> client API</a:t>
            </a:r>
            <a:r>
              <a:rPr lang="zh-CN" altLang="en-US" dirty="0" smtClean="0"/>
              <a:t>，目前提供了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PHP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extension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client API</a:t>
            </a:r>
          </a:p>
          <a:p>
            <a:r>
              <a:rPr lang="zh-CN" altLang="en-US" dirty="0" smtClean="0"/>
              <a:t>文件下载采用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方式：使用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扩展模块，不推荐使用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内置的</a:t>
            </a:r>
            <a:r>
              <a:rPr lang="en-US" altLang="zh-CN" dirty="0" smtClean="0"/>
              <a:t>web server</a:t>
            </a:r>
          </a:p>
          <a:p>
            <a:r>
              <a:rPr lang="zh-CN" altLang="en-US" dirty="0" smtClean="0"/>
              <a:t>不要做</a:t>
            </a:r>
            <a:r>
              <a:rPr lang="en-US" altLang="zh-CN" dirty="0" smtClean="0"/>
              <a:t>RAID</a:t>
            </a:r>
            <a:r>
              <a:rPr lang="zh-CN" altLang="en-US" dirty="0" smtClean="0"/>
              <a:t>，直接挂载单盘，每个硬盘作为一个</a:t>
            </a:r>
            <a:r>
              <a:rPr lang="en-US" altLang="zh-CN" dirty="0" smtClean="0"/>
              <a:t>mount point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最大并发连接数设置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参数名：</a:t>
            </a:r>
            <a:r>
              <a:rPr lang="en-US" altLang="zh-CN" dirty="0" err="1" smtClean="0"/>
              <a:t>max_connections</a:t>
            </a:r>
            <a:endParaRPr lang="en-US" altLang="zh-CN" dirty="0" smtClean="0"/>
          </a:p>
          <a:p>
            <a:r>
              <a:rPr lang="zh-CN" altLang="en-US" dirty="0" smtClean="0"/>
              <a:t>缺省值：</a:t>
            </a:r>
            <a:r>
              <a:rPr lang="en-US" altLang="zh-CN" dirty="0" smtClean="0"/>
              <a:t>256</a:t>
            </a:r>
          </a:p>
          <a:p>
            <a:r>
              <a:rPr lang="zh-CN" altLang="en-US" dirty="0" smtClean="0"/>
              <a:t>说明：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采用预先分配好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队列的做法，分配的内存大小为：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max_connections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buff_size</a:t>
            </a:r>
            <a:r>
              <a:rPr lang="zh-CN" altLang="en-US" dirty="0" smtClean="0"/>
              <a:t>，因此配置的连接数越大，消耗的内存越多。不建议配置得过大，以避免无谓的内存开销。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工作线程数设置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参数名： </a:t>
            </a:r>
            <a:r>
              <a:rPr lang="en-US" altLang="zh-CN" dirty="0" err="1" smtClean="0"/>
              <a:t>work_threads</a:t>
            </a:r>
            <a:endParaRPr lang="en-US" altLang="zh-CN" dirty="0" smtClean="0"/>
          </a:p>
          <a:p>
            <a:r>
              <a:rPr lang="zh-CN" altLang="en-US" dirty="0" smtClean="0"/>
              <a:t>缺省值：</a:t>
            </a:r>
            <a:r>
              <a:rPr lang="en-US" altLang="zh-CN" dirty="0" smtClean="0"/>
              <a:t>4</a:t>
            </a:r>
          </a:p>
          <a:p>
            <a:r>
              <a:rPr lang="zh-CN" altLang="en-US" dirty="0" smtClean="0"/>
              <a:t>说明：为了避免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上下文切换的开销，以及不必要的资源消耗，不建议将本参数设置得过大。为了发挥出多个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的效能，系统中的线程数总和，应等于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总数。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tracker server</a:t>
            </a:r>
            <a:r>
              <a:rPr lang="zh-CN" altLang="en-US" dirty="0" smtClean="0"/>
              <a:t>，公式为：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work_threads</a:t>
            </a:r>
            <a:r>
              <a:rPr lang="en-US" altLang="zh-CN" dirty="0" smtClean="0"/>
              <a:t> + 1 = CPU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，公式为：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work_threads</a:t>
            </a:r>
            <a:r>
              <a:rPr lang="en-US" altLang="zh-CN" dirty="0" smtClean="0"/>
              <a:t> + 1 +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disk_reader_threads</a:t>
            </a:r>
            <a:r>
              <a:rPr lang="en-US" altLang="zh-CN" dirty="0" smtClean="0"/>
              <a:t> 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disk_writer_threads</a:t>
            </a:r>
            <a:r>
              <a:rPr lang="en-US" altLang="zh-CN" dirty="0" smtClean="0"/>
              <a:t>) * </a:t>
            </a:r>
            <a:r>
              <a:rPr lang="en-US" altLang="zh-CN" dirty="0" err="1" smtClean="0"/>
              <a:t>store_path_count</a:t>
            </a:r>
            <a:r>
              <a:rPr lang="en-US" altLang="zh-CN" dirty="0" smtClean="0"/>
              <a:t>  </a:t>
            </a:r>
            <a:r>
              <a:rPr lang="en-US" altLang="zh-CN" dirty="0" smtClean="0"/>
              <a:t>= CPU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storage</a:t>
            </a:r>
            <a:r>
              <a:rPr lang="zh-CN" altLang="en-US" dirty="0" smtClean="0"/>
              <a:t>目录数设置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参数名：</a:t>
            </a:r>
            <a:r>
              <a:rPr lang="en-US" altLang="zh-CN" dirty="0" err="1" smtClean="0"/>
              <a:t>subdir_count_per_path</a:t>
            </a:r>
            <a:endParaRPr lang="en-US" altLang="zh-CN" dirty="0" smtClean="0"/>
          </a:p>
          <a:p>
            <a:r>
              <a:rPr lang="zh-CN" altLang="en-US" dirty="0" smtClean="0"/>
              <a:t>缺省值：</a:t>
            </a:r>
            <a:r>
              <a:rPr lang="en-US" altLang="zh-CN" dirty="0" smtClean="0"/>
              <a:t>256</a:t>
            </a:r>
          </a:p>
          <a:p>
            <a:r>
              <a:rPr lang="zh-CN" altLang="en-US" dirty="0" smtClean="0"/>
              <a:t>说明：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采用二级目录的做法，目录会在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初始化时自动创建。存储海量小文件，打开了</a:t>
            </a:r>
            <a:r>
              <a:rPr lang="en-US" altLang="zh-CN" dirty="0" smtClean="0"/>
              <a:t>trunk</a:t>
            </a:r>
            <a:r>
              <a:rPr lang="zh-CN" altLang="en-US" dirty="0" smtClean="0"/>
              <a:t>存储方式的情况下，建议将本参数适当改小，比如设置为</a:t>
            </a:r>
            <a:r>
              <a:rPr lang="en-US" altLang="zh-CN" dirty="0" smtClean="0"/>
              <a:t>32</a:t>
            </a:r>
            <a:r>
              <a:rPr lang="zh-CN" altLang="en-US" dirty="0" smtClean="0"/>
              <a:t>，此时存放文件的目录数为 </a:t>
            </a:r>
            <a:r>
              <a:rPr lang="en-US" altLang="zh-CN" dirty="0" smtClean="0"/>
              <a:t>32 * 32 = 1024</a:t>
            </a:r>
            <a:r>
              <a:rPr lang="zh-CN" altLang="en-US" dirty="0" smtClean="0"/>
              <a:t>。假如</a:t>
            </a:r>
            <a:r>
              <a:rPr lang="en-US" altLang="zh-CN" dirty="0" smtClean="0"/>
              <a:t>trunk</a:t>
            </a:r>
            <a:r>
              <a:rPr lang="zh-CN" altLang="en-US" dirty="0" smtClean="0"/>
              <a:t>文件大小采用缺省值</a:t>
            </a:r>
            <a:r>
              <a:rPr lang="en-US" altLang="zh-CN" dirty="0" smtClean="0"/>
              <a:t>64MB</a:t>
            </a:r>
            <a:r>
              <a:rPr lang="zh-CN" altLang="en-US" dirty="0" smtClean="0"/>
              <a:t>，磁盘空间为</a:t>
            </a:r>
            <a:r>
              <a:rPr lang="en-US" altLang="zh-CN" dirty="0" smtClean="0"/>
              <a:t>2TB</a:t>
            </a:r>
            <a:r>
              <a:rPr lang="zh-CN" altLang="en-US" dirty="0" smtClean="0"/>
              <a:t>，那么每个目录下存放的</a:t>
            </a:r>
            <a:r>
              <a:rPr lang="en-US" altLang="zh-CN" dirty="0" smtClean="0"/>
              <a:t>trunk</a:t>
            </a:r>
            <a:r>
              <a:rPr lang="zh-CN" altLang="en-US" dirty="0" smtClean="0"/>
              <a:t>文件数均值为：</a:t>
            </a:r>
            <a:r>
              <a:rPr lang="en-US" altLang="zh-CN" dirty="0" smtClean="0"/>
              <a:t>2TB / (1024 * 64MB) = 32</a:t>
            </a:r>
            <a:r>
              <a:rPr lang="zh-CN" altLang="en-US" dirty="0" smtClean="0"/>
              <a:t>个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storage</a:t>
            </a:r>
            <a:r>
              <a:rPr lang="zh-CN" altLang="en-US" dirty="0" smtClean="0"/>
              <a:t>磁盘读写线程设置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disk_rw_separated</a:t>
            </a:r>
            <a:r>
              <a:rPr lang="zh-CN" altLang="en-US" dirty="0" smtClean="0"/>
              <a:t>：磁盘读写是否分离</a:t>
            </a:r>
            <a:endParaRPr lang="en-US" altLang="zh-CN" dirty="0" smtClean="0"/>
          </a:p>
          <a:p>
            <a:r>
              <a:rPr lang="en-US" altLang="zh-CN" dirty="0" err="1" smtClean="0"/>
              <a:t>disk_reader_threads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单个</a:t>
            </a:r>
            <a:r>
              <a:rPr lang="zh-CN" altLang="en-US" dirty="0" smtClean="0"/>
              <a:t>磁盘</a:t>
            </a:r>
            <a:r>
              <a:rPr lang="zh-CN" altLang="en-US" dirty="0" smtClean="0"/>
              <a:t>读线程数</a:t>
            </a:r>
            <a:endParaRPr lang="en-US" altLang="zh-CN" dirty="0" smtClean="0"/>
          </a:p>
          <a:p>
            <a:r>
              <a:rPr lang="en-US" altLang="zh-CN" dirty="0" err="1" smtClean="0"/>
              <a:t>disk_writer_threads</a:t>
            </a:r>
            <a:r>
              <a:rPr lang="zh-CN" altLang="en-US" dirty="0" smtClean="0"/>
              <a:t>：单个磁盘</a:t>
            </a:r>
            <a:r>
              <a:rPr lang="zh-CN" altLang="en-US" dirty="0" smtClean="0"/>
              <a:t>写线程数</a:t>
            </a:r>
            <a:endParaRPr lang="en-US" altLang="zh-CN" dirty="0" smtClean="0"/>
          </a:p>
          <a:p>
            <a:r>
              <a:rPr lang="zh-CN" altLang="en-US" dirty="0" smtClean="0"/>
              <a:t>如果磁盘读写混合</a:t>
            </a:r>
            <a:r>
              <a:rPr lang="zh-CN" altLang="en-US" dirty="0" smtClean="0"/>
              <a:t>，单个磁盘读写</a:t>
            </a:r>
            <a:r>
              <a:rPr lang="zh-CN" altLang="en-US" dirty="0" smtClean="0"/>
              <a:t>线程数为读线程数和写线程数之后</a:t>
            </a:r>
            <a:endParaRPr lang="en-US" altLang="zh-CN" dirty="0" smtClean="0"/>
          </a:p>
          <a:p>
            <a:r>
              <a:rPr lang="zh-CN" altLang="en-US" dirty="0" smtClean="0"/>
              <a:t>对于单盘挂载方式，磁盘读写线程分别设置为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即可</a:t>
            </a:r>
            <a:endParaRPr lang="en-US" altLang="zh-CN" dirty="0" smtClean="0"/>
          </a:p>
          <a:p>
            <a:r>
              <a:rPr lang="zh-CN" altLang="en-US" dirty="0" smtClean="0"/>
              <a:t>如果磁盘做了</a:t>
            </a:r>
            <a:r>
              <a:rPr lang="en-US" altLang="zh-CN" dirty="0" smtClean="0"/>
              <a:t>RAID</a:t>
            </a:r>
            <a:r>
              <a:rPr lang="zh-CN" altLang="en-US" dirty="0" smtClean="0"/>
              <a:t>，那么需要酌情加大读写线程数，这样才能最大程度地发挥磁盘性能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storage</a:t>
            </a:r>
            <a:r>
              <a:rPr lang="zh-CN" altLang="en-US" dirty="0" smtClean="0"/>
              <a:t>同步延迟相关设置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 smtClean="0"/>
              <a:t>sync_binlog_buff_interval</a:t>
            </a:r>
            <a:r>
              <a:rPr lang="zh-CN" altLang="en-US" dirty="0" smtClean="0"/>
              <a:t>：将</a:t>
            </a:r>
            <a:r>
              <a:rPr lang="en-US" altLang="zh-CN" dirty="0" err="1" smtClean="0"/>
              <a:t>binlog</a:t>
            </a:r>
            <a:r>
              <a:rPr lang="zh-CN" altLang="en-US" dirty="0" smtClean="0"/>
              <a:t> 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写入磁盘的时间间隔，取值大于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，缺省值为</a:t>
            </a:r>
            <a:r>
              <a:rPr lang="en-US" altLang="zh-CN" dirty="0" smtClean="0"/>
              <a:t>60s</a:t>
            </a:r>
          </a:p>
          <a:p>
            <a:r>
              <a:rPr lang="en-US" altLang="zh-CN" dirty="0" err="1" smtClean="0"/>
              <a:t>sync_wait_msec</a:t>
            </a:r>
            <a:r>
              <a:rPr lang="zh-CN" altLang="en-US" dirty="0" smtClean="0"/>
              <a:t>：如果没有需要同步的文件，对</a:t>
            </a:r>
            <a:r>
              <a:rPr lang="en-US" altLang="zh-CN" dirty="0" err="1" smtClean="0"/>
              <a:t>binlog</a:t>
            </a:r>
            <a:r>
              <a:rPr lang="zh-CN" altLang="en-US" dirty="0" smtClean="0"/>
              <a:t>进行轮询的时间间隔，取值大于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，缺省值为</a:t>
            </a:r>
            <a:r>
              <a:rPr lang="en-US" altLang="zh-CN" dirty="0" smtClean="0"/>
              <a:t>100ms</a:t>
            </a:r>
          </a:p>
          <a:p>
            <a:r>
              <a:rPr lang="en-US" altLang="zh-CN" dirty="0" err="1" smtClean="0"/>
              <a:t>sync_interval</a:t>
            </a:r>
            <a:r>
              <a:rPr lang="zh-CN" altLang="en-US" dirty="0" smtClean="0"/>
              <a:t>：同步完一个文件后，休眠的毫秒数，缺省值为</a:t>
            </a:r>
            <a:r>
              <a:rPr lang="en-US" altLang="zh-CN" dirty="0" smtClean="0"/>
              <a:t>0</a:t>
            </a:r>
          </a:p>
          <a:p>
            <a:r>
              <a:rPr lang="zh-CN" altLang="en-US" dirty="0" smtClean="0"/>
              <a:t>为了缩短文件同步时间，可以将上述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个参数适当调小即可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相关网址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论坛：</a:t>
            </a:r>
            <a:r>
              <a:rPr lang="en-US" altLang="zh-CN" dirty="0" smtClean="0">
                <a:hlinkClick r:id="rId2"/>
              </a:rPr>
              <a:t>http://www.csource.org/</a:t>
            </a:r>
            <a:endParaRPr lang="en-US" altLang="zh-CN" dirty="0" smtClean="0"/>
          </a:p>
          <a:p>
            <a:r>
              <a:rPr lang="en-US" altLang="zh-CN" dirty="0" err="1" smtClean="0"/>
              <a:t>google</a:t>
            </a:r>
            <a:r>
              <a:rPr lang="en-US" altLang="zh-CN" dirty="0" smtClean="0"/>
              <a:t> code</a:t>
            </a:r>
            <a:r>
              <a:rPr lang="zh-CN" altLang="en-US" dirty="0" smtClean="0"/>
              <a:t>项目地址：</a:t>
            </a:r>
            <a:r>
              <a:rPr lang="en-US" dirty="0" smtClean="0">
                <a:hlinkClick r:id="rId3"/>
              </a:rPr>
              <a:t>http://code.google.com/p/fastdfs/</a:t>
            </a:r>
            <a:endParaRPr lang="en-US" dirty="0" smtClean="0"/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技术交流群：</a:t>
            </a:r>
            <a:r>
              <a:rPr lang="en-US" altLang="zh-CN" dirty="0" smtClean="0"/>
              <a:t>164684842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Q &amp; A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zh-CN" dirty="0" smtClean="0"/>
          </a:p>
          <a:p>
            <a:pPr eaLnBrk="1" hangingPunct="1">
              <a:buFontTx/>
              <a:buNone/>
            </a:pPr>
            <a:endParaRPr lang="en-US" altLang="zh-CN" dirty="0" smtClean="0"/>
          </a:p>
          <a:p>
            <a:pPr eaLnBrk="1" hangingPunct="1">
              <a:buFontTx/>
              <a:buNone/>
            </a:pPr>
            <a:endParaRPr lang="en-US" altLang="zh-CN" dirty="0" smtClean="0"/>
          </a:p>
          <a:p>
            <a:pPr algn="ctr" eaLnBrk="1" hangingPunct="1">
              <a:buFontTx/>
              <a:buNone/>
            </a:pPr>
            <a:r>
              <a:rPr lang="zh-CN" altLang="en-US" sz="4400" b="1" dirty="0" smtClean="0"/>
              <a:t>谢谢大家！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528</Words>
  <Application>Microsoft Office PowerPoint</Application>
  <PresentationFormat>全屏显示(4:3)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FastDFS配置优化</vt:lpstr>
      <vt:lpstr>推荐的FastDFS部署方案</vt:lpstr>
      <vt:lpstr>最大并发连接数设置</vt:lpstr>
      <vt:lpstr>工作线程数设置</vt:lpstr>
      <vt:lpstr>storage目录数设置</vt:lpstr>
      <vt:lpstr>storage磁盘读写线程设置</vt:lpstr>
      <vt:lpstr>storage同步延迟相关设置</vt:lpstr>
      <vt:lpstr>FastDFS相关网址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分布式文件系统概况及FastDFS介绍</dc:title>
  <dc:creator>余庆</dc:creator>
  <cp:lastModifiedBy>庄远(余庆)</cp:lastModifiedBy>
  <cp:revision>430</cp:revision>
  <dcterms:modified xsi:type="dcterms:W3CDTF">2011-12-22T08:49:30Z</dcterms:modified>
</cp:coreProperties>
</file>