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283" r:id="rId5"/>
    <p:sldId id="282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7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2011-10-5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FastDFS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上传文件流程图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653136"/>
            <a:ext cx="8229600" cy="150358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上传到的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通信完成文件上传，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返回文件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 </a:t>
            </a:r>
          </a:p>
        </p:txBody>
      </p:sp>
      <p:pic>
        <p:nvPicPr>
          <p:cNvPr id="5" name="图片 4" descr="up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059510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下载文件流程图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437112"/>
            <a:ext cx="8229600" cy="185035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可以下载指定文件的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，参数为文件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（组名和文件名）；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通信完成文件下载。</a:t>
            </a:r>
          </a:p>
        </p:txBody>
      </p:sp>
      <p:pic>
        <p:nvPicPr>
          <p:cNvPr id="5" name="图片 4" descr="tcp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59"/>
            <a:ext cx="5400600" cy="3180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分组存储方式，为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方式下载提供了便利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方式下载文件，不建议使用内置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，推荐使用外部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因为需要解决文件同步延迟的问题，因此在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上需要使用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下面仅介绍扩展模块方式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使用扩展模块来解决文件同步延迟问题</a:t>
            </a:r>
            <a:endParaRPr lang="en-US" altLang="zh-CN" dirty="0" smtClean="0"/>
          </a:p>
          <a:p>
            <a:r>
              <a:rPr lang="zh-CN" altLang="en-US" dirty="0" smtClean="0"/>
              <a:t>在每台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，直接对外提供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上不需要部署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如果请求文件在当前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上不存在，通过文件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反解出源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，直接请求源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 smtClean="0"/>
              <a:t>目前已提供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扩展模块不依赖于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，可以独立存在！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fdfs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mod_fastdfs.conf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url_have_group_name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中是否包含了</a:t>
            </a:r>
            <a:r>
              <a:rPr lang="en-US" altLang="zh-CN" dirty="0" smtClean="0"/>
              <a:t>group name</a:t>
            </a:r>
            <a:r>
              <a:rPr lang="zh-CN" altLang="en-US" dirty="0" smtClean="0"/>
              <a:t>。这个参数必须正确设置，否则文件不能被下载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r>
              <a:rPr lang="en-US" altLang="zh-CN" dirty="0" err="1" smtClean="0"/>
              <a:t>response_mode</a:t>
            </a:r>
            <a:r>
              <a:rPr lang="zh-CN" altLang="en-US" dirty="0" smtClean="0"/>
              <a:t>：当文件在本地不存在时，采用何种方式返回文件内容。有如下两种方式：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跳转方式（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代理方式（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 descr="http_module_download_redir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7653421" cy="388843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6" name="内容占位符 5" descr="http_module_download_prox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7792552" cy="424847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如何做到无索引服务器？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生成并返回给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包含了组名和文件名，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可以直接根据该文件名定位到文件</a:t>
            </a:r>
            <a:endParaRPr lang="en-US" altLang="zh-CN" dirty="0" smtClean="0"/>
          </a:p>
          <a:p>
            <a:r>
              <a:rPr lang="zh-CN" altLang="en-US" dirty="0" smtClean="0"/>
              <a:t>一个文件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示例：</a:t>
            </a:r>
            <a:endParaRPr lang="en-US" altLang="zh-CN" dirty="0" smtClean="0"/>
          </a:p>
        </p:txBody>
      </p:sp>
      <p:pic>
        <p:nvPicPr>
          <p:cNvPr id="4" name="图片 3" descr="File 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09120"/>
            <a:ext cx="7704856" cy="118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同步机制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5111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文件记录文件上传、删除等操作，根据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binlog</a:t>
            </a:r>
            <a:r>
              <a:rPr lang="zh-CN" altLang="en-US" dirty="0" smtClean="0"/>
              <a:t>中只记录文件名，不记录文件内容</a:t>
            </a:r>
            <a:endParaRPr lang="en-US" altLang="zh-CN" dirty="0" smtClean="0"/>
          </a:p>
          <a:p>
            <a:r>
              <a:rPr lang="zh-CN" altLang="en-US" dirty="0" smtClean="0"/>
              <a:t>增量同步方式，记录已同步的位置到</a:t>
            </a:r>
            <a:r>
              <a:rPr lang="en-US" altLang="zh-CN" dirty="0" smtClean="0"/>
              <a:t>.mark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之间是对等的，文件上传、删除等操作可以在任意一台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上进行</a:t>
            </a:r>
          </a:p>
          <a:p>
            <a:pPr eaLnBrk="1" hangingPunct="1"/>
            <a:r>
              <a:rPr lang="zh-CN" altLang="en-US" dirty="0" smtClean="0"/>
              <a:t>文件同步只在同组内的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之间进行，采用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方式，即源头服务器同步给目标服务器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如何解决同步延迟问题？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生成的文件名中，包含源头</a:t>
            </a:r>
            <a:r>
              <a:rPr lang="en-US" altLang="zh-CN" dirty="0" smtClean="0"/>
              <a:t>storage IP</a:t>
            </a:r>
            <a:r>
              <a:rPr lang="zh-CN" altLang="en-US" dirty="0" smtClean="0"/>
              <a:t>地址和文件创建时间戳</a:t>
            </a:r>
            <a:endParaRPr lang="en-US" altLang="zh-CN" dirty="0" smtClean="0"/>
          </a:p>
          <a:p>
            <a:r>
              <a:rPr lang="zh-CN" altLang="en-US" dirty="0" smtClean="0"/>
              <a:t>源头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定时向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报告同步情况，包括向目标服务器同步到的文件时间戳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的同步报告后，找出该组内每台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被同步到的时间戳（取最小值），作为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属性保存到内存中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是一款开源的轻量级分布式文件系统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类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，不是通用的文件系统，只能通过专有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访问，目前提供了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 API</a:t>
            </a:r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为互联网应用量身定做，追求高性能和高扩展性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可以看做是基于文件的</a:t>
            </a:r>
            <a:r>
              <a:rPr lang="en-US" altLang="zh-CN" dirty="0" smtClean="0"/>
              <a:t>key value pair</a:t>
            </a:r>
            <a:r>
              <a:rPr lang="zh-CN" altLang="en-US" dirty="0" smtClean="0"/>
              <a:t>存储系统，称作分布式文件存储服务更为合适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下载文件选择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有哪些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可以下载指定文件时，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返回满足如下四个条件之一的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同步延迟阀值（如一天）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&lt; Storage</a:t>
            </a:r>
            <a:r>
              <a:rPr lang="zh-CN" altLang="en-US" dirty="0" smtClean="0"/>
              <a:t>被同步到的时间戳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</a:t>
            </a:r>
            <a:r>
              <a:rPr lang="zh-CN" altLang="en-US" dirty="0" smtClean="0"/>
              <a:t>戳 </a:t>
            </a:r>
            <a:r>
              <a:rPr lang="en-US" altLang="zh-CN" dirty="0" smtClean="0"/>
              <a:t>== Storage</a:t>
            </a:r>
            <a:r>
              <a:rPr lang="zh-CN" altLang="en-US" dirty="0" smtClean="0"/>
              <a:t>被同步到的时间戳 且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文件同步最大时间（如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该文件上传到的源头</a:t>
            </a:r>
            <a:r>
              <a:rPr lang="en-US" altLang="zh-CN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通信协议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二进制通信协议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协议包由两部分组成：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</a:p>
          <a:p>
            <a:pPr eaLnBrk="1" hangingPunct="1"/>
            <a:r>
              <a:rPr lang="en-US" altLang="zh-CN" dirty="0" smtClean="0"/>
              <a:t> header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字节，格式如下：</a:t>
            </a:r>
          </a:p>
          <a:p>
            <a:pPr lvl="1"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8 bytes body length</a:t>
            </a:r>
          </a:p>
          <a:p>
            <a:pPr lvl="1" eaLnBrk="1" hangingPunct="1"/>
            <a:r>
              <a:rPr lang="en-US" altLang="zh-CN" dirty="0" smtClean="0"/>
              <a:t>  1 byte command</a:t>
            </a:r>
          </a:p>
          <a:p>
            <a:pPr lvl="1" eaLnBrk="1" hangingPunct="1"/>
            <a:r>
              <a:rPr lang="en-US" altLang="zh-CN" dirty="0" smtClean="0"/>
              <a:t>  1 byte status</a:t>
            </a:r>
          </a:p>
          <a:p>
            <a:pPr eaLnBrk="1" hangingPunct="1"/>
            <a:r>
              <a:rPr lang="en-US" altLang="zh-CN" dirty="0" smtClean="0"/>
              <a:t> body</a:t>
            </a:r>
            <a:r>
              <a:rPr lang="zh-CN" altLang="en-US" dirty="0" smtClean="0"/>
              <a:t>数据包格式由取决于具体的命令， 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可以为空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使用现状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20+</a:t>
            </a:r>
            <a:r>
              <a:rPr lang="zh-CN" altLang="en-US" dirty="0" smtClean="0"/>
              <a:t>公司在使用</a:t>
            </a:r>
            <a:endParaRPr lang="en-US" altLang="zh-CN" dirty="0" smtClean="0"/>
          </a:p>
          <a:p>
            <a:r>
              <a:rPr lang="zh-CN" altLang="en-US" dirty="0" smtClean="0"/>
              <a:t>规模最大的一家：集群中存储的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数有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个，存储容量达到</a:t>
            </a:r>
            <a:r>
              <a:rPr lang="en-US" altLang="zh-CN" dirty="0" smtClean="0"/>
              <a:t>3PB</a:t>
            </a:r>
            <a:r>
              <a:rPr lang="zh-CN" altLang="en-US" dirty="0" smtClean="0"/>
              <a:t>，文件数接近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亿个。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持续增长中。。。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的用户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 某大型网</a:t>
            </a:r>
            <a:r>
              <a:rPr lang="zh-CN" altLang="en-US" dirty="0" smtClean="0"/>
              <a:t>盘（公司名对方要求保密）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UC</a:t>
            </a:r>
            <a:endParaRPr lang="zh-CN" altLang="en-US" dirty="0" smtClean="0"/>
          </a:p>
          <a:p>
            <a:r>
              <a:rPr lang="zh-CN" altLang="en-US" dirty="0" smtClean="0"/>
              <a:t>  支付宝</a:t>
            </a:r>
          </a:p>
          <a:p>
            <a:r>
              <a:rPr lang="zh-CN" altLang="en-US" dirty="0" smtClean="0"/>
              <a:t>  飞信</a:t>
            </a:r>
          </a:p>
          <a:p>
            <a:r>
              <a:rPr lang="zh-CN" altLang="en-US" dirty="0" smtClean="0"/>
              <a:t>  赶集网</a:t>
            </a:r>
          </a:p>
          <a:p>
            <a:r>
              <a:rPr lang="zh-CN" altLang="en-US" dirty="0" smtClean="0"/>
              <a:t>  淘米网</a:t>
            </a:r>
          </a:p>
          <a:p>
            <a:r>
              <a:rPr lang="zh-CN" altLang="en-US" dirty="0" smtClean="0"/>
              <a:t>  迅雷</a:t>
            </a:r>
          </a:p>
          <a:p>
            <a:r>
              <a:rPr lang="zh-CN" altLang="en-US" dirty="0" smtClean="0"/>
              <a:t>  蚂蜂窝</a:t>
            </a:r>
            <a:endParaRPr lang="en-US" altLang="zh-CN" dirty="0" smtClean="0"/>
          </a:p>
          <a:p>
            <a:r>
              <a:rPr lang="zh-CN" altLang="en-US" dirty="0" smtClean="0"/>
              <a:t>  。。。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提供的功能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</a:t>
            </a:r>
            <a:r>
              <a:rPr lang="en-US" altLang="zh-CN" dirty="0" smtClean="0"/>
              <a:t>pload</a:t>
            </a:r>
            <a:r>
              <a:rPr lang="zh-CN" altLang="en-US" dirty="0" smtClean="0"/>
              <a:t>：上</a:t>
            </a:r>
            <a:r>
              <a:rPr lang="zh-CN" altLang="en-US" dirty="0" smtClean="0"/>
              <a:t>传普通文件，包括主文件</a:t>
            </a:r>
            <a:endParaRPr lang="en-US" altLang="zh-CN" dirty="0" smtClean="0"/>
          </a:p>
          <a:p>
            <a:r>
              <a:rPr lang="en-US" altLang="zh-CN" dirty="0" err="1" smtClean="0"/>
              <a:t>upload_appender</a:t>
            </a:r>
            <a:r>
              <a:rPr lang="zh-CN" altLang="en-US" dirty="0" smtClean="0"/>
              <a:t>：上传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文件，后续可以对其进行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upload_slave</a:t>
            </a:r>
            <a:r>
              <a:rPr lang="zh-CN" altLang="en-US" dirty="0" smtClean="0"/>
              <a:t>：上传从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download</a:t>
            </a:r>
            <a:r>
              <a:rPr lang="zh-CN" altLang="en-US" dirty="0" smtClean="0"/>
              <a:t>：下载文件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删除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append</a:t>
            </a:r>
            <a:r>
              <a:rPr lang="zh-CN" altLang="en-US" dirty="0" smtClean="0"/>
              <a:t>：在已有文件后追加内容</a:t>
            </a:r>
            <a:endParaRPr lang="en-US" altLang="zh-CN" dirty="0" smtClean="0"/>
          </a:p>
          <a:p>
            <a:r>
              <a:rPr lang="en-US" altLang="zh-CN" dirty="0" err="1" smtClean="0"/>
              <a:t>set_metadata</a:t>
            </a:r>
            <a:r>
              <a:rPr lang="zh-CN" altLang="en-US" dirty="0" smtClean="0"/>
              <a:t>：设置文件附加属性</a:t>
            </a:r>
            <a:endParaRPr lang="en-US" altLang="zh-CN" dirty="0" smtClean="0"/>
          </a:p>
          <a:p>
            <a:r>
              <a:rPr lang="en-US" altLang="zh-CN" dirty="0" err="1" smtClean="0"/>
              <a:t>get_metadata</a:t>
            </a:r>
            <a:r>
              <a:rPr lang="zh-CN" altLang="en-US" dirty="0" smtClean="0"/>
              <a:t>：获取文件</a:t>
            </a:r>
            <a:r>
              <a:rPr lang="zh-CN" altLang="en-US" dirty="0" smtClean="0"/>
              <a:t>附加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分组存储，灵活简洁</a:t>
            </a:r>
            <a:endParaRPr lang="en-US" altLang="zh-CN" dirty="0" smtClean="0"/>
          </a:p>
          <a:p>
            <a:r>
              <a:rPr lang="zh-CN" altLang="en-US" dirty="0" smtClean="0"/>
              <a:t>对等结构，不存在单点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生成，作为文件访问凭证。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不需要传统的</a:t>
            </a:r>
            <a:r>
              <a:rPr lang="en-US" altLang="zh-CN" dirty="0" smtClean="0"/>
              <a:t>name server</a:t>
            </a:r>
          </a:p>
          <a:p>
            <a:r>
              <a:rPr lang="zh-CN" altLang="en-US" dirty="0" smtClean="0"/>
              <a:t>和流行的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无缝衔接，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大中小文件均可以很好支持，支持海量小文件存储</a:t>
            </a:r>
          </a:p>
          <a:p>
            <a:r>
              <a:rPr lang="zh-CN" altLang="en-US" dirty="0" smtClean="0"/>
              <a:t>存储服务器上可以保存文件附加属性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月发布第一个版本</a:t>
            </a:r>
            <a:r>
              <a:rPr lang="en-US" altLang="zh-CN" dirty="0" smtClean="0"/>
              <a:t>V1.00</a:t>
            </a:r>
            <a:r>
              <a:rPr lang="zh-CN" altLang="en-US" dirty="0" smtClean="0"/>
              <a:t>，两年的</a:t>
            </a:r>
            <a:r>
              <a:rPr lang="zh-CN" altLang="en-US" dirty="0" smtClean="0"/>
              <a:t>时间内</a:t>
            </a:r>
            <a:r>
              <a:rPr lang="zh-CN" altLang="en-US" dirty="0" smtClean="0"/>
              <a:t>持续</a:t>
            </a:r>
            <a:r>
              <a:rPr lang="zh-CN" altLang="en-US" dirty="0" smtClean="0"/>
              <a:t>升级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V1.29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系列后续不再维护和升级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V2.00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最新版本是</a:t>
            </a:r>
            <a:r>
              <a:rPr lang="en-US" altLang="zh-CN" dirty="0" smtClean="0"/>
              <a:t>V2.11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预计维护到今年年底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V3.00</a:t>
            </a:r>
            <a:r>
              <a:rPr lang="zh-CN" altLang="en-US" dirty="0" smtClean="0"/>
              <a:t>。当前最新版本是</a:t>
            </a:r>
            <a:r>
              <a:rPr lang="en-US" altLang="zh-CN" dirty="0" smtClean="0"/>
              <a:t>V3.02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后续会一直进行维护和升级</a:t>
            </a:r>
            <a:endParaRPr lang="en-US" altLang="zh-CN" dirty="0" smtClean="0"/>
          </a:p>
          <a:p>
            <a:r>
              <a:rPr lang="zh-CN" altLang="en-US" dirty="0" smtClean="0"/>
              <a:t>高版本完全兼容低版本的数据</a:t>
            </a:r>
            <a:r>
              <a:rPr lang="zh-CN" altLang="en-US" dirty="0" smtClean="0"/>
              <a:t>，可以做到</a:t>
            </a:r>
            <a:r>
              <a:rPr lang="zh-CN" altLang="en-US" dirty="0" smtClean="0"/>
              <a:t>平滑升级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希望大家尽可能升级到最新版本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的版本演变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V1.x</a:t>
            </a:r>
            <a:r>
              <a:rPr lang="zh-CN" altLang="en-US" dirty="0" smtClean="0"/>
              <a:t>：采用传统的一个请求一个线程服务的模式，系统资源消耗较大，支持的并发连接数在</a:t>
            </a:r>
            <a:r>
              <a:rPr lang="en-US" altLang="zh-CN" dirty="0" smtClean="0"/>
              <a:t>1K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en-US" altLang="zh-CN" dirty="0" smtClean="0"/>
              <a:t>V2.x</a:t>
            </a:r>
            <a:r>
              <a:rPr lang="zh-CN" altLang="en-US" dirty="0" smtClean="0"/>
              <a:t>：采用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模型，磁盘读写采用专门的线程，比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的工作模型更加先进和高效。支持的并发连接数可以达到</a:t>
            </a:r>
            <a:r>
              <a:rPr lang="en-US" altLang="zh-CN" dirty="0" smtClean="0"/>
              <a:t>10K</a:t>
            </a:r>
          </a:p>
          <a:p>
            <a:r>
              <a:rPr lang="en-US" altLang="zh-CN" dirty="0" smtClean="0"/>
              <a:t>V3.x</a:t>
            </a:r>
            <a:r>
              <a:rPr lang="zh-CN" altLang="en-US" dirty="0" smtClean="0"/>
              <a:t>：支持小文件合并存储，解决海量小文件的存储问题</a:t>
            </a:r>
            <a:endParaRPr lang="en-US" altLang="zh-CN" dirty="0" smtClean="0"/>
          </a:p>
          <a:p>
            <a:r>
              <a:rPr lang="zh-CN" altLang="en-US" dirty="0" smtClean="0"/>
              <a:t>友情提示：即使不需要小文件合并存储的特性，也可以使用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。因为这个特性缺省就是关闭的！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内容占位符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176146"/>
            <a:ext cx="4968552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相关术语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98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：跟踪服务器，主要做调度工作，在访问上起负载均衡的作用。在内存中记录集群中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的状态信息，是连接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的枢纽。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因为相关信息全部在内存中，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的性能非常高，一个较大的</a:t>
            </a:r>
            <a:r>
              <a:rPr lang="zh-CN" altLang="en-US" sz="2400" dirty="0" smtClean="0"/>
              <a:t>集群（比如上百个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）中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台就足够了。</a:t>
            </a:r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：存储服务器，文件和文件属性（</a:t>
            </a:r>
            <a:r>
              <a:rPr lang="en-US" altLang="zh-CN" sz="2400" dirty="0" smtClean="0"/>
              <a:t>meta data</a:t>
            </a:r>
            <a:r>
              <a:rPr lang="zh-CN" altLang="en-US" sz="2400" dirty="0" smtClean="0"/>
              <a:t>）都保存到存储服务器</a:t>
            </a:r>
            <a:r>
              <a:rPr lang="zh-CN" altLang="en-US" sz="2400" dirty="0" smtClean="0"/>
              <a:t>上。</a:t>
            </a: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只有两个角色，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，不需要存储文件索引信息</a:t>
            </a:r>
            <a:endParaRPr lang="en-US" altLang="zh-CN" dirty="0" smtClean="0"/>
          </a:p>
          <a:p>
            <a:r>
              <a:rPr lang="zh-CN" altLang="en-US" dirty="0" smtClean="0"/>
              <a:t>所有服务器都是对等的，不存在</a:t>
            </a:r>
            <a:r>
              <a:rPr lang="en-US" altLang="zh-CN" dirty="0" smtClean="0"/>
              <a:t>Master-Slave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存储服务器采用分组方式，同组内存储服务器上的文件完全相同（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不同组的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之间不会相互通信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主动向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报告状态信息，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之间通常不会相互通信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1357</Words>
  <Application>Microsoft Office PowerPoint</Application>
  <PresentationFormat>全屏显示(4:3)</PresentationFormat>
  <Paragraphs>120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分布式文件系统 FastDFS</vt:lpstr>
      <vt:lpstr>FastDFS是什么</vt:lpstr>
      <vt:lpstr>FastDFS提供的功能</vt:lpstr>
      <vt:lpstr>FastDFS的特点</vt:lpstr>
      <vt:lpstr>FastDFS发展历史</vt:lpstr>
      <vt:lpstr>FastDFS的版本演变</vt:lpstr>
      <vt:lpstr>FastDFS架构示意图</vt:lpstr>
      <vt:lpstr>相关术语</vt:lpstr>
      <vt:lpstr>FastDFS架构解读</vt:lpstr>
      <vt:lpstr>FastDFS上传文件流程图</vt:lpstr>
      <vt:lpstr>FastDFS下载文件流程图</vt:lpstr>
      <vt:lpstr>以HTTP方式下载文件</vt:lpstr>
      <vt:lpstr>FastDFS扩展模块要点</vt:lpstr>
      <vt:lpstr>FastDFS扩展模块注意事项</vt:lpstr>
      <vt:lpstr>HTTP下载文件redirect模式</vt:lpstr>
      <vt:lpstr>HTTP下载文件proxy模式</vt:lpstr>
      <vt:lpstr>FastDFS如何做到无索引服务器？</vt:lpstr>
      <vt:lpstr>FastDFS同步机制</vt:lpstr>
      <vt:lpstr>FastDFS如何解决同步延迟问题？</vt:lpstr>
      <vt:lpstr>下载文件选择storage的方法</vt:lpstr>
      <vt:lpstr>FastDFS通信协议</vt:lpstr>
      <vt:lpstr>FastDFS使用现状</vt:lpstr>
      <vt:lpstr>使用FastDFS的用户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庄远(余庆)</cp:lastModifiedBy>
  <cp:revision>354</cp:revision>
  <dcterms:modified xsi:type="dcterms:W3CDTF">2011-10-05T04:06:30Z</dcterms:modified>
</cp:coreProperties>
</file>