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308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7" r:id="rId13"/>
    <p:sldId id="316" r:id="rId14"/>
    <p:sldId id="307" r:id="rId15"/>
    <p:sldId id="281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2" autoAdjust="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ode.google.com/p/fastdfs/" TargetMode="External"/><Relationship Id="rId1" Type="http://schemas.openxmlformats.org/officeDocument/2006/relationships/hyperlink" Target="http://www.csourc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V3</a:t>
            </a:r>
            <a:r>
              <a:rPr lang="zh-CN" altLang="en-US" dirty="0" smtClean="0"/>
              <a:t>合并存储特性介绍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合并存储基本参数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use_trunk_file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：是否使用合并存储，缺省关闭</a:t>
            </a:r>
            <a:endParaRPr lang="en-US" altLang="zh-CN" dirty="0" smtClean="0"/>
          </a:p>
          <a:p>
            <a:r>
              <a:rPr lang="en-US" altLang="zh-CN" dirty="0" err="1" smtClean="0"/>
              <a:t>slot_min_size</a:t>
            </a:r>
            <a:r>
              <a:rPr lang="zh-CN" altLang="en-US" dirty="0" smtClean="0"/>
              <a:t>：为一个小文件分配的最小空间，缺省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字节。即使你上传的文件只有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字节，也会分配这么多空间</a:t>
            </a:r>
            <a:endParaRPr lang="en-US" altLang="zh-CN" dirty="0" smtClean="0"/>
          </a:p>
          <a:p>
            <a:r>
              <a:rPr lang="en-US" altLang="zh-CN" dirty="0" err="1" smtClean="0"/>
              <a:t>slot_max_size</a:t>
            </a:r>
            <a:r>
              <a:rPr lang="zh-CN" altLang="en-US" dirty="0" smtClean="0"/>
              <a:t>：使用合并存储的最大文件大小，缺省为</a:t>
            </a:r>
            <a:r>
              <a:rPr lang="en-US" altLang="zh-CN" dirty="0" smtClean="0"/>
              <a:t>16MB</a:t>
            </a:r>
            <a:r>
              <a:rPr lang="zh-CN" altLang="en-US" dirty="0" smtClean="0"/>
              <a:t>，超过这个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的文件，不会存储到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中，而是作为一个单独的文件直接存储到文件系统中</a:t>
            </a:r>
            <a:endParaRPr lang="en-US" altLang="zh-CN" dirty="0" smtClean="0"/>
          </a:p>
          <a:p>
            <a:r>
              <a:rPr lang="en-US" altLang="zh-CN" dirty="0" err="1" smtClean="0"/>
              <a:t>trunk_file_size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大小，缺省为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。不要配置得过大或者过小，最好不要超过</a:t>
            </a:r>
            <a:r>
              <a:rPr lang="en-US" altLang="zh-CN" dirty="0" smtClean="0"/>
              <a:t>256MB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合并存储提前创建相关参数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trunk_create_file_advance</a:t>
            </a:r>
            <a:r>
              <a:rPr lang="zh-CN" altLang="en-US" dirty="0" smtClean="0"/>
              <a:t>：是否提前创建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，缺省关闭</a:t>
            </a:r>
            <a:endParaRPr lang="en-US" altLang="zh-CN" dirty="0" smtClean="0"/>
          </a:p>
          <a:p>
            <a:r>
              <a:rPr lang="en-US" altLang="zh-CN" dirty="0" err="1" smtClean="0"/>
              <a:t>trunk_create_file_time_base</a:t>
            </a:r>
            <a:r>
              <a:rPr lang="zh-CN" altLang="en-US" dirty="0" smtClean="0"/>
              <a:t>：提前创建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的时间点，比如可以指定半夜</a:t>
            </a:r>
            <a:r>
              <a:rPr lang="en-US" altLang="zh-CN" dirty="0" smtClean="0"/>
              <a:t>02:00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r>
              <a:rPr lang="en-US" altLang="zh-CN" dirty="0" err="1" smtClean="0"/>
              <a:t>trunk_create_file_interval</a:t>
            </a:r>
            <a:r>
              <a:rPr lang="zh-CN" altLang="en-US" dirty="0" smtClean="0"/>
              <a:t>：提前创建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的时间间隔，单位为秒。如果一天创建一次，可以设置为</a:t>
            </a:r>
            <a:r>
              <a:rPr lang="en-US" altLang="zh-CN" dirty="0" smtClean="0"/>
              <a:t>86400</a:t>
            </a:r>
            <a:endParaRPr lang="en-US" altLang="zh-CN" dirty="0" smtClean="0"/>
          </a:p>
          <a:p>
            <a:r>
              <a:rPr lang="en-US" altLang="zh-CN" dirty="0" err="1" smtClean="0"/>
              <a:t>trunk_create_file_space_threshold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需要达到的可用空间大小。如果空闲的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空间大于本参数，则不会提前创建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合并存储例外处理参数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trunk_init_check_occupying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初始化加载空闲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时，是否检查对应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，看这个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是否已被占用。缺省为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。启用了本参数，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初始化时间将大大延长。除非必要，请不要打开本选项</a:t>
            </a:r>
            <a:endParaRPr lang="en-US" altLang="zh-CN" dirty="0" smtClean="0"/>
          </a:p>
          <a:p>
            <a:r>
              <a:rPr lang="en-US" altLang="zh-CN" dirty="0" err="1" smtClean="0"/>
              <a:t>trunk_init_reload_from_binlog</a:t>
            </a:r>
            <a:r>
              <a:rPr lang="zh-CN" altLang="en-US" dirty="0" smtClean="0"/>
              <a:t>：忽略快照文件，只从</a:t>
            </a:r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中加载空闲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。缺省为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。只要当从</a:t>
            </a:r>
            <a:r>
              <a:rPr lang="en-US" altLang="zh-CN" dirty="0" smtClean="0"/>
              <a:t>v3.10</a:t>
            </a:r>
            <a:r>
              <a:rPr lang="zh-CN" altLang="en-US" dirty="0" smtClean="0"/>
              <a:t>以下版本升级到</a:t>
            </a:r>
            <a:r>
              <a:rPr lang="en-US" altLang="zh-CN" dirty="0" smtClean="0"/>
              <a:t>v3.10</a:t>
            </a:r>
            <a:r>
              <a:rPr lang="zh-CN" altLang="en-US" dirty="0" smtClean="0"/>
              <a:t>以上版本时，可能才需要打开本选项。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相关网址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1"/>
              </a:rPr>
              <a:t>http://www.csource.org/</a:t>
            </a:r>
            <a:endParaRPr lang="en-US" altLang="zh-CN" dirty="0" smtClean="0"/>
          </a:p>
          <a:p>
            <a:r>
              <a:rPr lang="en-US" altLang="zh-CN" dirty="0" err="1" smtClean="0"/>
              <a:t>google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项目地址：</a:t>
            </a:r>
            <a:r>
              <a:rPr lang="en-US" dirty="0" smtClean="0">
                <a:hlinkClick r:id="rId2"/>
              </a:rPr>
              <a:t>http://code.google.com/p/fastdfs/</a:t>
            </a:r>
            <a:endParaRPr lang="en-US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技术交流群：</a:t>
            </a:r>
            <a:r>
              <a:rPr lang="en-US" altLang="zh-CN" dirty="0" smtClean="0"/>
              <a:t>164684842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  <a:endParaRPr lang="en-US" altLang="zh-CN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  <a:endParaRPr lang="zh-CN" altLang="en-US" sz="4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什么是合并存储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合并存储是指将多个小文件存储到一个较大的文件（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）中，这个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的文件大小是固定的，比如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小于一定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的文件才合并存储到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中，否则在文件系统创建一个独立的文件来存储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海量小文件带来的挑战：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文件系统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面临不够的风险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文件系统定位文件的效率急剧下降</a:t>
            </a:r>
            <a:endParaRPr lang="en-US" altLang="zh-CN" dirty="0" smtClean="0"/>
          </a:p>
          <a:p>
            <a:r>
              <a:rPr lang="zh-CN" altLang="en-US" dirty="0" smtClean="0"/>
              <a:t>合并存储可以有效地解决上面的两个问题，解决海量小文件的存储和访问问题。</a:t>
            </a:r>
            <a:endParaRPr lang="en-US" altLang="zh-CN" dirty="0" smtClean="0"/>
          </a:p>
          <a:p>
            <a:r>
              <a:rPr lang="zh-CN" altLang="en-US" dirty="0" smtClean="0"/>
              <a:t>小文件合并存储是业界普遍采用的做法。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合并存储需要做哪些事情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trunk file</a:t>
            </a:r>
            <a:r>
              <a:rPr lang="zh-CN" altLang="en-US" dirty="0" smtClean="0"/>
              <a:t>空间管理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空间回收</a:t>
            </a:r>
            <a:endParaRPr lang="en-US" altLang="zh-CN" dirty="0" smtClean="0"/>
          </a:p>
          <a:p>
            <a:r>
              <a:rPr lang="zh-CN" altLang="en-US" dirty="0" smtClean="0"/>
              <a:t>文件定位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V3 trunk file</a:t>
            </a:r>
            <a:r>
              <a:rPr lang="zh-CN" altLang="en-US" dirty="0" smtClean="0"/>
              <a:t>空间管理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trunk file</a:t>
            </a:r>
            <a:r>
              <a:rPr lang="zh-CN" altLang="en-US" dirty="0" smtClean="0"/>
              <a:t>空间管理的角色，可称作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来承担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trunk file</a:t>
            </a:r>
            <a:r>
              <a:rPr lang="zh-CN" altLang="en-US" dirty="0" smtClean="0"/>
              <a:t>分组进行管理，每个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有且只有一台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trunk server</a:t>
            </a:r>
            <a:endParaRPr lang="en-US" altLang="zh-CN" dirty="0" smtClean="0"/>
          </a:p>
          <a:p>
            <a:r>
              <a:rPr lang="zh-CN" altLang="en-US" dirty="0" smtClean="0"/>
              <a:t>用两个</a:t>
            </a:r>
            <a:r>
              <a:rPr lang="en-US" altLang="zh-CN" dirty="0" smtClean="0"/>
              <a:t>AVL</a:t>
            </a:r>
            <a:r>
              <a:rPr lang="zh-CN" altLang="en-US" dirty="0" smtClean="0"/>
              <a:t>平衡二叉树管理</a:t>
            </a:r>
            <a:r>
              <a:rPr lang="en-US" altLang="zh-CN" dirty="0" smtClean="0"/>
              <a:t>blocks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一个用于管理空闲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V3.05</a:t>
            </a:r>
            <a:r>
              <a:rPr lang="zh-CN" altLang="en-US" dirty="0" smtClean="0"/>
              <a:t>后采用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管理）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一个用于检查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是否存在区域重叠，防止意外情况</a:t>
            </a:r>
            <a:r>
              <a:rPr lang="zh-CN" altLang="en-US" dirty="0" smtClean="0"/>
              <a:t>发生（</a:t>
            </a:r>
            <a:r>
              <a:rPr lang="en-US" altLang="zh-CN" dirty="0" smtClean="0"/>
              <a:t>V3.10</a:t>
            </a:r>
            <a:r>
              <a:rPr lang="zh-CN" altLang="en-US" dirty="0" smtClean="0"/>
              <a:t>引入的机制）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V3</a:t>
            </a:r>
            <a:r>
              <a:rPr lang="zh-CN" altLang="en-US" dirty="0" smtClean="0"/>
              <a:t>文件定位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可以直接定位到文件！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  <a:r>
              <a:rPr lang="zh-CN" altLang="en-US" dirty="0" smtClean="0"/>
              <a:t>类型文件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，在原有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基础上，增加了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字节，包括如下三个字段：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trunk file 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文件偏移量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占用空间大小</a:t>
            </a:r>
            <a:endParaRPr lang="en-US" altLang="zh-CN" dirty="0" smtClean="0"/>
          </a:p>
          <a:p>
            <a:r>
              <a:rPr lang="zh-CN" altLang="en-US" dirty="0" smtClean="0"/>
              <a:t>支持符号链接：符号链接的文件内容为指向的源文件名，和文件系统的符号链接做法类似。这是为相同内容文件去重设计的。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trunk block</a:t>
            </a:r>
            <a:r>
              <a:rPr lang="zh-CN" altLang="en-US" dirty="0" smtClean="0"/>
              <a:t>分配和回收，都会记录到</a:t>
            </a:r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trunk server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同步到本组的其他</a:t>
            </a:r>
            <a:r>
              <a:rPr lang="en-US" altLang="zh-CN" dirty="0" smtClean="0"/>
              <a:t>storage server</a:t>
            </a:r>
            <a:endParaRPr lang="en-US" altLang="zh-CN" dirty="0" smtClean="0"/>
          </a:p>
          <a:p>
            <a:r>
              <a:rPr lang="en-US" altLang="zh-CN" dirty="0" smtClean="0"/>
              <a:t>trunk server</a:t>
            </a:r>
            <a:r>
              <a:rPr lang="zh-CN" altLang="en-US" dirty="0" smtClean="0"/>
              <a:t>退出运行时，将内存中的可用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及当前的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大小保存到快照文件</a:t>
            </a:r>
            <a:r>
              <a:rPr lang="en-US" altLang="zh-CN" dirty="0" smtClean="0"/>
              <a:t>storage_trunk.dat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trunk server</a:t>
            </a:r>
            <a:r>
              <a:rPr lang="zh-CN" altLang="en-US" dirty="0" smtClean="0"/>
              <a:t>初始化时，将从快照文件中加载可用的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。如果快照文件缺失，将从</a:t>
            </a:r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中加载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trunk server</a:t>
            </a:r>
            <a:r>
              <a:rPr lang="zh-CN" altLang="en-US" dirty="0" smtClean="0"/>
              <a:t>选举和切换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选举：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由</a:t>
            </a:r>
            <a:r>
              <a:rPr lang="en-US" altLang="zh-CN" dirty="0" smtClean="0"/>
              <a:t>tracker leader</a:t>
            </a:r>
            <a:r>
              <a:rPr lang="zh-CN" altLang="en-US" dirty="0" smtClean="0"/>
              <a:t>选举</a:t>
            </a:r>
            <a:r>
              <a:rPr lang="zh-CN" altLang="en-US" dirty="0" smtClean="0"/>
              <a:t>出来，优先选举最可能向其上传文件的</a:t>
            </a:r>
            <a:r>
              <a:rPr lang="en-US" altLang="zh-CN" dirty="0" smtClean="0"/>
              <a:t>storage server</a:t>
            </a:r>
            <a:endParaRPr lang="en-US" altLang="zh-CN" dirty="0" smtClean="0"/>
          </a:p>
          <a:p>
            <a:r>
              <a:rPr lang="zh-CN" altLang="en-US" dirty="0" smtClean="0"/>
              <a:t>切换：当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长时间不在线（比如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分钟），</a:t>
            </a:r>
            <a:r>
              <a:rPr lang="en-US" altLang="zh-CN" dirty="0" smtClean="0"/>
              <a:t>tracker leader</a:t>
            </a:r>
            <a:r>
              <a:rPr lang="zh-CN" altLang="en-US" dirty="0" smtClean="0"/>
              <a:t>将重新选举</a:t>
            </a:r>
            <a:r>
              <a:rPr lang="en-US" altLang="zh-CN" dirty="0" smtClean="0"/>
              <a:t>trunk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文件越大者优先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清除新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上所有的同步位置标志文件（文件名形如：</a:t>
            </a:r>
            <a:r>
              <a:rPr lang="en-US" altLang="zh-CN" dirty="0" err="1" smtClean="0"/>
              <a:t>ip_port.mark</a:t>
            </a:r>
            <a:r>
              <a:rPr lang="zh-CN" altLang="en-US" dirty="0" smtClean="0"/>
              <a:t>）。这样就会将新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重新同步到同组的其他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将从</a:t>
            </a:r>
            <a:r>
              <a:rPr lang="en-US" altLang="zh-CN" dirty="0" smtClean="0"/>
              <a:t>trunk 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中加载可用</a:t>
            </a:r>
            <a:r>
              <a:rPr lang="en-US" altLang="zh-CN" dirty="0" smtClean="0"/>
              <a:t>blocks</a:t>
            </a:r>
            <a:endParaRPr lang="en-US" altLang="zh-CN" dirty="0" smtClean="0"/>
          </a:p>
          <a:p>
            <a:r>
              <a:rPr lang="zh-CN" altLang="en-US" dirty="0" smtClean="0"/>
              <a:t>友情提醒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初始化和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失效期间，将不能正常上传文件</a:t>
            </a:r>
            <a:r>
              <a:rPr lang="zh-CN" altLang="en-US" dirty="0" smtClean="0"/>
              <a:t>！因此要尽可能避免</a:t>
            </a:r>
            <a:r>
              <a:rPr lang="en-US" altLang="zh-CN" dirty="0" smtClean="0"/>
              <a:t>trunk server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合并存储相关配置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所有参数均在</a:t>
            </a:r>
            <a:r>
              <a:rPr lang="en-US" altLang="zh-CN" dirty="0" err="1" smtClean="0"/>
              <a:t>tracker.conf</a:t>
            </a:r>
            <a:r>
              <a:rPr lang="zh-CN" altLang="en-US" dirty="0" smtClean="0"/>
              <a:t>中配置，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启动的时候，从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上获取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修改了合并存储相关参数后，需要先重启</a:t>
            </a:r>
            <a:r>
              <a:rPr lang="en-US" altLang="zh-CN" dirty="0" smtClean="0">
                <a:solidFill>
                  <a:srgbClr val="FF0000"/>
                </a:solidFill>
              </a:rPr>
              <a:t>tracker server</a:t>
            </a:r>
            <a:r>
              <a:rPr lang="zh-CN" altLang="en-US" dirty="0" smtClean="0">
                <a:solidFill>
                  <a:srgbClr val="FF0000"/>
                </a:solidFill>
              </a:rPr>
              <a:t>，然后再重启</a:t>
            </a:r>
            <a:r>
              <a:rPr lang="en-US" altLang="zh-CN" dirty="0" smtClean="0">
                <a:solidFill>
                  <a:srgbClr val="FF0000"/>
                </a:solidFill>
              </a:rPr>
              <a:t>storage server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WY2NjEwNTA3OWU1ZDc4ZGM5ZDNjOGViMDJlY2NlY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>全屏显示(4:3)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FastDFS V3合并存储特性介绍</vt:lpstr>
      <vt:lpstr>什么是合并存储</vt:lpstr>
      <vt:lpstr>合并存储解决的问题</vt:lpstr>
      <vt:lpstr>合并存储需要做哪些事情</vt:lpstr>
      <vt:lpstr>FastDFS V3 trunk file空间管理</vt:lpstr>
      <vt:lpstr>FastDFS V3文件定位</vt:lpstr>
      <vt:lpstr>trunk binlog</vt:lpstr>
      <vt:lpstr>trunk server选举和切换</vt:lpstr>
      <vt:lpstr>合并存储相关配置</vt:lpstr>
      <vt:lpstr>合并存储基本参数</vt:lpstr>
      <vt:lpstr>合并存储提前创建相关参数</vt:lpstr>
      <vt:lpstr>合并存储例外处理参数</vt:lpstr>
      <vt:lpstr>FastDFS相关网址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咕唧唧</cp:lastModifiedBy>
  <cp:revision>442</cp:revision>
  <dcterms:created xsi:type="dcterms:W3CDTF">2022-05-19T03:19:39Z</dcterms:created>
  <dcterms:modified xsi:type="dcterms:W3CDTF">2022-05-19T03:27:25Z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0EA1C8F05AEB490EB19172D294CA4F4C</vt:lpwstr>
  </property>
  <property fmtid="{D5CDD505-2E9C-101B-9397-08002B2CF9AE}" pid="3" name="KSOProductBuildVer">
    <vt:lpwstr>2052-11.1.0.11636</vt:lpwstr>
  </property>
</Properties>
</file>