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5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6D1012-D747-4641-A9CB-5E8534248AF2}" v="886" dt="2021-04-22T01:21:48.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2" d="100"/>
          <a:sy n="152" d="100"/>
        </p:scale>
        <p:origin x="618"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78" userId="26545b14-49a6-4faf-b9f0-a220edb1796d" providerId="ADAL" clId="{F06D1012-D747-4641-A9CB-5E8534248AF2}"/>
    <pc:docChg chg="undo custSel addSld modSld">
      <pc:chgData name="378" userId="26545b14-49a6-4faf-b9f0-a220edb1796d" providerId="ADAL" clId="{F06D1012-D747-4641-A9CB-5E8534248AF2}" dt="2021-04-22T01:21:48.957" v="885" actId="2710"/>
      <pc:docMkLst>
        <pc:docMk/>
      </pc:docMkLst>
      <pc:sldChg chg="modSp add">
        <pc:chgData name="378" userId="26545b14-49a6-4faf-b9f0-a220edb1796d" providerId="ADAL" clId="{F06D1012-D747-4641-A9CB-5E8534248AF2}" dt="2021-04-22T00:20:34.062" v="37"/>
        <pc:sldMkLst>
          <pc:docMk/>
          <pc:sldMk cId="648314694" sldId="256"/>
        </pc:sldMkLst>
        <pc:spChg chg="mod">
          <ac:chgData name="378" userId="26545b14-49a6-4faf-b9f0-a220edb1796d" providerId="ADAL" clId="{F06D1012-D747-4641-A9CB-5E8534248AF2}" dt="2021-04-22T00:20:34.062" v="37"/>
          <ac:spMkLst>
            <pc:docMk/>
            <pc:sldMk cId="648314694" sldId="256"/>
            <ac:spMk id="2" creationId="{F74C7A9A-786C-4D84-BAEF-668839149867}"/>
          </ac:spMkLst>
        </pc:spChg>
      </pc:sldChg>
      <pc:sldChg chg="modSp add">
        <pc:chgData name="378" userId="26545b14-49a6-4faf-b9f0-a220edb1796d" providerId="ADAL" clId="{F06D1012-D747-4641-A9CB-5E8534248AF2}" dt="2021-04-22T01:21:48.957" v="885" actId="2710"/>
        <pc:sldMkLst>
          <pc:docMk/>
          <pc:sldMk cId="3217152244" sldId="257"/>
        </pc:sldMkLst>
        <pc:spChg chg="mod">
          <ac:chgData name="378" userId="26545b14-49a6-4faf-b9f0-a220edb1796d" providerId="ADAL" clId="{F06D1012-D747-4641-A9CB-5E8534248AF2}" dt="2021-04-22T00:20:47.154" v="66"/>
          <ac:spMkLst>
            <pc:docMk/>
            <pc:sldMk cId="3217152244" sldId="257"/>
            <ac:spMk id="2" creationId="{EAB4B33F-2EC6-4465-8A55-26CD26204D8E}"/>
          </ac:spMkLst>
        </pc:spChg>
        <pc:spChg chg="mod">
          <ac:chgData name="378" userId="26545b14-49a6-4faf-b9f0-a220edb1796d" providerId="ADAL" clId="{F06D1012-D747-4641-A9CB-5E8534248AF2}" dt="2021-04-22T01:21:48.957" v="885" actId="2710"/>
          <ac:spMkLst>
            <pc:docMk/>
            <pc:sldMk cId="3217152244" sldId="257"/>
            <ac:spMk id="3" creationId="{7EFE85DF-F158-40BE-8317-D6DBF764452D}"/>
          </ac:spMkLst>
        </pc:spChg>
      </pc:sldChg>
      <pc:sldChg chg="addSp modSp add">
        <pc:chgData name="378" userId="26545b14-49a6-4faf-b9f0-a220edb1796d" providerId="ADAL" clId="{F06D1012-D747-4641-A9CB-5E8534248AF2}" dt="2021-04-22T00:32:43.534" v="503" actId="1076"/>
        <pc:sldMkLst>
          <pc:docMk/>
          <pc:sldMk cId="2593451718" sldId="258"/>
        </pc:sldMkLst>
        <pc:spChg chg="mod">
          <ac:chgData name="378" userId="26545b14-49a6-4faf-b9f0-a220edb1796d" providerId="ADAL" clId="{F06D1012-D747-4641-A9CB-5E8534248AF2}" dt="2021-04-22T00:26:45.332" v="469"/>
          <ac:spMkLst>
            <pc:docMk/>
            <pc:sldMk cId="2593451718" sldId="258"/>
            <ac:spMk id="2" creationId="{15775B07-B149-4E17-AD40-9F96BDB1EF29}"/>
          </ac:spMkLst>
        </pc:spChg>
        <pc:spChg chg="mod">
          <ac:chgData name="378" userId="26545b14-49a6-4faf-b9f0-a220edb1796d" providerId="ADAL" clId="{F06D1012-D747-4641-A9CB-5E8534248AF2}" dt="2021-04-22T00:32:32.573" v="501" actId="27636"/>
          <ac:spMkLst>
            <pc:docMk/>
            <pc:sldMk cId="2593451718" sldId="258"/>
            <ac:spMk id="3" creationId="{5D0DBCB4-9AD0-4F54-BE5C-9FB60687DD5A}"/>
          </ac:spMkLst>
        </pc:spChg>
        <pc:picChg chg="add mod">
          <ac:chgData name="378" userId="26545b14-49a6-4faf-b9f0-a220edb1796d" providerId="ADAL" clId="{F06D1012-D747-4641-A9CB-5E8534248AF2}" dt="2021-04-22T00:32:43.534" v="503" actId="1076"/>
          <ac:picMkLst>
            <pc:docMk/>
            <pc:sldMk cId="2593451718" sldId="258"/>
            <ac:picMk id="4" creationId="{8ACF8383-6BC0-4A86-8E56-22440A3A741C}"/>
          </ac:picMkLst>
        </pc:picChg>
      </pc:sldChg>
      <pc:sldChg chg="modSp add">
        <pc:chgData name="378" userId="26545b14-49a6-4faf-b9f0-a220edb1796d" providerId="ADAL" clId="{F06D1012-D747-4641-A9CB-5E8534248AF2}" dt="2021-04-22T00:34:28.781" v="528"/>
        <pc:sldMkLst>
          <pc:docMk/>
          <pc:sldMk cId="791777584" sldId="259"/>
        </pc:sldMkLst>
        <pc:spChg chg="mod">
          <ac:chgData name="378" userId="26545b14-49a6-4faf-b9f0-a220edb1796d" providerId="ADAL" clId="{F06D1012-D747-4641-A9CB-5E8534248AF2}" dt="2021-04-22T00:34:28.781" v="528"/>
          <ac:spMkLst>
            <pc:docMk/>
            <pc:sldMk cId="791777584" sldId="259"/>
            <ac:spMk id="2" creationId="{B90D77A2-3240-4B61-9B3A-933E4530E124}"/>
          </ac:spMkLst>
        </pc:spChg>
        <pc:spChg chg="mod">
          <ac:chgData name="378" userId="26545b14-49a6-4faf-b9f0-a220edb1796d" providerId="ADAL" clId="{F06D1012-D747-4641-A9CB-5E8534248AF2}" dt="2021-04-22T00:34:17.893" v="527" actId="2710"/>
          <ac:spMkLst>
            <pc:docMk/>
            <pc:sldMk cId="791777584" sldId="259"/>
            <ac:spMk id="3" creationId="{2092AC6C-D4DC-4ABB-AE10-4F7D729FC5BC}"/>
          </ac:spMkLst>
        </pc:spChg>
      </pc:sldChg>
      <pc:sldChg chg="modSp add">
        <pc:chgData name="378" userId="26545b14-49a6-4faf-b9f0-a220edb1796d" providerId="ADAL" clId="{F06D1012-D747-4641-A9CB-5E8534248AF2}" dt="2021-04-22T00:34:30.211" v="529"/>
        <pc:sldMkLst>
          <pc:docMk/>
          <pc:sldMk cId="2210450617" sldId="260"/>
        </pc:sldMkLst>
        <pc:spChg chg="mod">
          <ac:chgData name="378" userId="26545b14-49a6-4faf-b9f0-a220edb1796d" providerId="ADAL" clId="{F06D1012-D747-4641-A9CB-5E8534248AF2}" dt="2021-04-22T00:34:30.211" v="529"/>
          <ac:spMkLst>
            <pc:docMk/>
            <pc:sldMk cId="2210450617" sldId="260"/>
            <ac:spMk id="2" creationId="{06B968C3-F302-41A0-B5EE-3D816F826FF0}"/>
          </ac:spMkLst>
        </pc:spChg>
        <pc:spChg chg="mod">
          <ac:chgData name="378" userId="26545b14-49a6-4faf-b9f0-a220edb1796d" providerId="ADAL" clId="{F06D1012-D747-4641-A9CB-5E8534248AF2}" dt="2021-04-22T00:34:12.579" v="526" actId="2710"/>
          <ac:spMkLst>
            <pc:docMk/>
            <pc:sldMk cId="2210450617" sldId="260"/>
            <ac:spMk id="3" creationId="{E5E19000-76A4-4D28-9D2F-59E278C09E59}"/>
          </ac:spMkLst>
        </pc:spChg>
      </pc:sldChg>
      <pc:sldChg chg="modSp add">
        <pc:chgData name="378" userId="26545b14-49a6-4faf-b9f0-a220edb1796d" providerId="ADAL" clId="{F06D1012-D747-4641-A9CB-5E8534248AF2}" dt="2021-04-22T01:07:11.143" v="712" actId="12"/>
        <pc:sldMkLst>
          <pc:docMk/>
          <pc:sldMk cId="1599669199" sldId="261"/>
        </pc:sldMkLst>
        <pc:spChg chg="mod">
          <ac:chgData name="378" userId="26545b14-49a6-4faf-b9f0-a220edb1796d" providerId="ADAL" clId="{F06D1012-D747-4641-A9CB-5E8534248AF2}" dt="2021-04-22T01:06:44.837" v="699"/>
          <ac:spMkLst>
            <pc:docMk/>
            <pc:sldMk cId="1599669199" sldId="261"/>
            <ac:spMk id="2" creationId="{A2693464-D7DF-434B-BD5F-517A5D1F8391}"/>
          </ac:spMkLst>
        </pc:spChg>
        <pc:spChg chg="mod">
          <ac:chgData name="378" userId="26545b14-49a6-4faf-b9f0-a220edb1796d" providerId="ADAL" clId="{F06D1012-D747-4641-A9CB-5E8534248AF2}" dt="2021-04-22T01:07:11.143" v="712" actId="12"/>
          <ac:spMkLst>
            <pc:docMk/>
            <pc:sldMk cId="1599669199" sldId="261"/>
            <ac:spMk id="3" creationId="{06BF1C60-AAE3-4B11-948E-7EB79007BCDA}"/>
          </ac:spMkLst>
        </pc:spChg>
      </pc:sldChg>
      <pc:sldChg chg="modSp add">
        <pc:chgData name="378" userId="26545b14-49a6-4faf-b9f0-a220edb1796d" providerId="ADAL" clId="{F06D1012-D747-4641-A9CB-5E8534248AF2}" dt="2021-04-22T01:19:19.089" v="884" actId="20577"/>
        <pc:sldMkLst>
          <pc:docMk/>
          <pc:sldMk cId="2655593785" sldId="262"/>
        </pc:sldMkLst>
        <pc:spChg chg="mod">
          <ac:chgData name="378" userId="26545b14-49a6-4faf-b9f0-a220edb1796d" providerId="ADAL" clId="{F06D1012-D747-4641-A9CB-5E8534248AF2}" dt="2021-04-22T01:09:30.047" v="745"/>
          <ac:spMkLst>
            <pc:docMk/>
            <pc:sldMk cId="2655593785" sldId="262"/>
            <ac:spMk id="2" creationId="{1067C2E0-1D38-4571-A08B-FD2E6F52D1E5}"/>
          </ac:spMkLst>
        </pc:spChg>
        <pc:spChg chg="mod">
          <ac:chgData name="378" userId="26545b14-49a6-4faf-b9f0-a220edb1796d" providerId="ADAL" clId="{F06D1012-D747-4641-A9CB-5E8534248AF2}" dt="2021-04-22T01:19:19.089" v="884" actId="20577"/>
          <ac:spMkLst>
            <pc:docMk/>
            <pc:sldMk cId="2655593785" sldId="262"/>
            <ac:spMk id="3" creationId="{B30152BB-009C-441A-B2AB-B3F3C32F56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A54DC-E4AF-4873-BE61-59C3546065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5958FC-CAA5-48FF-B19C-E98A1C8FA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6ED78F-F3D2-44C7-A582-84EA25957EF4}"/>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FFE83D03-AA01-47A5-AD9A-08D4B89913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F54B83-E5E6-497C-9355-833BF06491CD}"/>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57415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FBE8F-2FB0-4719-8676-4F8AB212FE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F4FB77-2D34-4496-94B9-C723F9C3F0F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B0B320-051A-4371-B355-F2FE1E11EE22}"/>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E5D649D5-16BB-4C46-AC7F-F67D3C8C6F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25E92D-A891-4526-B9FD-A9E168D8493A}"/>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254942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87ED12-90D6-4B56-B953-7F90BCCF4F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45278F-D229-4288-94E6-79C17E39015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D66663-CABD-4512-8C02-246F04988EDD}"/>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B0FE701A-98E6-47B4-ADAC-739F01F4D1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2304BF-8A90-4DB1-9B98-80CDC9E6C98D}"/>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259610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BE184-F7F0-44A6-8A2D-1FC0832696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E8714F-8BFA-4449-8627-0E2ECC14FEE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06925E-E41F-41A5-88B3-52C80A8F33F7}"/>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0A688636-3C0D-4AE7-899E-598C7C68EC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3AF43A-8D86-4536-AAE6-1D87397B0B8D}"/>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355098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C0C8A-BFEC-48FD-8BA6-57B7F69A73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5104DE-F8AC-49F8-93D2-D050CCDDC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9B82B8-6DFF-4AE3-AFD0-C831CF032639}"/>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DA3EDD98-FA94-4A0B-9AD3-FEEE307B81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29C90E-BB4C-4200-99E7-17881D7DD5B3}"/>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212424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50566-5077-4AB9-A5E8-4F1BB3516B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F5E76A-6921-4F68-9B14-21C0ED39860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FA9CC2F-737E-4C0F-BDB3-F3AD10C3C0C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B096458-B428-4610-A9F7-35C734D96E1B}"/>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7737721C-4E79-4501-9D78-284785B26D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BB6B64-6946-4C70-9861-58D1755322BD}"/>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358514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B10BC-F129-42CF-BCE3-54AB4C5474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03488F-DC46-4519-B908-D349A6ACA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F8246C0-36F1-4696-A2FB-CE59CBB3C62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BABC850-5FFA-487A-9141-C05DAE92D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5273D1B-90E2-4B40-BB46-77B95C53CD2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99FA3F5-9557-4C07-BC5D-1E8C772F0CDA}"/>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8" name="页脚占位符 7">
            <a:extLst>
              <a:ext uri="{FF2B5EF4-FFF2-40B4-BE49-F238E27FC236}">
                <a16:creationId xmlns:a16="http://schemas.microsoft.com/office/drawing/2014/main" id="{A00B0A5B-257C-4834-BB20-68356D554A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FBC2D2-2302-42EC-A7F8-9EFEDE193348}"/>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281145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B4AD5-F992-4CD4-B805-C876E92CF4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B9F1A1-FF47-4675-93D9-0E729FB6A84D}"/>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4" name="页脚占位符 3">
            <a:extLst>
              <a:ext uri="{FF2B5EF4-FFF2-40B4-BE49-F238E27FC236}">
                <a16:creationId xmlns:a16="http://schemas.microsoft.com/office/drawing/2014/main" id="{3FAB2E04-57D3-4C75-B7F7-2EC85D8D39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E47A41-550D-4052-BCA5-AE6F65A9E4BB}"/>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248106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40D670-4B80-4324-81E5-08F301EB4B8F}"/>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3" name="页脚占位符 2">
            <a:extLst>
              <a:ext uri="{FF2B5EF4-FFF2-40B4-BE49-F238E27FC236}">
                <a16:creationId xmlns:a16="http://schemas.microsoft.com/office/drawing/2014/main" id="{43175BE2-3463-475B-B1F7-6EE8D95F87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8ECD4-F69B-4ABC-B6A6-F2705B3E363F}"/>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368789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22F04-FE93-4368-9F01-778E2148D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CFCABC2-FA87-4641-836D-CD5A5AF78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494DCA9-CBFD-497A-99D1-21079D83E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2BD8B2-4578-417D-BE90-BF80125DB231}"/>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FDB23BE0-9008-4D14-95E5-B152684BD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EAAD4E-F6B3-412D-8546-F6EE5295FD55}"/>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56433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8C874-8737-4F9A-856C-ED15248F45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27E08B-94F4-4395-ACC5-F3A1007F5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C1BF2E-494B-4E50-9D80-F3C037ADB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4CD836A-FCF6-479B-A1D6-AB95C42439A6}"/>
              </a:ext>
            </a:extLst>
          </p:cNvPr>
          <p:cNvSpPr>
            <a:spLocks noGrp="1"/>
          </p:cNvSpPr>
          <p:nvPr>
            <p:ph type="dt" sz="half" idx="10"/>
          </p:nvPr>
        </p:nvSpPr>
        <p:spPr/>
        <p:txBody>
          <a:bodyPr/>
          <a:lstStyle/>
          <a:p>
            <a:fld id="{59E53F1A-C479-4739-B970-AAEDA9ED36F0}"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EE5DE2FC-6948-4A99-8CF5-2D0617B557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CE8E51-A341-4E7A-9C36-29313C5B4875}"/>
              </a:ext>
            </a:extLst>
          </p:cNvPr>
          <p:cNvSpPr>
            <a:spLocks noGrp="1"/>
          </p:cNvSpPr>
          <p:nvPr>
            <p:ph type="sldNum" sz="quarter" idx="12"/>
          </p:nvPr>
        </p:nvSpPr>
        <p:spPr/>
        <p:txBody>
          <a:body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32758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32C23F-6DCC-4005-8614-4BE5C226A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18C197-3F53-448D-A3E4-7B12D5438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D1E3E9-430D-42B3-90F8-420AE589D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53F1A-C479-4739-B970-AAEDA9ED36F0}"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7ECED8B0-DE6D-4D0B-AFD2-C662A9DD4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BF30D7-33F1-4CF8-9906-14C2D899D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7CADF-5E7E-4505-8A04-8D82A3CEC171}" type="slidenum">
              <a:rPr lang="zh-CN" altLang="en-US" smtClean="0"/>
              <a:t>‹#›</a:t>
            </a:fld>
            <a:endParaRPr lang="zh-CN" altLang="en-US"/>
          </a:p>
        </p:txBody>
      </p:sp>
    </p:spTree>
    <p:extLst>
      <p:ext uri="{BB962C8B-B14F-4D97-AF65-F5344CB8AC3E}">
        <p14:creationId xmlns:p14="http://schemas.microsoft.com/office/powerpoint/2010/main" val="1699549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C7A9A-786C-4D84-BAEF-668839149867}"/>
              </a:ext>
            </a:extLst>
          </p:cNvPr>
          <p:cNvSpPr>
            <a:spLocks noGrp="1"/>
          </p:cNvSpPr>
          <p:nvPr>
            <p:ph type="ctrTitle"/>
          </p:nvPr>
        </p:nvSpPr>
        <p:spPr/>
        <p:txBody>
          <a:bodyPr/>
          <a:lstStyle/>
          <a:p>
            <a:r>
              <a:rPr lang="zh-CN" altLang="en-US" dirty="0"/>
              <a:t>计算机网络实验</a:t>
            </a:r>
          </a:p>
        </p:txBody>
      </p:sp>
      <p:sp>
        <p:nvSpPr>
          <p:cNvPr id="3" name="副标题 2">
            <a:extLst>
              <a:ext uri="{FF2B5EF4-FFF2-40B4-BE49-F238E27FC236}">
                <a16:creationId xmlns:a16="http://schemas.microsoft.com/office/drawing/2014/main" id="{704C143A-7943-415B-8345-CC70B792ADC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4831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75B07-B149-4E17-AD40-9F96BDB1EF29}"/>
              </a:ext>
            </a:extLst>
          </p:cNvPr>
          <p:cNvSpPr>
            <a:spLocks noGrp="1"/>
          </p:cNvSpPr>
          <p:nvPr>
            <p:ph type="title"/>
          </p:nvPr>
        </p:nvSpPr>
        <p:spPr/>
        <p:txBody>
          <a:bodyPr/>
          <a:lstStyle/>
          <a:p>
            <a:r>
              <a:rPr lang="zh-CN" altLang="en-US" dirty="0"/>
              <a:t>智能路由器开发</a:t>
            </a:r>
          </a:p>
        </p:txBody>
      </p:sp>
      <p:sp>
        <p:nvSpPr>
          <p:cNvPr id="3" name="内容占位符 2">
            <a:extLst>
              <a:ext uri="{FF2B5EF4-FFF2-40B4-BE49-F238E27FC236}">
                <a16:creationId xmlns:a16="http://schemas.microsoft.com/office/drawing/2014/main" id="{5D0DBCB4-9AD0-4F54-BE5C-9FB60687DD5A}"/>
              </a:ext>
            </a:extLst>
          </p:cNvPr>
          <p:cNvSpPr>
            <a:spLocks noGrp="1"/>
          </p:cNvSpPr>
          <p:nvPr>
            <p:ph idx="1"/>
          </p:nvPr>
        </p:nvSpPr>
        <p:spPr>
          <a:xfrm>
            <a:off x="838200" y="1825625"/>
            <a:ext cx="5257800" cy="4351338"/>
          </a:xfrm>
        </p:spPr>
        <p:txBody>
          <a:bodyPr>
            <a:normAutofit fontScale="92500" lnSpcReduction="10000"/>
          </a:bodyPr>
          <a:lstStyle/>
          <a:p>
            <a:pPr>
              <a:lnSpc>
                <a:spcPct val="150000"/>
              </a:lnSpc>
            </a:pPr>
            <a:r>
              <a:rPr lang="zh-CN" altLang="zh-CN" b="1" dirty="0"/>
              <a:t>组建路由器实验环境</a:t>
            </a:r>
          </a:p>
          <a:p>
            <a:pPr lvl="1">
              <a:lnSpc>
                <a:spcPct val="150000"/>
              </a:lnSpc>
            </a:pPr>
            <a:r>
              <a:rPr lang="zh-CN" altLang="zh-CN" sz="2000" dirty="0"/>
              <a:t>如图所示，将虚拟机</a:t>
            </a:r>
            <a:r>
              <a:rPr lang="en-US" altLang="zh-CN" sz="2000" dirty="0"/>
              <a:t>A</a:t>
            </a:r>
            <a:r>
              <a:rPr lang="zh-CN" altLang="zh-CN" sz="2000" dirty="0"/>
              <a:t>当作智能路由器，安装</a:t>
            </a:r>
            <a:r>
              <a:rPr lang="en-US" altLang="zh-CN" sz="2000" dirty="0" err="1"/>
              <a:t>OpenWrt</a:t>
            </a:r>
            <a:r>
              <a:rPr lang="zh-CN" altLang="zh-CN" sz="2000" dirty="0"/>
              <a:t>软件，并创建两个网卡，</a:t>
            </a:r>
            <a:r>
              <a:rPr lang="en-US" altLang="zh-CN" sz="2000" dirty="0"/>
              <a:t>NAT</a:t>
            </a:r>
            <a:r>
              <a:rPr lang="zh-CN" altLang="zh-CN" sz="2000" dirty="0"/>
              <a:t>网卡用于连接互联网，内部网络用于连接家庭网个人计算机。虚拟机</a:t>
            </a:r>
            <a:r>
              <a:rPr lang="en-US" altLang="zh-CN" sz="2000" dirty="0"/>
              <a:t>B</a:t>
            </a:r>
            <a:r>
              <a:rPr lang="zh-CN" altLang="zh-CN" sz="2000" dirty="0"/>
              <a:t>当作家庭</a:t>
            </a:r>
            <a:r>
              <a:rPr lang="en-US" altLang="zh-CN" sz="2000" dirty="0"/>
              <a:t>PC</a:t>
            </a:r>
            <a:r>
              <a:rPr lang="zh-CN" altLang="zh-CN" sz="2000" dirty="0"/>
              <a:t>使用，自动从</a:t>
            </a:r>
            <a:r>
              <a:rPr lang="en-US" altLang="zh-CN" sz="2000" dirty="0" err="1"/>
              <a:t>OpenWrt</a:t>
            </a:r>
            <a:r>
              <a:rPr lang="zh-CN" altLang="zh-CN" sz="2000" dirty="0"/>
              <a:t>网关处分配</a:t>
            </a:r>
            <a:r>
              <a:rPr lang="en-US" altLang="zh-CN" sz="2000" dirty="0"/>
              <a:t>IP</a:t>
            </a:r>
            <a:r>
              <a:rPr lang="zh-CN" altLang="zh-CN" sz="2000" dirty="0"/>
              <a:t>地址。这样我们就可以模拟常见的路由器场景，例如上网、防火墙和</a:t>
            </a:r>
            <a:r>
              <a:rPr lang="en-US" altLang="zh-CN" sz="2000" dirty="0"/>
              <a:t>DNS</a:t>
            </a:r>
            <a:r>
              <a:rPr lang="zh-CN" altLang="zh-CN" sz="2000" dirty="0"/>
              <a:t>代理等功能，任何家庭网的数据流量均通过路由器来转发到外部网络。</a:t>
            </a:r>
            <a:endParaRPr lang="zh-CN" altLang="en-US" sz="2000" dirty="0"/>
          </a:p>
        </p:txBody>
      </p:sp>
      <p:pic>
        <p:nvPicPr>
          <p:cNvPr id="4" name="图片 3">
            <a:extLst>
              <a:ext uri="{FF2B5EF4-FFF2-40B4-BE49-F238E27FC236}">
                <a16:creationId xmlns:a16="http://schemas.microsoft.com/office/drawing/2014/main" id="{8ACF8383-6BC0-4A86-8E56-22440A3A741C}"/>
              </a:ext>
            </a:extLst>
          </p:cNvPr>
          <p:cNvPicPr/>
          <p:nvPr/>
        </p:nvPicPr>
        <p:blipFill>
          <a:blip r:embed="rId2"/>
          <a:stretch>
            <a:fillRect/>
          </a:stretch>
        </p:blipFill>
        <p:spPr>
          <a:xfrm>
            <a:off x="6311102" y="2606549"/>
            <a:ext cx="5274310" cy="3020695"/>
          </a:xfrm>
          <a:prstGeom prst="rect">
            <a:avLst/>
          </a:prstGeom>
        </p:spPr>
      </p:pic>
    </p:spTree>
    <p:extLst>
      <p:ext uri="{BB962C8B-B14F-4D97-AF65-F5344CB8AC3E}">
        <p14:creationId xmlns:p14="http://schemas.microsoft.com/office/powerpoint/2010/main" val="259345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D77A2-3240-4B61-9B3A-933E4530E124}"/>
              </a:ext>
            </a:extLst>
          </p:cNvPr>
          <p:cNvSpPr>
            <a:spLocks noGrp="1"/>
          </p:cNvSpPr>
          <p:nvPr>
            <p:ph type="title"/>
          </p:nvPr>
        </p:nvSpPr>
        <p:spPr/>
        <p:txBody>
          <a:bodyPr/>
          <a:lstStyle/>
          <a:p>
            <a:r>
              <a:rPr lang="en-US" altLang="zh-CN" dirty="0"/>
              <a:t>A.</a:t>
            </a:r>
            <a:r>
              <a:rPr lang="zh-CN" altLang="en-US" dirty="0"/>
              <a:t>智能路由器功能实现</a:t>
            </a:r>
          </a:p>
        </p:txBody>
      </p:sp>
      <p:sp>
        <p:nvSpPr>
          <p:cNvPr id="3" name="内容占位符 2">
            <a:extLst>
              <a:ext uri="{FF2B5EF4-FFF2-40B4-BE49-F238E27FC236}">
                <a16:creationId xmlns:a16="http://schemas.microsoft.com/office/drawing/2014/main" id="{2092AC6C-D4DC-4ABB-AE10-4F7D729FC5BC}"/>
              </a:ext>
            </a:extLst>
          </p:cNvPr>
          <p:cNvSpPr>
            <a:spLocks noGrp="1"/>
          </p:cNvSpPr>
          <p:nvPr>
            <p:ph idx="1"/>
          </p:nvPr>
        </p:nvSpPr>
        <p:spPr/>
        <p:txBody>
          <a:bodyPr>
            <a:normAutofit/>
          </a:bodyPr>
          <a:lstStyle/>
          <a:p>
            <a:pPr>
              <a:lnSpc>
                <a:spcPct val="150000"/>
              </a:lnSpc>
            </a:pPr>
            <a:r>
              <a:rPr lang="en-US" altLang="zh-CN" b="1" dirty="0" err="1"/>
              <a:t>Helloworld</a:t>
            </a:r>
            <a:endParaRPr lang="en-US" altLang="zh-CN" b="1" dirty="0"/>
          </a:p>
          <a:p>
            <a:pPr lvl="1">
              <a:lnSpc>
                <a:spcPct val="150000"/>
              </a:lnSpc>
            </a:pPr>
            <a:r>
              <a:rPr lang="en-US" altLang="zh-CN" sz="1900" dirty="0"/>
              <a:t>H</a:t>
            </a:r>
            <a:r>
              <a:rPr lang="zh-CN" altLang="zh-CN" sz="1900" dirty="0"/>
              <a:t>公司想了解已售出路由器的使用情况，如路由器的启动次数。期望在路由器每次启动时将访问指定服务器（实体机）通过访问记录来保存路由器启动次数，可以通过修改路由器的配置文件实现。</a:t>
            </a:r>
          </a:p>
          <a:p>
            <a:pPr lvl="1">
              <a:lnSpc>
                <a:spcPct val="150000"/>
              </a:lnSpc>
            </a:pPr>
            <a:r>
              <a:rPr lang="zh-CN" altLang="zh-CN" sz="1900" dirty="0"/>
              <a:t>为了防止某些小区在断电恢复后自动启动所有路由器同时立即访问服务器，对服务器产生瞬间流量冲击，因此需要对路由器启动后提供一个随机延迟时间，然后再访问服务器，以减少服务器压力。</a:t>
            </a:r>
          </a:p>
          <a:p>
            <a:pPr lvl="1">
              <a:lnSpc>
                <a:spcPct val="150000"/>
              </a:lnSpc>
            </a:pPr>
            <a:r>
              <a:rPr lang="zh-CN" altLang="zh-CN" sz="1900" dirty="0"/>
              <a:t>实现路由器启动时向服务器发送消息（你的学号），并在服务器端保存该访问记录。</a:t>
            </a:r>
            <a:endParaRPr lang="zh-CN" altLang="en-US" sz="1900" dirty="0"/>
          </a:p>
        </p:txBody>
      </p:sp>
    </p:spTree>
    <p:extLst>
      <p:ext uri="{BB962C8B-B14F-4D97-AF65-F5344CB8AC3E}">
        <p14:creationId xmlns:p14="http://schemas.microsoft.com/office/powerpoint/2010/main" val="79177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68C3-F302-41A0-B5EE-3D816F826FF0}"/>
              </a:ext>
            </a:extLst>
          </p:cNvPr>
          <p:cNvSpPr>
            <a:spLocks noGrp="1"/>
          </p:cNvSpPr>
          <p:nvPr>
            <p:ph type="title"/>
          </p:nvPr>
        </p:nvSpPr>
        <p:spPr/>
        <p:txBody>
          <a:bodyPr/>
          <a:lstStyle/>
          <a:p>
            <a:r>
              <a:rPr lang="en-US" altLang="zh-CN" dirty="0"/>
              <a:t>A.</a:t>
            </a:r>
            <a:r>
              <a:rPr lang="zh-CN" altLang="en-US" dirty="0"/>
              <a:t>智能路由器功能实现</a:t>
            </a:r>
          </a:p>
        </p:txBody>
      </p:sp>
      <p:sp>
        <p:nvSpPr>
          <p:cNvPr id="3" name="内容占位符 2">
            <a:extLst>
              <a:ext uri="{FF2B5EF4-FFF2-40B4-BE49-F238E27FC236}">
                <a16:creationId xmlns:a16="http://schemas.microsoft.com/office/drawing/2014/main" id="{E5E19000-76A4-4D28-9D2F-59E278C09E59}"/>
              </a:ext>
            </a:extLst>
          </p:cNvPr>
          <p:cNvSpPr>
            <a:spLocks noGrp="1"/>
          </p:cNvSpPr>
          <p:nvPr>
            <p:ph idx="1"/>
          </p:nvPr>
        </p:nvSpPr>
        <p:spPr/>
        <p:txBody>
          <a:bodyPr/>
          <a:lstStyle/>
          <a:p>
            <a:pPr>
              <a:lnSpc>
                <a:spcPct val="150000"/>
              </a:lnSpc>
            </a:pPr>
            <a:r>
              <a:rPr lang="zh-CN" altLang="zh-CN" b="1" dirty="0"/>
              <a:t>路由器基本功能（每种基本功能中选择</a:t>
            </a:r>
            <a:r>
              <a:rPr lang="en-US" altLang="zh-CN" b="1" dirty="0"/>
              <a:t>2</a:t>
            </a:r>
            <a:r>
              <a:rPr lang="zh-CN" altLang="zh-CN" b="1" dirty="0"/>
              <a:t>个子功能实现即可）</a:t>
            </a:r>
          </a:p>
          <a:p>
            <a:pPr lvl="1">
              <a:lnSpc>
                <a:spcPct val="150000"/>
              </a:lnSpc>
            </a:pPr>
            <a:r>
              <a:rPr lang="zh-CN" altLang="zh-CN" sz="1900" dirty="0"/>
              <a:t>网络互连：路由器支持各种局域网和广域网接口，主要用于互连局域网和广域网，实现不同网络互相通信；</a:t>
            </a:r>
          </a:p>
          <a:p>
            <a:pPr lvl="1">
              <a:lnSpc>
                <a:spcPct val="150000"/>
              </a:lnSpc>
            </a:pPr>
            <a:r>
              <a:rPr lang="zh-CN" altLang="zh-CN" sz="1900" dirty="0"/>
              <a:t>数据处理：提供包括分组过滤、分组转发、优先级、复用、加密、压缩和防火墙等功能；</a:t>
            </a:r>
          </a:p>
          <a:p>
            <a:pPr lvl="1">
              <a:lnSpc>
                <a:spcPct val="150000"/>
              </a:lnSpc>
            </a:pPr>
            <a:r>
              <a:rPr lang="zh-CN" altLang="zh-CN" sz="1900" dirty="0"/>
              <a:t>网络管理：路由器提供包括路由器配置管理、性能管理、容错管理和流量控制等功能。</a:t>
            </a:r>
          </a:p>
          <a:p>
            <a:endParaRPr lang="zh-CN" altLang="en-US" sz="1900" dirty="0"/>
          </a:p>
        </p:txBody>
      </p:sp>
    </p:spTree>
    <p:extLst>
      <p:ext uri="{BB962C8B-B14F-4D97-AF65-F5344CB8AC3E}">
        <p14:creationId xmlns:p14="http://schemas.microsoft.com/office/powerpoint/2010/main" val="221045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7C2E0-1D38-4571-A08B-FD2E6F52D1E5}"/>
              </a:ext>
            </a:extLst>
          </p:cNvPr>
          <p:cNvSpPr>
            <a:spLocks noGrp="1"/>
          </p:cNvSpPr>
          <p:nvPr>
            <p:ph type="title"/>
          </p:nvPr>
        </p:nvSpPr>
        <p:spPr/>
        <p:txBody>
          <a:bodyPr/>
          <a:lstStyle/>
          <a:p>
            <a:r>
              <a:rPr lang="en-US" altLang="zh-CN" dirty="0"/>
              <a:t>B. </a:t>
            </a:r>
            <a:r>
              <a:rPr lang="zh-CN" altLang="en-US" dirty="0"/>
              <a:t>组网设计</a:t>
            </a:r>
          </a:p>
        </p:txBody>
      </p:sp>
      <p:sp>
        <p:nvSpPr>
          <p:cNvPr id="3" name="内容占位符 2">
            <a:extLst>
              <a:ext uri="{FF2B5EF4-FFF2-40B4-BE49-F238E27FC236}">
                <a16:creationId xmlns:a16="http://schemas.microsoft.com/office/drawing/2014/main" id="{B30152BB-009C-441A-B2AB-B3F3C32F56D2}"/>
              </a:ext>
            </a:extLst>
          </p:cNvPr>
          <p:cNvSpPr>
            <a:spLocks noGrp="1"/>
          </p:cNvSpPr>
          <p:nvPr>
            <p:ph idx="1"/>
          </p:nvPr>
        </p:nvSpPr>
        <p:spPr/>
        <p:txBody>
          <a:bodyPr/>
          <a:lstStyle/>
          <a:p>
            <a:pPr>
              <a:lnSpc>
                <a:spcPct val="150000"/>
              </a:lnSpc>
            </a:pPr>
            <a:r>
              <a:rPr lang="zh-CN" altLang="en-US" dirty="0"/>
              <a:t>使用你开发的路由器</a:t>
            </a:r>
            <a:r>
              <a:rPr lang="zh-CN" altLang="zh-CN" dirty="0"/>
              <a:t>设计并实现</a:t>
            </a:r>
            <a:r>
              <a:rPr lang="zh-CN" altLang="en-US" dirty="0"/>
              <a:t>两台路由器不同网段的组网</a:t>
            </a:r>
            <a:r>
              <a:rPr lang="zh-CN" altLang="zh-CN" dirty="0"/>
              <a:t>，完成拓扑结构设计、</a:t>
            </a:r>
            <a:r>
              <a:rPr lang="en-US" altLang="zh-CN" dirty="0"/>
              <a:t>IP </a:t>
            </a:r>
            <a:r>
              <a:rPr lang="zh-CN" altLang="zh-CN" dirty="0"/>
              <a:t>地址规划、路由协议、网络管理规划、安全管理规划。</a:t>
            </a:r>
            <a:endParaRPr lang="zh-CN" altLang="en-US" dirty="0"/>
          </a:p>
        </p:txBody>
      </p:sp>
    </p:spTree>
    <p:extLst>
      <p:ext uri="{BB962C8B-B14F-4D97-AF65-F5344CB8AC3E}">
        <p14:creationId xmlns:p14="http://schemas.microsoft.com/office/powerpoint/2010/main" val="265559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93464-D7DF-434B-BD5F-517A5D1F8391}"/>
              </a:ext>
            </a:extLst>
          </p:cNvPr>
          <p:cNvSpPr>
            <a:spLocks noGrp="1"/>
          </p:cNvSpPr>
          <p:nvPr>
            <p:ph type="title"/>
          </p:nvPr>
        </p:nvSpPr>
        <p:spPr/>
        <p:txBody>
          <a:bodyPr/>
          <a:lstStyle/>
          <a:p>
            <a:r>
              <a:rPr lang="zh-CN" altLang="en-US" dirty="0"/>
              <a:t>实验环境</a:t>
            </a:r>
          </a:p>
        </p:txBody>
      </p:sp>
      <p:sp>
        <p:nvSpPr>
          <p:cNvPr id="3" name="内容占位符 2">
            <a:extLst>
              <a:ext uri="{FF2B5EF4-FFF2-40B4-BE49-F238E27FC236}">
                <a16:creationId xmlns:a16="http://schemas.microsoft.com/office/drawing/2014/main" id="{06BF1C60-AAE3-4B11-948E-7EB79007BCDA}"/>
              </a:ext>
            </a:extLst>
          </p:cNvPr>
          <p:cNvSpPr>
            <a:spLocks noGrp="1"/>
          </p:cNvSpPr>
          <p:nvPr>
            <p:ph idx="1"/>
          </p:nvPr>
        </p:nvSpPr>
        <p:spPr/>
        <p:txBody>
          <a:bodyPr/>
          <a:lstStyle/>
          <a:p>
            <a:pPr>
              <a:lnSpc>
                <a:spcPct val="150000"/>
              </a:lnSpc>
            </a:pPr>
            <a:r>
              <a:rPr lang="en-US" altLang="zh-CN" dirty="0" err="1"/>
              <a:t>Openwrt</a:t>
            </a:r>
            <a:endParaRPr lang="en-US" altLang="zh-CN" dirty="0"/>
          </a:p>
          <a:p>
            <a:pPr>
              <a:lnSpc>
                <a:spcPct val="150000"/>
              </a:lnSpc>
            </a:pPr>
            <a:r>
              <a:rPr lang="en-US" altLang="zh-CN" dirty="0" err="1"/>
              <a:t>Virtualbox</a:t>
            </a:r>
            <a:endParaRPr lang="zh-CN" altLang="en-US" dirty="0"/>
          </a:p>
        </p:txBody>
      </p:sp>
    </p:spTree>
    <p:extLst>
      <p:ext uri="{BB962C8B-B14F-4D97-AF65-F5344CB8AC3E}">
        <p14:creationId xmlns:p14="http://schemas.microsoft.com/office/powerpoint/2010/main" val="159966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4B33F-2EC6-4465-8A55-26CD26204D8E}"/>
              </a:ext>
            </a:extLst>
          </p:cNvPr>
          <p:cNvSpPr>
            <a:spLocks noGrp="1"/>
          </p:cNvSpPr>
          <p:nvPr>
            <p:ph type="title"/>
          </p:nvPr>
        </p:nvSpPr>
        <p:spPr/>
        <p:txBody>
          <a:bodyPr/>
          <a:lstStyle/>
          <a:p>
            <a:r>
              <a:rPr lang="zh-CN" altLang="en-US" dirty="0"/>
              <a:t>实验考核</a:t>
            </a:r>
          </a:p>
        </p:txBody>
      </p:sp>
      <p:sp>
        <p:nvSpPr>
          <p:cNvPr id="3" name="内容占位符 2">
            <a:extLst>
              <a:ext uri="{FF2B5EF4-FFF2-40B4-BE49-F238E27FC236}">
                <a16:creationId xmlns:a16="http://schemas.microsoft.com/office/drawing/2014/main" id="{7EFE85DF-F158-40BE-8317-D6DBF764452D}"/>
              </a:ext>
            </a:extLst>
          </p:cNvPr>
          <p:cNvSpPr>
            <a:spLocks noGrp="1"/>
          </p:cNvSpPr>
          <p:nvPr>
            <p:ph idx="1"/>
          </p:nvPr>
        </p:nvSpPr>
        <p:spPr/>
        <p:txBody>
          <a:bodyPr/>
          <a:lstStyle/>
          <a:p>
            <a:pPr>
              <a:lnSpc>
                <a:spcPct val="150000"/>
              </a:lnSpc>
            </a:pPr>
            <a:r>
              <a:rPr lang="zh-CN" altLang="en-US" dirty="0"/>
              <a:t>分数占比：</a:t>
            </a:r>
            <a:r>
              <a:rPr lang="en-US" altLang="zh-CN" dirty="0"/>
              <a:t>20%</a:t>
            </a:r>
          </a:p>
          <a:p>
            <a:pPr>
              <a:lnSpc>
                <a:spcPct val="150000"/>
              </a:lnSpc>
            </a:pPr>
            <a:r>
              <a:rPr lang="zh-CN" altLang="en-US" dirty="0"/>
              <a:t>提交时间：考试周前最后一个周末（</a:t>
            </a:r>
            <a:r>
              <a:rPr lang="en-US" altLang="zh-CN" dirty="0"/>
              <a:t>18</a:t>
            </a:r>
            <a:r>
              <a:rPr lang="zh-CN" altLang="en-US" dirty="0"/>
              <a:t>周，</a:t>
            </a:r>
            <a:r>
              <a:rPr lang="en-US" altLang="zh-CN" dirty="0"/>
              <a:t>12</a:t>
            </a:r>
            <a:r>
              <a:rPr lang="zh-CN" altLang="en-US" dirty="0"/>
              <a:t>月</a:t>
            </a:r>
            <a:r>
              <a:rPr lang="en-US" altLang="zh-CN" dirty="0"/>
              <a:t>31</a:t>
            </a:r>
            <a:r>
              <a:rPr lang="zh-CN" altLang="en-US" dirty="0"/>
              <a:t>日前）</a:t>
            </a:r>
            <a:endParaRPr lang="en-US" altLang="zh-CN" dirty="0"/>
          </a:p>
          <a:p>
            <a:pPr>
              <a:lnSpc>
                <a:spcPct val="150000"/>
              </a:lnSpc>
            </a:pPr>
            <a:r>
              <a:rPr lang="zh-CN" altLang="en-US" dirty="0"/>
              <a:t>提交内容：</a:t>
            </a:r>
            <a:r>
              <a:rPr lang="en-US" altLang="zh-CN" dirty="0"/>
              <a:t>【</a:t>
            </a:r>
            <a:r>
              <a:rPr lang="zh-CN" altLang="en-US" dirty="0"/>
              <a:t>实验报告，源文件，</a:t>
            </a:r>
            <a:r>
              <a:rPr lang="en-US" altLang="zh-CN" dirty="0"/>
              <a:t>demo</a:t>
            </a:r>
            <a:r>
              <a:rPr lang="zh-CN" altLang="en-US" dirty="0"/>
              <a:t>演示视频</a:t>
            </a:r>
            <a:r>
              <a:rPr lang="en-US" altLang="zh-CN" dirty="0"/>
              <a:t>】</a:t>
            </a:r>
          </a:p>
          <a:p>
            <a:pPr>
              <a:lnSpc>
                <a:spcPct val="150000"/>
              </a:lnSpc>
            </a:pPr>
            <a:r>
              <a:rPr lang="zh-CN" altLang="en-US" dirty="0"/>
              <a:t>独立完成</a:t>
            </a:r>
          </a:p>
        </p:txBody>
      </p:sp>
    </p:spTree>
    <p:extLst>
      <p:ext uri="{BB962C8B-B14F-4D97-AF65-F5344CB8AC3E}">
        <p14:creationId xmlns:p14="http://schemas.microsoft.com/office/powerpoint/2010/main" val="3217152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390</Words>
  <Application>Microsoft Office PowerPoint</Application>
  <PresentationFormat>宽屏</PresentationFormat>
  <Paragraphs>24</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计算机网络实验</vt:lpstr>
      <vt:lpstr>智能路由器开发</vt:lpstr>
      <vt:lpstr>A.智能路由器功能实现</vt:lpstr>
      <vt:lpstr>A.智能路由器功能实现</vt:lpstr>
      <vt:lpstr>B. 组网设计</vt:lpstr>
      <vt:lpstr>实验环境</vt:lpstr>
      <vt:lpstr>实验考核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计算机网络实验</dc:title>
  <dc:creator>378</dc:creator>
  <cp:lastModifiedBy>Administrator</cp:lastModifiedBy>
  <cp:revision>3</cp:revision>
  <dcterms:created xsi:type="dcterms:W3CDTF">2021-04-22T00:16:39Z</dcterms:created>
  <dcterms:modified xsi:type="dcterms:W3CDTF">2022-10-14T03:04:07Z</dcterms:modified>
</cp:coreProperties>
</file>