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DD"/>
    <a:srgbClr val="FFCCFF"/>
    <a:srgbClr val="FFCC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72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84" d="100"/>
          <a:sy n="184" d="100"/>
        </p:scale>
        <p:origin x="684" y="-81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581C4-6F68-404E-8218-E97C5DA4EBF3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17EC9-D261-4876-B456-23D0954C1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015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17EC9-D261-4876-B456-23D0954C1B4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110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5498-DCDD-4148-88F2-895E53B04C3D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A0A7-AEA1-4737-B085-60A424DF1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948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5498-DCDD-4148-88F2-895E53B04C3D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A0A7-AEA1-4737-B085-60A424DF1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7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5498-DCDD-4148-88F2-895E53B04C3D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A0A7-AEA1-4737-B085-60A424DF1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11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5498-DCDD-4148-88F2-895E53B04C3D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A0A7-AEA1-4737-B085-60A424DF1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87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5498-DCDD-4148-88F2-895E53B04C3D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A0A7-AEA1-4737-B085-60A424DF1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60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5498-DCDD-4148-88F2-895E53B04C3D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A0A7-AEA1-4737-B085-60A424DF1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34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5498-DCDD-4148-88F2-895E53B04C3D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A0A7-AEA1-4737-B085-60A424DF1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9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5498-DCDD-4148-88F2-895E53B04C3D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A0A7-AEA1-4737-B085-60A424DF1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9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5498-DCDD-4148-88F2-895E53B04C3D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A0A7-AEA1-4737-B085-60A424DF1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17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5498-DCDD-4148-88F2-895E53B04C3D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A0A7-AEA1-4737-B085-60A424DF1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26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5498-DCDD-4148-88F2-895E53B04C3D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A0A7-AEA1-4737-B085-60A424DF1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51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D5498-DCDD-4148-88F2-895E53B04C3D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AA0A7-AEA1-4737-B085-60A424DF1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01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12" y="5174295"/>
            <a:ext cx="1660819" cy="6470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05" y="2511669"/>
            <a:ext cx="1553308" cy="1647448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9130354" y="428912"/>
            <a:ext cx="2101755" cy="8480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24"/>
          <p:cNvCxnSpPr>
            <a:stCxn id="43" idx="0"/>
            <a:endCxn id="14" idx="2"/>
          </p:cNvCxnSpPr>
          <p:nvPr/>
        </p:nvCxnSpPr>
        <p:spPr>
          <a:xfrm rot="5400000" flipH="1" flipV="1">
            <a:off x="10015538" y="1442622"/>
            <a:ext cx="331386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56" idx="3"/>
            <a:endCxn id="10" idx="1"/>
          </p:cNvCxnSpPr>
          <p:nvPr/>
        </p:nvCxnSpPr>
        <p:spPr>
          <a:xfrm flipV="1">
            <a:off x="3285216" y="1391434"/>
            <a:ext cx="999132" cy="370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4" idx="3"/>
            <a:endCxn id="86" idx="1"/>
          </p:cNvCxnSpPr>
          <p:nvPr/>
        </p:nvCxnSpPr>
        <p:spPr>
          <a:xfrm flipV="1">
            <a:off x="2238231" y="4881776"/>
            <a:ext cx="2221361" cy="61602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8625385" y="1608316"/>
            <a:ext cx="3111689" cy="2550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꺾인 연결선 48"/>
          <p:cNvCxnSpPr>
            <a:stCxn id="5" idx="0"/>
            <a:endCxn id="56" idx="1"/>
          </p:cNvCxnSpPr>
          <p:nvPr/>
        </p:nvCxnSpPr>
        <p:spPr>
          <a:xfrm rot="5400000" flipH="1" flipV="1">
            <a:off x="1244375" y="1559425"/>
            <a:ext cx="1116528" cy="787960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5" idx="2"/>
            <a:endCxn id="4" idx="0"/>
          </p:cNvCxnSpPr>
          <p:nvPr/>
        </p:nvCxnSpPr>
        <p:spPr>
          <a:xfrm rot="5400000">
            <a:off x="900652" y="4666288"/>
            <a:ext cx="1015178" cy="8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563130" y="6295733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Bauhaus 93" panose="04030905020B02020C02" pitchFamily="82" charset="0"/>
              </a:rPr>
              <a:t>Made by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은비까비들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6619" y="814796"/>
            <a:ext cx="1088597" cy="1160689"/>
          </a:xfrm>
          <a:prstGeom prst="rect">
            <a:avLst/>
          </a:prstGeom>
        </p:spPr>
      </p:pic>
      <p:pic>
        <p:nvPicPr>
          <p:cNvPr id="1042" name="Picture 18" descr="MySQL - LabAnyWhere(실험마당)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110" y="550583"/>
            <a:ext cx="1478152" cy="59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4284348" y="171446"/>
            <a:ext cx="3501537" cy="2129079"/>
            <a:chOff x="4528038" y="210191"/>
            <a:chExt cx="3501537" cy="2129079"/>
          </a:xfrm>
        </p:grpSpPr>
        <p:grpSp>
          <p:nvGrpSpPr>
            <p:cNvPr id="8" name="그룹 7"/>
            <p:cNvGrpSpPr/>
            <p:nvPr/>
          </p:nvGrpSpPr>
          <p:grpSpPr>
            <a:xfrm>
              <a:off x="4528038" y="521088"/>
              <a:ext cx="3501537" cy="1818182"/>
              <a:chOff x="4528040" y="211016"/>
              <a:chExt cx="3501537" cy="1818182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4528040" y="211016"/>
                <a:ext cx="3501537" cy="18181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34" name="Picture 10" descr="코틀린 (프로그래밍 언어) - 위키백과, 우리 모두의 백과사전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45379" y="1139627"/>
                <a:ext cx="583813" cy="5838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 descr="Adnrodi] 안드로이드 스튜디오3.0 단축키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066" y="1087792"/>
                <a:ext cx="1597025" cy="682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덧셈 기호 27"/>
              <p:cNvSpPr/>
              <p:nvPr/>
            </p:nvSpPr>
            <p:spPr>
              <a:xfrm>
                <a:off x="5556764" y="1225797"/>
                <a:ext cx="379534" cy="406528"/>
              </a:xfrm>
              <a:prstGeom prst="mathPlu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1026" name="Picture 2" descr="Firebase #0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8906" y="210191"/>
              <a:ext cx="2999801" cy="1537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Picture 2" descr="django REST framework로 간단한 api 만들기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079" y="2041657"/>
            <a:ext cx="2040880" cy="90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python개발자 uwsgi를 버리고 gunicorn(지-유니콘)으로 갈아타다 ...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001" y="3224332"/>
            <a:ext cx="2041052" cy="57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python 라이브러리로 아주 간단한 웹서버 만들기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91" t="9038" r="31272" b="7087"/>
          <a:stretch/>
        </p:blipFill>
        <p:spPr bwMode="auto">
          <a:xfrm>
            <a:off x="10472082" y="1778825"/>
            <a:ext cx="1193587" cy="142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직선 화살표 연결선 94"/>
          <p:cNvCxnSpPr/>
          <p:nvPr/>
        </p:nvCxnSpPr>
        <p:spPr>
          <a:xfrm flipV="1">
            <a:off x="7661571" y="3021497"/>
            <a:ext cx="963814" cy="163531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endCxn id="12" idx="1"/>
          </p:cNvCxnSpPr>
          <p:nvPr/>
        </p:nvCxnSpPr>
        <p:spPr>
          <a:xfrm>
            <a:off x="7678258" y="4994815"/>
            <a:ext cx="935822" cy="40269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9" name="그룹 1058"/>
          <p:cNvGrpSpPr/>
          <p:nvPr/>
        </p:nvGrpSpPr>
        <p:grpSpPr>
          <a:xfrm>
            <a:off x="4459592" y="3718293"/>
            <a:ext cx="3122994" cy="1968539"/>
            <a:chOff x="4489413" y="3052375"/>
            <a:chExt cx="3122994" cy="1968539"/>
          </a:xfrm>
        </p:grpSpPr>
        <p:pic>
          <p:nvPicPr>
            <p:cNvPr id="1032" name="Picture 8" descr="Nginx 표준식 변수 정리 | ThinkGroun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9735" y="3717174"/>
              <a:ext cx="1041349" cy="987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직사각형 85"/>
            <p:cNvSpPr/>
            <p:nvPr/>
          </p:nvSpPr>
          <p:spPr>
            <a:xfrm>
              <a:off x="4489413" y="3410802"/>
              <a:ext cx="3122994" cy="1610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47" name="그림 1046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685773" y="3808487"/>
              <a:ext cx="1633235" cy="774986"/>
            </a:xfrm>
            <a:prstGeom prst="rect">
              <a:avLst/>
            </a:prstGeom>
          </p:spPr>
        </p:pic>
        <p:sp>
          <p:nvSpPr>
            <p:cNvPr id="1058" name="TextBox 1057"/>
            <p:cNvSpPr txBox="1"/>
            <p:nvPr/>
          </p:nvSpPr>
          <p:spPr>
            <a:xfrm>
              <a:off x="4577032" y="3052375"/>
              <a:ext cx="2973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</a:t>
              </a:r>
              <a:r>
                <a:rPr lang="en-US" altLang="ko-KR" dirty="0" smtClean="0"/>
                <a:t>ttps://k02b2051.p.ssafy.io</a:t>
              </a:r>
              <a:endParaRPr lang="ko-KR" altLang="en-US" dirty="0"/>
            </a:p>
          </p:txBody>
        </p:sp>
      </p:grpSp>
      <p:grpSp>
        <p:nvGrpSpPr>
          <p:cNvPr id="1060" name="그룹 1059"/>
          <p:cNvGrpSpPr/>
          <p:nvPr/>
        </p:nvGrpSpPr>
        <p:grpSpPr>
          <a:xfrm>
            <a:off x="8614079" y="4255737"/>
            <a:ext cx="3122995" cy="1946833"/>
            <a:chOff x="8614079" y="4255737"/>
            <a:chExt cx="3122995" cy="1946833"/>
          </a:xfrm>
        </p:grpSpPr>
        <p:grpSp>
          <p:nvGrpSpPr>
            <p:cNvPr id="35" name="그룹 34"/>
            <p:cNvGrpSpPr/>
            <p:nvPr/>
          </p:nvGrpSpPr>
          <p:grpSpPr>
            <a:xfrm>
              <a:off x="8614080" y="4592458"/>
              <a:ext cx="3122994" cy="1610112"/>
              <a:chOff x="4528039" y="4704963"/>
              <a:chExt cx="1597026" cy="1610112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4528039" y="4704963"/>
                <a:ext cx="1597026" cy="16101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38" name="Picture 14" descr="Vue.js - 위키백과, 우리 모두의 백과사전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2974" y="4878610"/>
                <a:ext cx="563657" cy="1262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52" name="Picture 28" descr="Vuetify.js (@vuetifyjs) | Twitter"/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162"/>
            <a:stretch/>
          </p:blipFill>
          <p:spPr bwMode="auto">
            <a:xfrm>
              <a:off x="10072766" y="4766104"/>
              <a:ext cx="1592903" cy="1267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" name="TextBox 104"/>
            <p:cNvSpPr txBox="1"/>
            <p:nvPr/>
          </p:nvSpPr>
          <p:spPr>
            <a:xfrm>
              <a:off x="8614079" y="4255737"/>
              <a:ext cx="2973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front</a:t>
              </a:r>
              <a:endParaRPr lang="ko-KR" altLang="en-US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8602308" y="1244331"/>
            <a:ext cx="69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WAS</a:t>
            </a:r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235885" y="126844"/>
            <a:ext cx="297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android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7714604" y="3328856"/>
            <a:ext cx="709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/</a:t>
            </a:r>
            <a:endParaRPr lang="ko-KR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8045262" y="4766104"/>
            <a:ext cx="37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</a:t>
            </a:r>
            <a:endParaRPr lang="ko-KR" altLang="en-US" dirty="0"/>
          </a:p>
        </p:txBody>
      </p:sp>
      <p:cxnSp>
        <p:nvCxnSpPr>
          <p:cNvPr id="121" name="직선 화살표 연결선 120"/>
          <p:cNvCxnSpPr>
            <a:stCxn id="1058" idx="0"/>
            <a:endCxn id="10" idx="2"/>
          </p:cNvCxnSpPr>
          <p:nvPr/>
        </p:nvCxnSpPr>
        <p:spPr>
          <a:xfrm flipV="1">
            <a:off x="6033749" y="2300525"/>
            <a:ext cx="1368" cy="141776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56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14</Words>
  <Application>Microsoft Office PowerPoint</Application>
  <PresentationFormat>와이드스크린</PresentationFormat>
  <Paragraphs>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나눔바른고딕</vt:lpstr>
      <vt:lpstr>Arial</vt:lpstr>
      <vt:lpstr>Bauhaus 93</vt:lpstr>
      <vt:lpstr>맑은 고딕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13</cp:revision>
  <dcterms:created xsi:type="dcterms:W3CDTF">2020-05-10T06:54:27Z</dcterms:created>
  <dcterms:modified xsi:type="dcterms:W3CDTF">2020-06-08T06:37:51Z</dcterms:modified>
</cp:coreProperties>
</file>