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CC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4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1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5498-DCDD-4148-88F2-895E53B04C3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67" y="4976801"/>
            <a:ext cx="1784491" cy="647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5" y="2511669"/>
            <a:ext cx="1553308" cy="164744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9917723" y="1032247"/>
            <a:ext cx="1951892" cy="1200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43" idx="3"/>
            <a:endCxn id="14" idx="2"/>
          </p:cNvCxnSpPr>
          <p:nvPr/>
        </p:nvCxnSpPr>
        <p:spPr>
          <a:xfrm flipV="1">
            <a:off x="9520237" y="2232403"/>
            <a:ext cx="1373432" cy="122681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6" idx="3"/>
            <a:endCxn id="10" idx="1"/>
          </p:cNvCxnSpPr>
          <p:nvPr/>
        </p:nvCxnSpPr>
        <p:spPr>
          <a:xfrm flipV="1">
            <a:off x="3539723" y="1430179"/>
            <a:ext cx="988315" cy="30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3"/>
            <a:endCxn id="43" idx="0"/>
          </p:cNvCxnSpPr>
          <p:nvPr/>
        </p:nvCxnSpPr>
        <p:spPr>
          <a:xfrm>
            <a:off x="8029575" y="1430179"/>
            <a:ext cx="523875" cy="122783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5424266" y="4495249"/>
            <a:ext cx="1597026" cy="1610112"/>
            <a:chOff x="4528039" y="4704963"/>
            <a:chExt cx="1597026" cy="1610112"/>
          </a:xfrm>
        </p:grpSpPr>
        <p:sp>
          <p:nvSpPr>
            <p:cNvPr id="12" name="직사각형 11"/>
            <p:cNvSpPr/>
            <p:nvPr/>
          </p:nvSpPr>
          <p:spPr>
            <a:xfrm>
              <a:off x="4528039" y="4704963"/>
              <a:ext cx="1597026" cy="1610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8" name="Picture 14" descr="Vue.js - 위키백과, 우리 모두의 백과사전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531" y="4899858"/>
              <a:ext cx="1262816" cy="126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직선 화살표 연결선 36"/>
          <p:cNvCxnSpPr>
            <a:stCxn id="4" idx="3"/>
            <a:endCxn id="12" idx="1"/>
          </p:cNvCxnSpPr>
          <p:nvPr/>
        </p:nvCxnSpPr>
        <p:spPr>
          <a:xfrm>
            <a:off x="4319858" y="5300305"/>
            <a:ext cx="110440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2" idx="3"/>
            <a:endCxn id="43" idx="2"/>
          </p:cNvCxnSpPr>
          <p:nvPr/>
        </p:nvCxnSpPr>
        <p:spPr>
          <a:xfrm flipV="1">
            <a:off x="7021292" y="4260417"/>
            <a:ext cx="1532158" cy="103988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586662" y="2658018"/>
            <a:ext cx="1933575" cy="1602399"/>
            <a:chOff x="7620000" y="2474301"/>
            <a:chExt cx="1933575" cy="1602399"/>
          </a:xfrm>
        </p:grpSpPr>
        <p:sp>
          <p:nvSpPr>
            <p:cNvPr id="43" name="직사각형 42"/>
            <p:cNvSpPr/>
            <p:nvPr/>
          </p:nvSpPr>
          <p:spPr>
            <a:xfrm>
              <a:off x="7620000" y="2474301"/>
              <a:ext cx="1933575" cy="1602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0" name="Picture 16" descr="Do web development using python django by Kaushal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550" y="2575665"/>
              <a:ext cx="1684558" cy="1399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꺾인 연결선 48"/>
          <p:cNvCxnSpPr>
            <a:stCxn id="5" idx="0"/>
            <a:endCxn id="56" idx="1"/>
          </p:cNvCxnSpPr>
          <p:nvPr/>
        </p:nvCxnSpPr>
        <p:spPr>
          <a:xfrm rot="5400000" flipH="1" flipV="1">
            <a:off x="1390691" y="1451235"/>
            <a:ext cx="1078403" cy="104246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" idx="2"/>
            <a:endCxn id="4" idx="1"/>
          </p:cNvCxnSpPr>
          <p:nvPr/>
        </p:nvCxnSpPr>
        <p:spPr>
          <a:xfrm rot="16200000" flipH="1">
            <a:off x="1401419" y="4166357"/>
            <a:ext cx="1141188" cy="112670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02034" y="573602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uhaus 93" panose="04030905020B02020C02" pitchFamily="82" charset="0"/>
              </a:rPr>
              <a:t>Made by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은비까비들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126" y="852921"/>
            <a:ext cx="1088597" cy="1160689"/>
          </a:xfrm>
          <a:prstGeom prst="rect">
            <a:avLst/>
          </a:prstGeom>
        </p:spPr>
      </p:pic>
      <p:pic>
        <p:nvPicPr>
          <p:cNvPr id="1042" name="Picture 18" descr="MySQL - LabAnyWhere(실험마당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730" y="1195333"/>
            <a:ext cx="1689877" cy="87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528038" y="210191"/>
            <a:ext cx="3501537" cy="2129079"/>
            <a:chOff x="4528038" y="210191"/>
            <a:chExt cx="3501537" cy="2129079"/>
          </a:xfrm>
        </p:grpSpPr>
        <p:grpSp>
          <p:nvGrpSpPr>
            <p:cNvPr id="8" name="그룹 7"/>
            <p:cNvGrpSpPr/>
            <p:nvPr/>
          </p:nvGrpSpPr>
          <p:grpSpPr>
            <a:xfrm>
              <a:off x="4528038" y="521088"/>
              <a:ext cx="3501537" cy="1818182"/>
              <a:chOff x="4528040" y="211016"/>
              <a:chExt cx="3501537" cy="181818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528040" y="211016"/>
                <a:ext cx="3501537" cy="18181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4" name="Picture 10" descr="코틀린 (프로그래밍 언어)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379" y="1139627"/>
                <a:ext cx="583813" cy="583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Adnrodi] 안드로이드 스튜디오3.0 단축키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066" y="1087792"/>
                <a:ext cx="1597025" cy="68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덧셈 기호 27"/>
              <p:cNvSpPr/>
              <p:nvPr/>
            </p:nvSpPr>
            <p:spPr>
              <a:xfrm>
                <a:off x="5556764" y="1225797"/>
                <a:ext cx="379534" cy="406528"/>
              </a:xfrm>
              <a:prstGeom prst="math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026" name="Picture 2" descr="Firebase #0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906" y="210191"/>
              <a:ext cx="2999801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95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맑은 고딕</vt:lpstr>
      <vt:lpstr>Arial</vt:lpstr>
      <vt:lpstr>Bauhaus 93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6</cp:revision>
  <dcterms:created xsi:type="dcterms:W3CDTF">2020-05-10T06:54:27Z</dcterms:created>
  <dcterms:modified xsi:type="dcterms:W3CDTF">2020-05-10T07:46:05Z</dcterms:modified>
</cp:coreProperties>
</file>