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  <p:sldMasterId id="2147483668" r:id="rId2"/>
  </p:sldMasterIdLst>
  <p:notesMasterIdLst>
    <p:notesMasterId r:id="rId10"/>
  </p:notesMasterIdLst>
  <p:sldIdLst>
    <p:sldId id="290" r:id="rId3"/>
    <p:sldId id="272" r:id="rId4"/>
    <p:sldId id="295" r:id="rId5"/>
    <p:sldId id="296" r:id="rId6"/>
    <p:sldId id="297" r:id="rId7"/>
    <p:sldId id="298" r:id="rId8"/>
    <p:sldId id="299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204" userDrawn="1">
          <p15:clr>
            <a:srgbClr val="A4A3A4"/>
          </p15:clr>
        </p15:guide>
        <p15:guide id="4" pos="55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77B3"/>
    <a:srgbClr val="CAB2D6"/>
    <a:srgbClr val="6A3D9A"/>
    <a:srgbClr val="D09E00"/>
    <a:srgbClr val="90C3DC"/>
    <a:srgbClr val="A6CEE3"/>
    <a:srgbClr val="FDBF6F"/>
    <a:srgbClr val="E31A1C"/>
    <a:srgbClr val="6DCFF6"/>
    <a:srgbClr val="5AC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81189" autoAdjust="0"/>
  </p:normalViewPr>
  <p:slideViewPr>
    <p:cSldViewPr snapToGrid="0" showGuides="1">
      <p:cViewPr varScale="1">
        <p:scale>
          <a:sx n="72" d="100"/>
          <a:sy n="72" d="100"/>
        </p:scale>
        <p:origin x="1699" y="58"/>
      </p:cViewPr>
      <p:guideLst>
        <p:guide orient="horz" pos="2160"/>
        <p:guide pos="2880"/>
        <p:guide pos="204"/>
        <p:guide pos="55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CCDB2-D8E9-4EEE-BF73-C74CEE4121AC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956C5-C262-4933-90B5-EF28889F2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562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956C5-C262-4933-90B5-EF28889F2D7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645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956C5-C262-4933-90B5-EF28889F2D7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286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956C5-C262-4933-90B5-EF28889F2D7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114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956C5-C262-4933-90B5-EF28889F2D7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192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956C5-C262-4933-90B5-EF28889F2D7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558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956C5-C262-4933-90B5-EF28889F2D7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738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xmlns="" id="{E9A721AC-9484-42C7-A245-249BDDA7D490}"/>
              </a:ext>
            </a:extLst>
          </p:cNvPr>
          <p:cNvSpPr txBox="1">
            <a:spLocks/>
          </p:cNvSpPr>
          <p:nvPr userDrawn="1"/>
        </p:nvSpPr>
        <p:spPr>
          <a:xfrm>
            <a:off x="3543300" y="6438482"/>
            <a:ext cx="2057400" cy="365125"/>
          </a:xfrm>
          <a:prstGeom prst="rect">
            <a:avLst/>
          </a:prstGeom>
        </p:spPr>
        <p:txBody>
          <a:bodyPr vert="horz" lIns="84406" tIns="42203" rIns="84406" bIns="42203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55B8B4B-9081-404F-BBEF-C8E6B9DBC512}" type="slidenum">
              <a:rPr lang="ko-KR" altLang="en-US" sz="692" smtClean="0">
                <a:solidFill>
                  <a:srgbClr val="4D4D4D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pPr algn="ctr"/>
              <a:t>‹#›</a:t>
            </a:fld>
            <a:endParaRPr lang="ko-KR" altLang="en-US" sz="692" dirty="0">
              <a:solidFill>
                <a:srgbClr val="4D4D4D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" name="TextBox 233">
            <a:extLst>
              <a:ext uri="{FF2B5EF4-FFF2-40B4-BE49-F238E27FC236}">
                <a16:creationId xmlns="" xmlns:a16="http://schemas.microsoft.com/office/drawing/2014/main" xmlns:lc="http://schemas.openxmlformats.org/drawingml/2006/lockedCanvas" id="{730DB83E-8644-4E35-8B20-AB00DA0A52C0}"/>
              </a:ext>
            </a:extLst>
          </p:cNvPr>
          <p:cNvSpPr txBox="1"/>
          <p:nvPr userDrawn="1"/>
        </p:nvSpPr>
        <p:spPr>
          <a:xfrm>
            <a:off x="6199390" y="6563335"/>
            <a:ext cx="2501398" cy="1065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r" defTabSz="382876" rtl="0" eaLnBrk="1" latinLnBrk="0" hangingPunct="1">
              <a:defRPr/>
            </a:pPr>
            <a:r>
              <a:rPr lang="en-US" altLang="ko-KR" sz="692" b="0" kern="1200" spc="0" baseline="0" dirty="0" smtClean="0">
                <a:solidFill>
                  <a:srgbClr val="777777"/>
                </a:solidFill>
                <a:latin typeface="Segoe UI" pitchFamily="34" charset="0"/>
                <a:ea typeface="맑은 고딕" pitchFamily="50" charset="-127"/>
                <a:cs typeface="Segoe UI" pitchFamily="34" charset="0"/>
              </a:rPr>
              <a:t>SSAFY</a:t>
            </a:r>
            <a:endParaRPr lang="ko-KR" altLang="en-US" sz="692" b="0" kern="1200" spc="0" baseline="0" dirty="0">
              <a:solidFill>
                <a:srgbClr val="777777"/>
              </a:solidFill>
              <a:latin typeface="Segoe UI" pitchFamily="34" charset="0"/>
              <a:ea typeface="맑은 고딕" pitchFamily="50" charset="-127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98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DA82C-3742-4883-BA3F-DD180A24C609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0FCD-3168-443C-B50A-F8210ED811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255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>
            <a:extLst>
              <a:ext uri="{FF2B5EF4-FFF2-40B4-BE49-F238E27FC236}">
                <a16:creationId xmlns:a16="http://schemas.microsoft.com/office/drawing/2014/main" xmlns="" id="{E9A721AC-9484-42C7-A245-249BDDA7D490}"/>
              </a:ext>
            </a:extLst>
          </p:cNvPr>
          <p:cNvSpPr txBox="1">
            <a:spLocks/>
          </p:cNvSpPr>
          <p:nvPr userDrawn="1"/>
        </p:nvSpPr>
        <p:spPr>
          <a:xfrm>
            <a:off x="3543300" y="6438482"/>
            <a:ext cx="2057400" cy="365125"/>
          </a:xfrm>
          <a:prstGeom prst="rect">
            <a:avLst/>
          </a:prstGeom>
        </p:spPr>
        <p:txBody>
          <a:bodyPr vert="horz" lIns="84406" tIns="42203" rIns="84406" bIns="42203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55B8B4B-9081-404F-BBEF-C8E6B9DBC512}" type="slidenum">
              <a:rPr lang="ko-KR" altLang="en-US" sz="692" smtClean="0">
                <a:solidFill>
                  <a:srgbClr val="4D4D4D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pPr algn="ctr"/>
              <a:t>‹#›</a:t>
            </a:fld>
            <a:endParaRPr lang="ko-KR" altLang="en-US" sz="692" dirty="0">
              <a:solidFill>
                <a:srgbClr val="4D4D4D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" name="TextBox 233">
            <a:extLst>
              <a:ext uri="{FF2B5EF4-FFF2-40B4-BE49-F238E27FC236}">
                <a16:creationId xmlns="" xmlns:a16="http://schemas.microsoft.com/office/drawing/2014/main" xmlns:lc="http://schemas.openxmlformats.org/drawingml/2006/lockedCanvas" id="{730DB83E-8644-4E35-8B20-AB00DA0A52C0}"/>
              </a:ext>
            </a:extLst>
          </p:cNvPr>
          <p:cNvSpPr txBox="1"/>
          <p:nvPr userDrawn="1"/>
        </p:nvSpPr>
        <p:spPr>
          <a:xfrm>
            <a:off x="6199390" y="6563335"/>
            <a:ext cx="2501398" cy="1065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382876">
              <a:defRPr/>
            </a:pPr>
            <a:r>
              <a:rPr lang="en-US" altLang="ko-KR" sz="692" b="0" spc="0" baseline="0" dirty="0" smtClean="0">
                <a:solidFill>
                  <a:srgbClr val="777777"/>
                </a:solidFill>
                <a:latin typeface="Segoe UI" pitchFamily="34" charset="0"/>
                <a:ea typeface="맑은 고딕" pitchFamily="50" charset="-127"/>
                <a:cs typeface="Segoe UI" pitchFamily="34" charset="0"/>
              </a:rPr>
              <a:t>Samsung SW Academy For Youth</a:t>
            </a:r>
            <a:endParaRPr lang="ko-KR" altLang="en-US" sz="692" b="0" spc="0" baseline="0" dirty="0">
              <a:solidFill>
                <a:srgbClr val="777777"/>
              </a:solidFill>
              <a:latin typeface="Segoe UI" pitchFamily="34" charset="0"/>
              <a:ea typeface="맑은 고딕" pitchFamily="50" charset="-127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451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5026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D:\작업\2018. 10. 18_삼성 청년 SW 아카데미 소개 템플릿_IT개발운영그룹_김희정\psd\[PSD]삼성청년 sw 아카데미 템플릿\B\B\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" y="0"/>
            <a:ext cx="91499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63315" y="3429000"/>
            <a:ext cx="6858000" cy="2387600"/>
          </a:xfrm>
        </p:spPr>
        <p:txBody>
          <a:bodyPr anchor="b"/>
          <a:lstStyle>
            <a:lvl1pPr algn="ctr">
              <a:lnSpc>
                <a:spcPct val="100000"/>
              </a:lnSpc>
              <a:defRPr sz="6000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6903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작업\2018. 10. 18_삼성 청년 SW 아카데미 소개 템플릿_IT개발운영그룹_김희정\psd\[PSD]삼성청년 sw 아카데미 템플릿\B\B\목차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1368"/>
            <a:ext cx="9149979" cy="633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81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2187" y="132515"/>
            <a:ext cx="7886700" cy="66157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lang="ko-KR" altLang="en-US" sz="2800" b="1" kern="120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4185" r="-1"/>
          <a:stretch/>
        </p:blipFill>
        <p:spPr bwMode="auto">
          <a:xfrm>
            <a:off x="241904" y="0"/>
            <a:ext cx="92734" cy="68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자유형 6"/>
          <p:cNvSpPr/>
          <p:nvPr userDrawn="1"/>
        </p:nvSpPr>
        <p:spPr>
          <a:xfrm flipH="1">
            <a:off x="7636807" y="812031"/>
            <a:ext cx="1512000" cy="0"/>
          </a:xfrm>
          <a:custGeom>
            <a:avLst/>
            <a:gdLst>
              <a:gd name="connsiteX0" fmla="*/ 1836000 w 1836000"/>
              <a:gd name="connsiteY0" fmla="*/ 0 h 0"/>
              <a:gd name="connsiteX1" fmla="*/ 0 w 1836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36000">
                <a:moveTo>
                  <a:pt x="18360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6DCEF5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7522234" y="532475"/>
            <a:ext cx="16217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000" b="0" dirty="0" smtClean="0">
                <a:ln>
                  <a:solidFill>
                    <a:srgbClr val="EAA000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삼성 청년 </a:t>
            </a:r>
            <a:r>
              <a:rPr lang="en-US" altLang="ko-KR" sz="1000" b="0" dirty="0" smtClean="0">
                <a:ln>
                  <a:solidFill>
                    <a:srgbClr val="EAA000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SW </a:t>
            </a:r>
            <a:r>
              <a:rPr lang="ko-KR" altLang="en-US" sz="1000" b="0" dirty="0" smtClean="0">
                <a:ln>
                  <a:solidFill>
                    <a:srgbClr val="EAA000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아카데미</a:t>
            </a:r>
            <a:endParaRPr lang="ko-KR" altLang="en-US" sz="1000" b="0" dirty="0">
              <a:ln>
                <a:solidFill>
                  <a:srgbClr val="EAA000">
                    <a:shade val="50000"/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340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82EE-96F9-47DD-A8C8-A72A12FF9F04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4047-E4DE-4D38-9D33-2270155ED65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Picture 4" descr="D:\작업\2018. 10. 18_삼성 청년 SW 아카데미 소개 템플릿_IT개발운영그룹_김희정\psd\[PSD]삼성청년 sw 아카데미 템플릿\B\B\B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88" b="44947"/>
          <a:stretch/>
        </p:blipFill>
        <p:spPr bwMode="auto">
          <a:xfrm>
            <a:off x="-5980" y="0"/>
            <a:ext cx="9149980" cy="270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D:\작업\2018. 10. 18_삼성 청년 SW 아카데미 소개 템플릿_IT개발운영그룹_김희정\psd\[PSD]삼성청년 sw 아카데미 템플릿\B\B\B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40" b="1688"/>
          <a:stretch/>
        </p:blipFill>
        <p:spPr bwMode="auto">
          <a:xfrm>
            <a:off x="-6434" y="5670884"/>
            <a:ext cx="9149980" cy="118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-6434" y="2703095"/>
            <a:ext cx="9150434" cy="2967789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17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작업\2018. 10. 18_삼성 청년 SW 아카데미 소개 템플릿_IT개발운영그룹_김희정\psd\[PSD]삼성청년 sw 아카데미 템플릿\B\B\엔딩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152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007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82EE-96F9-47DD-A8C8-A72A12FF9F04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4047-E4DE-4D38-9D33-2270155ED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670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790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</p:sldLayoutIdLst>
  <p:txStyles>
    <p:titleStyle>
      <a:lvl1pPr algn="ctr" defTabSz="844083" rtl="0" eaLnBrk="1" latinLnBrk="1" hangingPunct="1"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31" indent="-316531" algn="l" defTabSz="844083" rtl="0" eaLnBrk="1" latinLnBrk="1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1" hangingPunct="1">
        <a:spcBef>
          <a:spcPct val="20000"/>
        </a:spcBef>
        <a:buFont typeface="Arial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1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1" hangingPunct="1">
        <a:spcBef>
          <a:spcPct val="20000"/>
        </a:spcBef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582EE-96F9-47DD-A8C8-A72A12FF9F04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B4047-E4DE-4D38-9D33-2270155ED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744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84" r:id="rId4"/>
    <p:sldLayoutId id="2147483676" r:id="rId5"/>
    <p:sldLayoutId id="2147483675" r:id="rId6"/>
    <p:sldLayoutId id="2147483686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63315" y="3429000"/>
            <a:ext cx="6858000" cy="1956816"/>
          </a:xfrm>
        </p:spPr>
        <p:txBody>
          <a:bodyPr anchor="ctr">
            <a:normAutofit/>
          </a:bodyPr>
          <a:lstStyle/>
          <a:p>
            <a:r>
              <a:rPr lang="en-US" altLang="ko-KR" sz="4000" dirty="0" smtClean="0"/>
              <a:t>React/</a:t>
            </a:r>
            <a:r>
              <a:rPr lang="en-US" altLang="ko-KR" sz="4000" dirty="0" err="1" smtClean="0"/>
              <a:t>Vue</a:t>
            </a:r>
            <a:r>
              <a:rPr lang="en-US" altLang="ko-KR" sz="4000" dirty="0" smtClean="0"/>
              <a:t> </a:t>
            </a:r>
            <a:r>
              <a:rPr lang="ko-KR" altLang="en-US" sz="4000" dirty="0" smtClean="0"/>
              <a:t>폴더구조 가이드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88091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React</a:t>
            </a:r>
            <a:endParaRPr lang="ko-KR" altLang="en-US" b="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344"/>
          <a:stretch/>
        </p:blipFill>
        <p:spPr>
          <a:xfrm>
            <a:off x="583240" y="1484572"/>
            <a:ext cx="2989300" cy="406562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274288" y="1484572"/>
            <a:ext cx="4572000" cy="38318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React </a:t>
            </a:r>
            <a:r>
              <a:rPr lang="ko-KR" altLang="en-US" b="1" dirty="0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폴더 구조 추천</a:t>
            </a:r>
            <a:r>
              <a:rPr lang="ko-KR" altLang="en-US" dirty="0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dirty="0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dirty="0">
              <a:solidFill>
                <a:srgbClr val="1D1C1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 smtClean="0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apis</a:t>
            </a:r>
            <a:r>
              <a:rPr lang="en-US" altLang="ko-KR" dirty="0" smtClean="0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services : rest </a:t>
            </a:r>
            <a:r>
              <a:rPr lang="ko-KR" altLang="en-US" dirty="0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통신 </a:t>
            </a:r>
            <a:r>
              <a:rPr lang="en-US" altLang="ko-KR" dirty="0" err="1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endParaRPr lang="en-US" altLang="ko-KR" dirty="0">
              <a:solidFill>
                <a:srgbClr val="1D1C1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assets </a:t>
            </a:r>
            <a:r>
              <a:rPr lang="en-US" altLang="ko-KR" dirty="0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아이콘</a:t>
            </a:r>
            <a:r>
              <a:rPr lang="en-US" altLang="ko-KR" dirty="0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파일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components </a:t>
            </a:r>
            <a:r>
              <a:rPr lang="en-US" altLang="ko-KR" dirty="0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컴포넌트 </a:t>
            </a:r>
            <a:r>
              <a:rPr lang="en-US" altLang="ko-KR" dirty="0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(View)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contexts </a:t>
            </a:r>
            <a:r>
              <a:rPr lang="en-US" altLang="ko-KR" dirty="0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React context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stores </a:t>
            </a:r>
            <a:r>
              <a:rPr lang="en-US" altLang="ko-KR" dirty="0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동적 데이터 관리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styles </a:t>
            </a:r>
            <a:r>
              <a:rPr lang="en-US" altLang="ko-KR" dirty="0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 </a:t>
            </a:r>
            <a:r>
              <a:rPr lang="en-US" altLang="ko-KR" dirty="0" err="1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css</a:t>
            </a:r>
            <a:r>
              <a:rPr lang="en-US" altLang="ko-KR" dirty="0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 smtClean="0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utils</a:t>
            </a:r>
            <a:r>
              <a:rPr lang="en-US" altLang="ko-KR" dirty="0" smtClean="0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 err="1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유틸</a:t>
            </a:r>
            <a:r>
              <a:rPr lang="ko-KR" altLang="en-US" dirty="0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도움 주는 코드</a:t>
            </a:r>
            <a:r>
              <a:rPr lang="en-US" altLang="ko-KR" dirty="0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dirty="0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</a:t>
            </a:r>
            <a:endParaRPr lang="ko-KR" altLang="en-US" b="0" i="0" dirty="0">
              <a:solidFill>
                <a:srgbClr val="1D1C1D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970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React</a:t>
            </a:r>
            <a:endParaRPr lang="ko-KR" altLang="en-US" b="0" dirty="0"/>
          </a:p>
        </p:txBody>
      </p:sp>
      <p:sp>
        <p:nvSpPr>
          <p:cNvPr id="7" name="직사각형 6"/>
          <p:cNvSpPr/>
          <p:nvPr/>
        </p:nvSpPr>
        <p:spPr>
          <a:xfrm>
            <a:off x="4572000" y="1856712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Components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폴더 구조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common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공통 컴포넌트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Home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컴포넌트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routers : router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컴포넌트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사용하지 않아도 됨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7" y="928190"/>
            <a:ext cx="3328767" cy="564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31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Vue</a:t>
            </a:r>
            <a:endParaRPr lang="ko-KR" altLang="en-US" b="0" dirty="0"/>
          </a:p>
        </p:txBody>
      </p:sp>
      <p:sp>
        <p:nvSpPr>
          <p:cNvPr id="7" name="직사각형 6"/>
          <p:cNvSpPr/>
          <p:nvPr/>
        </p:nvSpPr>
        <p:spPr>
          <a:xfrm>
            <a:off x="4274288" y="1484572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 smtClean="0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Vue</a:t>
            </a:r>
            <a:r>
              <a:rPr lang="en-US" altLang="ko-KR" b="1" dirty="0" smtClean="0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폴더 구조 추천</a:t>
            </a:r>
            <a:r>
              <a:rPr lang="ko-KR" altLang="en-US" dirty="0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dirty="0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dirty="0">
              <a:solidFill>
                <a:srgbClr val="1D1C1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 smtClean="0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apis</a:t>
            </a:r>
            <a:r>
              <a:rPr lang="en-US" altLang="ko-KR" dirty="0" smtClean="0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services : rest </a:t>
            </a:r>
            <a:r>
              <a:rPr lang="ko-KR" altLang="en-US" dirty="0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통신 </a:t>
            </a:r>
            <a:r>
              <a:rPr lang="en-US" altLang="ko-KR" dirty="0" err="1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endParaRPr lang="en-US" altLang="ko-KR" dirty="0">
              <a:solidFill>
                <a:srgbClr val="1D1C1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assets </a:t>
            </a:r>
            <a:r>
              <a:rPr lang="en-US" altLang="ko-KR" dirty="0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아이콘</a:t>
            </a:r>
            <a:r>
              <a:rPr lang="en-US" altLang="ko-KR" dirty="0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</a:t>
            </a:r>
            <a:r>
              <a:rPr lang="en-US" altLang="ko-KR" dirty="0" smtClean="0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 </a:t>
            </a:r>
            <a:r>
              <a:rPr lang="en-US" altLang="ko-KR" dirty="0" err="1" smtClean="0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css</a:t>
            </a:r>
            <a:endParaRPr lang="ko-KR" altLang="en-US" dirty="0">
              <a:solidFill>
                <a:srgbClr val="1D1C1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components </a:t>
            </a:r>
            <a:r>
              <a:rPr lang="en-US" altLang="ko-KR" dirty="0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컴포넌트 </a:t>
            </a:r>
            <a:r>
              <a:rPr lang="en-US" altLang="ko-KR" dirty="0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(View)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router : router </a:t>
            </a:r>
            <a:r>
              <a:rPr lang="ko-KR" altLang="en-US" dirty="0" smtClean="0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endParaRPr lang="en-US" altLang="ko-KR" dirty="0">
              <a:solidFill>
                <a:srgbClr val="1D1C1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store </a:t>
            </a:r>
            <a:r>
              <a:rPr lang="en-US" altLang="ko-KR" dirty="0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dirty="0" err="1" smtClean="0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vuex</a:t>
            </a:r>
            <a:r>
              <a:rPr lang="en-US" altLang="ko-KR" dirty="0" smtClean="0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endParaRPr lang="ko-KR" altLang="en-US" dirty="0">
              <a:solidFill>
                <a:srgbClr val="1D1C1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 smtClean="0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utils</a:t>
            </a:r>
            <a:r>
              <a:rPr lang="en-US" altLang="ko-KR" dirty="0" smtClean="0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 err="1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유틸</a:t>
            </a:r>
            <a:r>
              <a:rPr lang="ko-KR" altLang="en-US" dirty="0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도움 주는 코드</a:t>
            </a:r>
            <a:r>
              <a:rPr lang="en-US" altLang="ko-KR" dirty="0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dirty="0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</a:t>
            </a:r>
            <a:endParaRPr lang="ko-KR" altLang="en-US" b="0" i="0" dirty="0">
              <a:solidFill>
                <a:srgbClr val="1D1C1D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87" y="1484572"/>
            <a:ext cx="3462215" cy="416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91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Vue</a:t>
            </a:r>
            <a:endParaRPr lang="ko-KR" altLang="en-US" b="0" dirty="0"/>
          </a:p>
        </p:txBody>
      </p:sp>
      <p:sp>
        <p:nvSpPr>
          <p:cNvPr id="7" name="직사각형 6"/>
          <p:cNvSpPr/>
          <p:nvPr/>
        </p:nvSpPr>
        <p:spPr>
          <a:xfrm>
            <a:off x="4274288" y="1484572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</a:rPr>
              <a:t>Components </a:t>
            </a:r>
            <a:r>
              <a:rPr lang="ko-KR" altLang="en-US" b="1" dirty="0">
                <a:latin typeface="맑은 고딕" panose="020B0503020000020004" pitchFamily="50" charset="-127"/>
              </a:rPr>
              <a:t>폴더 구조</a:t>
            </a:r>
            <a:r>
              <a:rPr lang="ko-KR" altLang="en-US" dirty="0">
                <a:latin typeface="맑은 고딕" panose="020B0503020000020004" pitchFamily="50" charset="-127"/>
              </a:rPr>
              <a:t/>
            </a:r>
            <a:br>
              <a:rPr lang="ko-KR" altLang="en-US" dirty="0">
                <a:latin typeface="맑은 고딕" panose="020B0503020000020004" pitchFamily="50" charset="-127"/>
              </a:rPr>
            </a:br>
            <a:endParaRPr lang="ko-KR" altLang="en-US" dirty="0">
              <a:latin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" panose="020B0503020000020004" pitchFamily="50" charset="-127"/>
              </a:rPr>
              <a:t>common : </a:t>
            </a:r>
            <a:r>
              <a:rPr lang="ko-KR" altLang="en-US" dirty="0">
                <a:latin typeface="맑은 고딕" panose="020B0503020000020004" pitchFamily="50" charset="-127"/>
              </a:rPr>
              <a:t>공통 컴포넌트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맑은 고딕" panose="020B0503020000020004" pitchFamily="50" charset="-127"/>
              </a:rPr>
              <a:t>home </a:t>
            </a:r>
            <a:r>
              <a:rPr lang="en-US" altLang="ko-KR" dirty="0">
                <a:latin typeface="맑은 고딕" panose="020B0503020000020004" pitchFamily="50" charset="-127"/>
              </a:rPr>
              <a:t>: </a:t>
            </a:r>
            <a:r>
              <a:rPr lang="ko-KR" altLang="en-US" dirty="0" smtClean="0">
                <a:latin typeface="맑은 고딕" panose="020B0503020000020004" pitchFamily="50" charset="-127"/>
              </a:rPr>
              <a:t>컴포넌트</a:t>
            </a:r>
            <a:endParaRPr lang="en-US" altLang="ko-KR" dirty="0" smtClean="0">
              <a:latin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맑은 고딕" panose="020B0503020000020004" pitchFamily="50" charset="-127"/>
              </a:rPr>
              <a:t>React component </a:t>
            </a:r>
            <a:r>
              <a:rPr lang="ko-KR" altLang="en-US" dirty="0" smtClean="0">
                <a:latin typeface="맑은 고딕" panose="020B0503020000020004" pitchFamily="50" charset="-127"/>
              </a:rPr>
              <a:t>구조 중 더 편한 걸 선택해도 좋습니다</a:t>
            </a:r>
            <a:r>
              <a:rPr lang="en-US" altLang="ko-KR" dirty="0" smtClean="0">
                <a:latin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98" y="1065334"/>
            <a:ext cx="3740778" cy="546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66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공통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395537" y="2647964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Assets / Styles</a:t>
            </a:r>
            <a:r>
              <a:rPr lang="ko-KR" altLang="en-US" dirty="0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dirty="0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dirty="0">
              <a:solidFill>
                <a:srgbClr val="1D1C1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styles </a:t>
            </a:r>
            <a:r>
              <a:rPr lang="ko-KR" altLang="en-US" dirty="0" smtClean="0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폴더를 따로 분리해도 되고</a:t>
            </a:r>
            <a:r>
              <a:rPr lang="en-US" altLang="ko-KR" dirty="0" smtClean="0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assets </a:t>
            </a:r>
            <a:r>
              <a:rPr lang="ko-KR" altLang="en-US" dirty="0" smtClean="0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폴더에 넣어도 좋습니다</a:t>
            </a:r>
            <a:r>
              <a:rPr lang="en-US" altLang="ko-KR" dirty="0" smtClean="0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0" i="0" dirty="0">
              <a:solidFill>
                <a:srgbClr val="1D1C1D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87" y="2651950"/>
            <a:ext cx="3476624" cy="183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60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결론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31630" y="1584707"/>
            <a:ext cx="797441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400" b="1" dirty="0" smtClean="0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폴더 구조는 </a:t>
            </a:r>
            <a:r>
              <a:rPr lang="en-US" altLang="ko-KR" sz="2400" b="1" dirty="0" smtClean="0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b="1" dirty="0" smtClean="0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개발자를 위한 </a:t>
            </a:r>
            <a:r>
              <a:rPr lang="en-US" altLang="ko-KR" sz="2400" b="1" dirty="0" smtClean="0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UX </a:t>
            </a:r>
            <a:r>
              <a:rPr lang="ko-KR" altLang="en-US" sz="2400" b="1" dirty="0" smtClean="0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400" b="1" dirty="0" smtClean="0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>
              <a:lnSpc>
                <a:spcPct val="200000"/>
              </a:lnSpc>
            </a:pPr>
            <a:endParaRPr lang="en-US" altLang="ko-KR" sz="2400" b="1" dirty="0">
              <a:solidFill>
                <a:srgbClr val="1D1C1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400" b="1" dirty="0" smtClean="0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정답은 없습니다</a:t>
            </a:r>
            <a:r>
              <a:rPr lang="en-US" altLang="ko-KR" sz="2400" b="1" dirty="0" smtClean="0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>
              <a:lnSpc>
                <a:spcPct val="200000"/>
              </a:lnSpc>
            </a:pPr>
            <a:r>
              <a:rPr lang="ko-KR" altLang="en-US" sz="2400" b="1" i="0" dirty="0" smtClean="0">
                <a:solidFill>
                  <a:srgbClr val="1D1C1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본인이 사용하는 구조에 대한 이유를 </a:t>
            </a:r>
            <a:endParaRPr lang="en-US" altLang="ko-KR" sz="2400" b="1" i="0" dirty="0" smtClean="0">
              <a:solidFill>
                <a:srgbClr val="1D1C1D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400" b="1" i="0" dirty="0" smtClean="0">
                <a:solidFill>
                  <a:srgbClr val="1D1C1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설명할 수 있으면 됩니다</a:t>
            </a:r>
            <a:r>
              <a:rPr lang="en-US" altLang="ko-KR" sz="2400" b="1" i="0" dirty="0" smtClean="0">
                <a:solidFill>
                  <a:srgbClr val="1D1C1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676110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631</TotalTime>
  <Words>53</Words>
  <Application>Microsoft Office PowerPoint</Application>
  <PresentationFormat>화면 슬라이드 쇼(4:3)</PresentationFormat>
  <Paragraphs>43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KoPub돋움체 Light</vt:lpstr>
      <vt:lpstr>맑은 고딕</vt:lpstr>
      <vt:lpstr>Arial</vt:lpstr>
      <vt:lpstr>Segoe UI</vt:lpstr>
      <vt:lpstr>2_Office 테마</vt:lpstr>
      <vt:lpstr>디자인 사용자 지정</vt:lpstr>
      <vt:lpstr>React/Vue 폴더구조 가이드</vt:lpstr>
      <vt:lpstr>React</vt:lpstr>
      <vt:lpstr>React</vt:lpstr>
      <vt:lpstr>Vue</vt:lpstr>
      <vt:lpstr>Vue</vt:lpstr>
      <vt:lpstr>공통</vt:lpstr>
      <vt:lpstr>결론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saffy</cp:lastModifiedBy>
  <cp:revision>159</cp:revision>
  <dcterms:created xsi:type="dcterms:W3CDTF">2019-06-19T00:24:57Z</dcterms:created>
  <dcterms:modified xsi:type="dcterms:W3CDTF">2020-01-20T02:12:55Z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D:\##. SSAFY\#공통자료\삼성청년SW아카데미_템플릿 모음_0619.pptx</vt:lpwstr>
  </property>
</Properties>
</file>