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1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0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E821-7F45-4E4E-9C87-3FDE5A414861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9C50-5B05-45C2-9045-88CBF3F8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24399" y="3178877"/>
            <a:ext cx="2733675" cy="83920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로그인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유효하지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않은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경우에는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오류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메시지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5055"/>
            <a:ext cx="3200400" cy="570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585055"/>
            <a:ext cx="3209925" cy="569595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4724400" y="3433030"/>
            <a:ext cx="2733675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493" y="355600"/>
            <a:ext cx="1895475" cy="3371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876425" cy="336232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2714625" y="2041525"/>
            <a:ext cx="2169868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4386" y="1584270"/>
            <a:ext cx="1890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올바른</a:t>
            </a:r>
            <a:r>
              <a:rPr lang="ko-KR" altLang="en-US" dirty="0" smtClean="0"/>
              <a:t> </a:t>
            </a:r>
            <a:r>
              <a:rPr lang="ko-KR" altLang="en-US" dirty="0" smtClean="0"/>
              <a:t>형식일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가입버튼</a:t>
            </a:r>
            <a:r>
              <a:rPr lang="ko-KR" altLang="en-US" dirty="0" smtClean="0"/>
              <a:t> </a:t>
            </a:r>
            <a:r>
              <a:rPr lang="ko-KR" altLang="en-US" dirty="0" smtClean="0"/>
              <a:t>활성화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36" y="365125"/>
            <a:ext cx="1894268" cy="3362325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" idx="3"/>
            <a:endCxn id="9" idx="1"/>
          </p:cNvCxnSpPr>
          <p:nvPr/>
        </p:nvCxnSpPr>
        <p:spPr>
          <a:xfrm>
            <a:off x="6779968" y="2041525"/>
            <a:ext cx="2169868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4361" y="16721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인증메일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296" y="3343275"/>
            <a:ext cx="1914525" cy="3371850"/>
          </a:xfrm>
          <a:prstGeom prst="rect">
            <a:avLst/>
          </a:prstGeom>
        </p:spPr>
      </p:pic>
      <p:cxnSp>
        <p:nvCxnSpPr>
          <p:cNvPr id="15" name="꺾인 연결선 14"/>
          <p:cNvCxnSpPr>
            <a:stCxn id="4" idx="2"/>
            <a:endCxn id="13" idx="1"/>
          </p:cNvCxnSpPr>
          <p:nvPr/>
        </p:nvCxnSpPr>
        <p:spPr>
          <a:xfrm rot="16200000" flipH="1">
            <a:off x="1658479" y="3845383"/>
            <a:ext cx="1301750" cy="1065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722" y="5090208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</a:t>
            </a:r>
            <a:r>
              <a:rPr lang="ko-KR" altLang="en-US" dirty="0" smtClean="0"/>
              <a:t> </a:t>
            </a:r>
            <a:r>
              <a:rPr lang="ko-KR" altLang="en-US" dirty="0" smtClean="0"/>
              <a:t>항목별로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확인하고</a:t>
            </a:r>
            <a:endParaRPr lang="en-US" altLang="ko-KR" dirty="0" smtClean="0"/>
          </a:p>
          <a:p>
            <a:r>
              <a:rPr lang="ko-KR" altLang="en-US" dirty="0" smtClean="0"/>
              <a:t>맞지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않을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경우에는</a:t>
            </a:r>
            <a:endParaRPr lang="en-US" altLang="ko-KR" dirty="0" smtClean="0"/>
          </a:p>
          <a:p>
            <a:r>
              <a:rPr lang="ko-KR" altLang="en-US" dirty="0" smtClean="0"/>
              <a:t>오류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메시지와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함께</a:t>
            </a:r>
            <a:endParaRPr lang="en-US" altLang="ko-KR" dirty="0" smtClean="0"/>
          </a:p>
          <a:p>
            <a:r>
              <a:rPr lang="ko-KR" altLang="en-US" dirty="0" smtClean="0"/>
              <a:t>강조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49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866" y="726523"/>
            <a:ext cx="1905000" cy="3381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91" y="728906"/>
            <a:ext cx="1895475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034" y="736048"/>
            <a:ext cx="1885950" cy="337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78" y="3380469"/>
            <a:ext cx="1895475" cy="337185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2950366" y="2405306"/>
            <a:ext cx="2703500" cy="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7558866" y="2417211"/>
            <a:ext cx="2155168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7" idx="1"/>
          </p:cNvCxnSpPr>
          <p:nvPr/>
        </p:nvCxnSpPr>
        <p:spPr>
          <a:xfrm rot="16200000" flipH="1">
            <a:off x="2186159" y="3898175"/>
            <a:ext cx="984688" cy="1351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2081" y="2039545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1079" y="5066394"/>
            <a:ext cx="241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알맞은</a:t>
            </a:r>
            <a:r>
              <a:rPr lang="ko-KR" altLang="en-US" smtClean="0"/>
              <a:t> </a:t>
            </a:r>
            <a:r>
              <a:rPr lang="ko-KR" altLang="en-US" smtClean="0"/>
              <a:t>형식이</a:t>
            </a:r>
            <a:r>
              <a:rPr lang="ko-KR" altLang="en-US" smtClean="0"/>
              <a:t> </a:t>
            </a:r>
            <a:r>
              <a:rPr lang="ko-KR" altLang="en-US" smtClean="0"/>
              <a:t>아닐</a:t>
            </a:r>
            <a:r>
              <a:rPr lang="ko-KR" altLang="en-US" smtClean="0"/>
              <a:t> </a:t>
            </a:r>
            <a:r>
              <a:rPr lang="ko-KR" altLang="en-US" smtClean="0"/>
              <a:t>경우에는</a:t>
            </a:r>
            <a:r>
              <a:rPr lang="ko-KR" altLang="en-US" smtClean="0"/>
              <a:t> </a:t>
            </a:r>
            <a:r>
              <a:rPr lang="ko-KR" altLang="en-US" smtClean="0"/>
              <a:t>오류</a:t>
            </a:r>
            <a:endParaRPr lang="ko-KR" altLang="en-US"/>
          </a:p>
        </p:txBody>
      </p:sp>
      <p:cxnSp>
        <p:nvCxnSpPr>
          <p:cNvPr id="19" name="꺾인 연결선 18"/>
          <p:cNvCxnSpPr>
            <a:stCxn id="6" idx="0"/>
            <a:endCxn id="4" idx="0"/>
          </p:cNvCxnSpPr>
          <p:nvPr/>
        </p:nvCxnSpPr>
        <p:spPr>
          <a:xfrm rot="16200000" flipV="1">
            <a:off x="6326248" y="-3594713"/>
            <a:ext cx="7142" cy="8654380"/>
          </a:xfrm>
          <a:prstGeom prst="bentConnector3">
            <a:avLst>
              <a:gd name="adj1" fmla="val 3300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39034" y="177967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전송</a:t>
            </a:r>
            <a:r>
              <a:rPr lang="ko-KR" altLang="en-US" dirty="0" smtClean="0"/>
              <a:t>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r>
              <a:rPr lang="ko-KR" altLang="en-US" dirty="0" smtClean="0"/>
              <a:t>확인을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08764" y="97775"/>
            <a:ext cx="79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메일이</a:t>
            </a:r>
            <a:r>
              <a:rPr lang="ko-KR" altLang="en-US" dirty="0" smtClean="0"/>
              <a:t> </a:t>
            </a:r>
            <a:r>
              <a:rPr lang="ko-KR" altLang="en-US" smtClean="0"/>
              <a:t>도착하지</a:t>
            </a:r>
            <a:r>
              <a:rPr lang="ko-KR" altLang="en-US" smtClean="0"/>
              <a:t> </a:t>
            </a:r>
            <a:r>
              <a:rPr lang="ko-KR" altLang="en-US" smtClean="0"/>
              <a:t>않았거나</a:t>
            </a:r>
            <a:r>
              <a:rPr lang="ko-KR" altLang="en-US" smtClean="0"/>
              <a:t> </a:t>
            </a:r>
            <a:r>
              <a:rPr lang="ko-KR" altLang="en-US" smtClean="0"/>
              <a:t>잘못</a:t>
            </a:r>
            <a:r>
              <a:rPr lang="ko-KR" altLang="en-US" smtClean="0"/>
              <a:t> </a:t>
            </a:r>
            <a:r>
              <a:rPr lang="ko-KR" altLang="en-US" smtClean="0"/>
              <a:t>입력한</a:t>
            </a:r>
            <a:r>
              <a:rPr lang="ko-KR" altLang="en-US" smtClean="0"/>
              <a:t> </a:t>
            </a:r>
            <a:r>
              <a:rPr lang="ko-KR" altLang="en-US" smtClean="0"/>
              <a:t>경우에는</a:t>
            </a:r>
            <a:r>
              <a:rPr lang="ko-KR" altLang="en-US" smtClean="0"/>
              <a:t> </a:t>
            </a:r>
            <a:r>
              <a:rPr lang="ko-KR" altLang="en-US" smtClean="0"/>
              <a:t>돌아갈</a:t>
            </a:r>
            <a:r>
              <a:rPr lang="ko-KR" altLang="en-US" smtClean="0"/>
              <a:t> </a:t>
            </a:r>
            <a:r>
              <a:rPr lang="ko-KR" altLang="en-US" smtClean="0"/>
              <a:t>수</a:t>
            </a:r>
            <a:r>
              <a:rPr lang="ko-KR" altLang="en-US" smtClean="0"/>
              <a:t> </a:t>
            </a:r>
            <a:r>
              <a:rPr lang="ko-KR" altLang="en-US" smtClean="0"/>
              <a:t>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532" y="823226"/>
            <a:ext cx="2088860" cy="3713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05" y="823226"/>
            <a:ext cx="2120510" cy="371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646" y="4870788"/>
            <a:ext cx="386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등록되지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않은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요청시에는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 Not Found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9890" y="4870788"/>
            <a:ext cx="402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상태코드가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아닌</a:t>
            </a:r>
            <a:r>
              <a:rPr lang="ko-KR" altLang="en-US" dirty="0" smtClean="0"/>
              <a:t> </a:t>
            </a:r>
            <a:r>
              <a:rPr lang="ko-KR" altLang="en-US" dirty="0" smtClean="0"/>
              <a:t>경우에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페이지로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2020-01-16T02:21:44Z</dcterms:created>
  <dcterms:modified xsi:type="dcterms:W3CDTF">2020-01-16T08:35:42Z</dcterms:modified>
</cp:coreProperties>
</file>