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EC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85B7-7E56-479D-8111-ECD4222C57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1B5FA-DCED-4F9A-B304-9775785D0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Colour</a:t>
            </a:r>
            <a:r>
              <a:rPr lang="en-US" altLang="ko-KR" dirty="0"/>
              <a:t> code: #FFCC00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A22-CE21-4FB5-B796-AC72C53498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92.168.31.64:808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spc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여우별</a:t>
            </a:r>
            <a:endParaRPr lang="ko-KR" altLang="en-US" sz="7200" spc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428527"/>
            <a:ext cx="10572000" cy="706054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새벽에 유난히 넘치는 감성을 담는 공간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88" y="1770928"/>
            <a:ext cx="2338574" cy="19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9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10000" y="773723"/>
            <a:ext cx="10571998" cy="1055077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4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순서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69929" y="1969477"/>
            <a:ext cx="6852140" cy="38893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System Architecture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기존 명세와 </a:t>
            </a: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‘</a:t>
            </a:r>
            <a:r>
              <a:rPr lang="ko-KR" altLang="en-US" sz="3200" dirty="0" err="1">
                <a:latin typeface="Gill Sans MT" panose="020B0502020104020203" pitchFamily="34" charset="0"/>
                <a:ea typeface="Noto Sans CJK KR Medium" panose="020B0600000000000000" pitchFamily="34" charset="-127"/>
              </a:rPr>
              <a:t>여우별</a:t>
            </a: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’ </a:t>
            </a:r>
            <a:r>
              <a:rPr lang="ko-KR" altLang="en-US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비교</a:t>
            </a:r>
            <a:endParaRPr lang="en-US" altLang="ko-KR" sz="3200" dirty="0">
              <a:latin typeface="Gill Sans MT" panose="020B0502020104020203" pitchFamily="34" charset="0"/>
              <a:ea typeface="Noto Sans CJK KR Medium" panose="020B0600000000000000" pitchFamily="34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기능 시연과 </a:t>
            </a: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19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075" y="464819"/>
            <a:ext cx="2108402" cy="2475605"/>
          </a:xfrm>
          <a:effectLst/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명세와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ko-KR" altLang="en-US" b="0" dirty="0" err="1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여우별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1500"/>
              </p:ext>
            </p:extLst>
          </p:nvPr>
        </p:nvGraphicFramePr>
        <p:xfrm>
          <a:off x="2997843" y="555589"/>
          <a:ext cx="8594083" cy="5804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280">
                  <a:extLst>
                    <a:ext uri="{9D8B030D-6E8A-4147-A177-3AD203B41FA5}">
                      <a16:colId xmlns:a16="http://schemas.microsoft.com/office/drawing/2014/main" val="3127499326"/>
                    </a:ext>
                  </a:extLst>
                </a:gridCol>
                <a:gridCol w="4860803">
                  <a:extLst>
                    <a:ext uri="{9D8B030D-6E8A-4147-A177-3AD203B41FA5}">
                      <a16:colId xmlns:a16="http://schemas.microsoft.com/office/drawing/2014/main" val="3805136067"/>
                    </a:ext>
                  </a:extLst>
                </a:gridCol>
              </a:tblGrid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여우별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06667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뉴스피드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뉴스피드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기능</a:t>
                      </a: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</a:t>
                      </a:r>
                      <a:r>
                        <a:rPr lang="ko-KR" altLang="en-US" sz="2200" baseline="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해시태그 등 추가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651911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유저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유저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66128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댓글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773671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트렌드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트렌드</a:t>
                      </a:r>
                      <a:r>
                        <a:rPr lang="en-US" altLang="ko-KR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월간 인기 글</a:t>
                      </a:r>
                      <a:endParaRPr lang="en-US" altLang="ko-KR" sz="2200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316552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명예의 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423643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큐레이션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세트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게시글</a:t>
                      </a: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‘</a:t>
                      </a: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좋아요</a:t>
                      </a:r>
                      <a:r>
                        <a:rPr lang="en-US" altLang="ko-KR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’ </a:t>
                      </a:r>
                      <a:r>
                        <a:rPr lang="ko-KR" altLang="en-US" sz="22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302576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게시글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큐레이션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텍스트 </a:t>
                      </a:r>
                      <a:r>
                        <a:rPr kumimoji="0" lang="ko-KR" altLang="en-US" sz="220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마이닝</a:t>
                      </a:r>
                      <a:r>
                        <a:rPr kumimoji="0" lang="en-US" altLang="ko-KR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kumimoji="0" lang="ko-KR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해시태그 추천</a:t>
                      </a:r>
                      <a:endParaRPr kumimoji="0" lang="ko-KR" alt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91386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큐레이션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날씨 안내</a:t>
                      </a:r>
                      <a:endParaRPr lang="ko-KR" altLang="en-US" sz="2400" dirty="0" smtClean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097183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작성 가능 시간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2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674E5B7-3C8B-4593-A09E-C1872F388759}"/>
              </a:ext>
            </a:extLst>
          </p:cNvPr>
          <p:cNvSpPr txBox="1">
            <a:spLocks/>
          </p:cNvSpPr>
          <p:nvPr/>
        </p:nvSpPr>
        <p:spPr>
          <a:xfrm>
            <a:off x="772634" y="464820"/>
            <a:ext cx="10551040" cy="2188734"/>
          </a:xfrm>
          <a:prstGeom prst="rect">
            <a:avLst/>
          </a:prstGeom>
          <a:effectLst/>
        </p:spPr>
        <p:txBody>
          <a:bodyPr anchor="b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기능 시연과 </a:t>
            </a:r>
            <a:r>
              <a:rPr lang="en-US" altLang="ko-KR" sz="72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Q &amp; A</a:t>
            </a:r>
            <a:endParaRPr lang="ko-KR" altLang="en-US" sz="7200" b="0" dirty="0">
              <a:solidFill>
                <a:schemeClr val="bg1"/>
              </a:solidFill>
              <a:latin typeface="Gill Sans MT" panose="020B0502020104020203" pitchFamily="34" charset="0"/>
              <a:ea typeface="Noto Sans CJK KR Medium" panose="020B0600000000000000" pitchFamily="34" charset="-127"/>
            </a:endParaRPr>
          </a:p>
        </p:txBody>
      </p:sp>
      <p:pic>
        <p:nvPicPr>
          <p:cNvPr id="5" name="그림 4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F4C383F7-1A1A-483B-A9DF-7307760E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72" y="3487190"/>
            <a:ext cx="3697856" cy="22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08" y="3298255"/>
            <a:ext cx="2955984" cy="249522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674E5B7-3C8B-4593-A09E-C1872F388759}"/>
              </a:ext>
            </a:extLst>
          </p:cNvPr>
          <p:cNvSpPr txBox="1">
            <a:spLocks/>
          </p:cNvSpPr>
          <p:nvPr/>
        </p:nvSpPr>
        <p:spPr>
          <a:xfrm>
            <a:off x="609320" y="464820"/>
            <a:ext cx="10973361" cy="2188734"/>
          </a:xfrm>
          <a:prstGeom prst="rect">
            <a:avLst/>
          </a:prstGeom>
          <a:effectLst/>
        </p:spPr>
        <p:txBody>
          <a:bodyPr anchor="b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  <a:r>
              <a:rPr lang="en-US" altLang="ko-KR" sz="7200" b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sz="7200" b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48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293</TotalTime>
  <Words>91</Words>
  <Application>Microsoft Office PowerPoint</Application>
  <PresentationFormat>와이드스크린</PresentationFormat>
  <Paragraphs>29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Gill Sans MT</vt:lpstr>
      <vt:lpstr>Noto Sans CJK KR Regular</vt:lpstr>
      <vt:lpstr>Wingdings 2</vt:lpstr>
      <vt:lpstr>Noto Sans CJK KR Medium</vt:lpstr>
      <vt:lpstr>Century Gothic</vt:lpstr>
      <vt:lpstr>맑은 고딕</vt:lpstr>
      <vt:lpstr>명언</vt:lpstr>
      <vt:lpstr>여우별</vt:lpstr>
      <vt:lpstr>PowerPoint 프레젠테이션</vt:lpstr>
      <vt:lpstr>PowerPoint 프레젠테이션</vt:lpstr>
      <vt:lpstr>기존 명세와 ‘여우별’ 비교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여우별</dc:title>
  <dc:creator>multicampus</dc:creator>
  <cp:lastModifiedBy>multicampus</cp:lastModifiedBy>
  <cp:revision>28</cp:revision>
  <dcterms:created xsi:type="dcterms:W3CDTF">2020-02-06T07:29:00Z</dcterms:created>
  <dcterms:modified xsi:type="dcterms:W3CDTF">2020-02-07T04:12:55Z</dcterms:modified>
</cp:coreProperties>
</file>