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6" r:id="rId4"/>
    <p:sldId id="264" r:id="rId5"/>
    <p:sldId id="267" r:id="rId6"/>
    <p:sldId id="265" r:id="rId7"/>
    <p:sldId id="260" r:id="rId8"/>
    <p:sldId id="268" r:id="rId9"/>
    <p:sldId id="257" r:id="rId10"/>
    <p:sldId id="25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EC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7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85B7-7E56-479D-8111-ECD4222C578A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1B5FA-DCED-4F9A-B304-9775785D0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4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Colour</a:t>
            </a:r>
            <a:r>
              <a:rPr lang="en-US" altLang="ko-KR" dirty="0"/>
              <a:t> code: #FFCC00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A22-CE21-4FB5-B796-AC72C53498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0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Colour</a:t>
            </a:r>
            <a:r>
              <a:rPr lang="en-US" altLang="ko-KR" dirty="0"/>
              <a:t> code: #FFCC00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A22-CE21-4FB5-B796-AC72C53498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7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92.168.31.64:808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7200" spc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여우별</a:t>
            </a:r>
            <a:endParaRPr lang="ko-KR" altLang="en-US" sz="7200" spc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428527"/>
            <a:ext cx="10572000" cy="706054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새벽에 유난히 넘치는 감성을 담는 공간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88" y="1770928"/>
            <a:ext cx="2338574" cy="19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9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1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674E5B7-3C8B-4593-A09E-C1872F388759}"/>
              </a:ext>
            </a:extLst>
          </p:cNvPr>
          <p:cNvSpPr txBox="1">
            <a:spLocks/>
          </p:cNvSpPr>
          <p:nvPr/>
        </p:nvSpPr>
        <p:spPr>
          <a:xfrm>
            <a:off x="772634" y="464820"/>
            <a:ext cx="10551040" cy="2188734"/>
          </a:xfrm>
          <a:prstGeom prst="rect">
            <a:avLst/>
          </a:prstGeom>
          <a:effectLst/>
        </p:spPr>
        <p:txBody>
          <a:bodyPr anchor="b"/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0" dirty="0">
                <a:solidFill>
                  <a:schemeClr val="bg1"/>
                </a:solidFill>
                <a:latin typeface="Gill Sans MT" panose="020B0502020104020203" pitchFamily="34" charset="0"/>
                <a:ea typeface="Noto Sans CJK KR Medium" panose="020B0600000000000000" pitchFamily="34" charset="-127"/>
              </a:rPr>
              <a:t>기능 시연과 </a:t>
            </a:r>
            <a:r>
              <a:rPr lang="en-US" altLang="ko-KR" sz="7200" b="0" dirty="0">
                <a:solidFill>
                  <a:schemeClr val="bg1"/>
                </a:solidFill>
                <a:latin typeface="Gill Sans MT" panose="020B0502020104020203" pitchFamily="34" charset="0"/>
                <a:ea typeface="Noto Sans CJK KR Medium" panose="020B0600000000000000" pitchFamily="34" charset="-127"/>
              </a:rPr>
              <a:t>Q &amp; A</a:t>
            </a:r>
            <a:endParaRPr lang="ko-KR" altLang="en-US" sz="7200" b="0" dirty="0">
              <a:solidFill>
                <a:schemeClr val="bg1"/>
              </a:solidFill>
              <a:latin typeface="Gill Sans MT" panose="020B0502020104020203" pitchFamily="34" charset="0"/>
              <a:ea typeface="Noto Sans CJK KR Medium" panose="020B0600000000000000" pitchFamily="34" charset="-127"/>
            </a:endParaRPr>
          </a:p>
        </p:txBody>
      </p:sp>
      <p:pic>
        <p:nvPicPr>
          <p:cNvPr id="5" name="그림 4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F4C383F7-1A1A-483B-A9DF-7307760E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072" y="3487190"/>
            <a:ext cx="3697856" cy="22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3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08" y="3298255"/>
            <a:ext cx="2955984" cy="249522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674E5B7-3C8B-4593-A09E-C1872F388759}"/>
              </a:ext>
            </a:extLst>
          </p:cNvPr>
          <p:cNvSpPr txBox="1">
            <a:spLocks/>
          </p:cNvSpPr>
          <p:nvPr/>
        </p:nvSpPr>
        <p:spPr>
          <a:xfrm>
            <a:off x="609320" y="464820"/>
            <a:ext cx="10973361" cy="2188734"/>
          </a:xfrm>
          <a:prstGeom prst="rect">
            <a:avLst/>
          </a:prstGeom>
          <a:effectLst/>
        </p:spPr>
        <p:txBody>
          <a:bodyPr anchor="b"/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감사합니다</a:t>
            </a:r>
            <a:r>
              <a:rPr lang="en-US" altLang="ko-KR" sz="7200" b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  <a:endParaRPr lang="ko-KR" altLang="en-US" sz="7200" b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4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075" y="464819"/>
            <a:ext cx="2108402" cy="2475605"/>
          </a:xfrm>
          <a:effectLst/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구동</a:t>
            </a:r>
            <a:b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환경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01318"/>
              </p:ext>
            </p:extLst>
          </p:nvPr>
        </p:nvGraphicFramePr>
        <p:xfrm>
          <a:off x="2997843" y="555589"/>
          <a:ext cx="8594083" cy="587569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2102477">
                  <a:extLst>
                    <a:ext uri="{9D8B030D-6E8A-4147-A177-3AD203B41FA5}">
                      <a16:colId xmlns:a16="http://schemas.microsoft.com/office/drawing/2014/main" val="3127499326"/>
                    </a:ext>
                  </a:extLst>
                </a:gridCol>
                <a:gridCol w="6491606">
                  <a:extLst>
                    <a:ext uri="{9D8B030D-6E8A-4147-A177-3AD203B41FA5}">
                      <a16:colId xmlns:a16="http://schemas.microsoft.com/office/drawing/2014/main" val="3805136067"/>
                    </a:ext>
                  </a:extLst>
                </a:gridCol>
              </a:tblGrid>
              <a:tr h="11751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OS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Ubuntu 18.04 LTS (Bionic)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406667"/>
                  </a:ext>
                </a:extLst>
              </a:tr>
              <a:tr h="11751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Language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Python 3.7.x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JavaScript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9651911"/>
                  </a:ext>
                </a:extLst>
              </a:tr>
              <a:tr h="11751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Frontend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Vue.js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3566128"/>
                  </a:ext>
                </a:extLst>
              </a:tr>
              <a:tr h="11751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Backend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Django 3.0.x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1773671"/>
                  </a:ext>
                </a:extLst>
              </a:tr>
              <a:tr h="11751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DBMS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MySQL 8.0.x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1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4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A2E4D78-0863-4336-ABAB-947EDD97154A}"/>
              </a:ext>
            </a:extLst>
          </p:cNvPr>
          <p:cNvSpPr txBox="1">
            <a:spLocks/>
          </p:cNvSpPr>
          <p:nvPr/>
        </p:nvSpPr>
        <p:spPr>
          <a:xfrm>
            <a:off x="600075" y="464819"/>
            <a:ext cx="2108402" cy="2475605"/>
          </a:xfrm>
          <a:prstGeom prst="rect">
            <a:avLst/>
          </a:prstGeom>
          <a:effectLst/>
        </p:spPr>
        <p:txBody>
          <a:bodyPr anchor="t"/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dist"/>
            <a:r>
              <a:rPr lang="ko-KR" altLang="en-US" b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함께하는</a:t>
            </a:r>
            <a:endParaRPr lang="en-US" altLang="ko-KR" b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dist"/>
            <a:r>
              <a:rPr lang="ko-KR" altLang="en-US" b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사람들</a:t>
            </a:r>
          </a:p>
        </p:txBody>
      </p:sp>
    </p:spTree>
    <p:extLst>
      <p:ext uri="{BB962C8B-B14F-4D97-AF65-F5344CB8AC3E}">
        <p14:creationId xmlns:p14="http://schemas.microsoft.com/office/powerpoint/2010/main" val="41977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노란색, 표지판이(가) 표시된 사진&#10;&#10;자동 생성된 설명">
            <a:extLst>
              <a:ext uri="{FF2B5EF4-FFF2-40B4-BE49-F238E27FC236}">
                <a16:creationId xmlns:a16="http://schemas.microsoft.com/office/drawing/2014/main" id="{81D90B55-9F1F-4857-A6AA-FCFD1051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5FC04C-CEBD-43B1-8F77-1665531938C0}"/>
              </a:ext>
            </a:extLst>
          </p:cNvPr>
          <p:cNvSpPr txBox="1">
            <a:spLocks/>
          </p:cNvSpPr>
          <p:nvPr/>
        </p:nvSpPr>
        <p:spPr>
          <a:xfrm>
            <a:off x="600074" y="352679"/>
            <a:ext cx="2437765" cy="2475605"/>
          </a:xfrm>
          <a:prstGeom prst="rect">
            <a:avLst/>
          </a:prstGeom>
          <a:effectLst/>
        </p:spPr>
        <p:txBody>
          <a:bodyPr anchor="t"/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800" b="0" dirty="0">
                <a:solidFill>
                  <a:schemeClr val="bg1"/>
                </a:solidFill>
                <a:latin typeface="Gill Sans MT" panose="020B0502020104020203" pitchFamily="34" charset="0"/>
                <a:ea typeface="Noto Sans CJK KR Medium" panose="020B0600000000000000" pitchFamily="34" charset="-127"/>
              </a:rPr>
              <a:t>ER</a:t>
            </a:r>
            <a:r>
              <a:rPr lang="en-US" altLang="ko-KR" sz="3600" b="0" dirty="0">
                <a:solidFill>
                  <a:schemeClr val="bg1"/>
                </a:solidFill>
                <a:latin typeface="Gill Sans MT" panose="020B0502020104020203" pitchFamily="34" charset="0"/>
                <a:ea typeface="Noto Sans CJK KR Medium" panose="020B0600000000000000" pitchFamily="34" charset="-127"/>
              </a:rPr>
              <a:t> </a:t>
            </a:r>
            <a:r>
              <a:rPr lang="en-US" altLang="ko-KR" sz="2800" b="0" dirty="0">
                <a:solidFill>
                  <a:schemeClr val="bg1"/>
                </a:solidFill>
                <a:latin typeface="Gill Sans MT" panose="020B0502020104020203" pitchFamily="34" charset="0"/>
                <a:ea typeface="Noto Sans CJK KR Medium" panose="020B0600000000000000" pitchFamily="34" charset="-127"/>
              </a:rPr>
              <a:t>DIAGRAM</a:t>
            </a:r>
            <a:endParaRPr lang="ko-KR" altLang="en-US" sz="3600" b="0" dirty="0">
              <a:solidFill>
                <a:schemeClr val="bg1"/>
              </a:solidFill>
              <a:latin typeface="Gill Sans MT" panose="020B0502020104020203" pitchFamily="34" charset="0"/>
              <a:ea typeface="Noto Sans CJK KR Medium" panose="020B0600000000000000" pitchFamily="34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DF1AE94-E6BE-428C-AF85-32DB7A3F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81" y="447567"/>
            <a:ext cx="7985538" cy="60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5CCEE05-96F3-4639-A635-417560D3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6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075" y="464819"/>
            <a:ext cx="2108402" cy="2475605"/>
          </a:xfrm>
          <a:effectLst/>
        </p:spPr>
        <p:txBody>
          <a:bodyPr anchor="t"/>
          <a:lstStyle/>
          <a:p>
            <a:pPr algn="dist">
              <a:lnSpc>
                <a:spcPct val="100000"/>
              </a:lnSpc>
            </a:pPr>
            <a:r>
              <a:rPr lang="ko-KR" altLang="en-US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기존</a:t>
            </a:r>
            <a:b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명세와</a:t>
            </a:r>
            <a:b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ko-KR" altLang="en-US" b="0" dirty="0" err="1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여우별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’</a:t>
            </a:r>
            <a:br>
              <a:rPr lang="en-US" altLang="ko-KR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b="0" dirty="0">
                <a:solidFill>
                  <a:schemeClr val="bg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31500"/>
              </p:ext>
            </p:extLst>
          </p:nvPr>
        </p:nvGraphicFramePr>
        <p:xfrm>
          <a:off x="2997843" y="555589"/>
          <a:ext cx="8594083" cy="5804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3280">
                  <a:extLst>
                    <a:ext uri="{9D8B030D-6E8A-4147-A177-3AD203B41FA5}">
                      <a16:colId xmlns:a16="http://schemas.microsoft.com/office/drawing/2014/main" val="3127499326"/>
                    </a:ext>
                  </a:extLst>
                </a:gridCol>
                <a:gridCol w="4860803">
                  <a:extLst>
                    <a:ext uri="{9D8B030D-6E8A-4147-A177-3AD203B41FA5}">
                      <a16:colId xmlns:a16="http://schemas.microsoft.com/office/drawing/2014/main" val="3805136067"/>
                    </a:ext>
                  </a:extLst>
                </a:gridCol>
              </a:tblGrid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기존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여우별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06667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뉴스피드</a:t>
                      </a: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뉴스피드</a:t>
                      </a: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기능</a:t>
                      </a: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</a:t>
                      </a:r>
                      <a:r>
                        <a:rPr lang="ko-KR" altLang="en-US" sz="2200" baseline="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해시태그 등 추가</a:t>
                      </a:r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651911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유저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유저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66128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댓글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773671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트렌드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트렌드</a:t>
                      </a: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 </a:t>
                      </a: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월간 인기 글</a:t>
                      </a:r>
                      <a:endParaRPr lang="en-US" altLang="ko-KR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316552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명예의 전당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423643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trike="noStrike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큐레이션</a:t>
                      </a:r>
                      <a:r>
                        <a:rPr lang="ko-KR" altLang="en-US" sz="2200" strike="noStrike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세트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게시글</a:t>
                      </a: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‘</a:t>
                      </a: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좋아요</a:t>
                      </a:r>
                      <a:r>
                        <a:rPr lang="en-US" altLang="ko-KR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’ </a:t>
                      </a:r>
                      <a:r>
                        <a:rPr lang="ko-KR" altLang="en-US" sz="22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302576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trike="noStrike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게시글</a:t>
                      </a:r>
                      <a:r>
                        <a:rPr lang="ko-KR" altLang="en-US" sz="2200" strike="noStrike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sz="2200" strike="noStrike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큐레이션</a:t>
                      </a:r>
                      <a:r>
                        <a:rPr lang="ko-KR" altLang="en-US" sz="2200" strike="noStrike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텍스트 </a:t>
                      </a:r>
                      <a:r>
                        <a:rPr kumimoji="0" lang="ko-KR" altLang="en-US" sz="220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마이닝</a:t>
                      </a:r>
                      <a:r>
                        <a:rPr kumimoji="0" lang="en-US" altLang="ko-KR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 </a:t>
                      </a:r>
                      <a:r>
                        <a:rPr kumimoji="0" lang="ko-KR" alt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해시태그 추천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291386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trike="noStrike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큐레이션</a:t>
                      </a:r>
                      <a:r>
                        <a:rPr lang="ko-KR" altLang="en-US" sz="2200" strike="noStrike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날씨 안내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097183"/>
                  </a:ext>
                </a:extLst>
              </a:tr>
              <a:tr h="5804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작성 가능 시간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2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63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E37C73-A7D0-4184-BA21-474A9917A394}"/>
              </a:ext>
            </a:extLst>
          </p:cNvPr>
          <p:cNvSpPr txBox="1">
            <a:spLocks/>
          </p:cNvSpPr>
          <p:nvPr/>
        </p:nvSpPr>
        <p:spPr>
          <a:xfrm>
            <a:off x="600074" y="352679"/>
            <a:ext cx="2437765" cy="2475605"/>
          </a:xfrm>
          <a:prstGeom prst="rect">
            <a:avLst/>
          </a:prstGeom>
          <a:effectLst/>
        </p:spPr>
        <p:txBody>
          <a:bodyPr anchor="t"/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dist"/>
            <a:r>
              <a:rPr lang="en-US" altLang="ko-KR" sz="4800" b="0" dirty="0">
                <a:solidFill>
                  <a:schemeClr val="bg1"/>
                </a:solidFill>
                <a:latin typeface="Gill Sans MT" panose="020B0502020104020203" pitchFamily="34" charset="0"/>
                <a:ea typeface="Noto Sans CJK KR Medium" panose="020B0600000000000000" pitchFamily="34" charset="-127"/>
              </a:rPr>
              <a:t>SCREENSHOTS</a:t>
            </a:r>
            <a:endParaRPr lang="ko-KR" altLang="en-US" sz="3600" b="0" dirty="0">
              <a:solidFill>
                <a:schemeClr val="bg1"/>
              </a:solidFill>
              <a:latin typeface="Gill Sans MT" panose="020B0502020104020203" pitchFamily="34" charset="0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80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10000" y="773723"/>
            <a:ext cx="10571998" cy="1055077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4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순서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69929" y="1969477"/>
            <a:ext cx="6852140" cy="38893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System Architecture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기존 명세와 </a:t>
            </a:r>
            <a:r>
              <a:rPr lang="en-US" altLang="ko-KR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‘</a:t>
            </a:r>
            <a:r>
              <a:rPr lang="ko-KR" altLang="en-US" sz="3200" dirty="0" err="1">
                <a:latin typeface="Gill Sans MT" panose="020B0502020104020203" pitchFamily="34" charset="0"/>
                <a:ea typeface="Noto Sans CJK KR Medium" panose="020B0600000000000000" pitchFamily="34" charset="-127"/>
              </a:rPr>
              <a:t>여우별</a:t>
            </a:r>
            <a:r>
              <a:rPr lang="en-US" altLang="ko-KR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’ </a:t>
            </a:r>
            <a:r>
              <a:rPr lang="ko-KR" altLang="en-US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비교</a:t>
            </a:r>
            <a:endParaRPr lang="en-US" altLang="ko-KR" sz="3200" dirty="0">
              <a:latin typeface="Gill Sans MT" panose="020B0502020104020203" pitchFamily="34" charset="0"/>
              <a:ea typeface="Noto Sans CJK KR Medium" panose="020B0600000000000000" pitchFamily="34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기능 시연과 </a:t>
            </a:r>
            <a:r>
              <a:rPr lang="en-US" altLang="ko-KR" sz="3200" dirty="0">
                <a:latin typeface="Gill Sans MT" panose="020B0502020104020203" pitchFamily="34" charset="0"/>
                <a:ea typeface="Noto Sans CJK KR Medium" panose="020B0600000000000000" pitchFamily="34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199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346</TotalTime>
  <Words>122</Words>
  <Application>Microsoft Office PowerPoint</Application>
  <PresentationFormat>와이드스크린</PresentationFormat>
  <Paragraphs>47</Paragraphs>
  <Slides>12</Slides>
  <Notes>2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CJK KR Medium</vt:lpstr>
      <vt:lpstr>Noto Sans CJK KR Regular</vt:lpstr>
      <vt:lpstr>맑은 고딕</vt:lpstr>
      <vt:lpstr>Century Gothic</vt:lpstr>
      <vt:lpstr>Gill Sans MT</vt:lpstr>
      <vt:lpstr>Wingdings 2</vt:lpstr>
      <vt:lpstr>명언</vt:lpstr>
      <vt:lpstr>여우별</vt:lpstr>
      <vt:lpstr>구동 환경</vt:lpstr>
      <vt:lpstr>PowerPoint 프레젠테이션</vt:lpstr>
      <vt:lpstr>PowerPoint 프레젠테이션</vt:lpstr>
      <vt:lpstr>PowerPoint 프레젠테이션</vt:lpstr>
      <vt:lpstr>PowerPoint 프레젠테이션</vt:lpstr>
      <vt:lpstr>기존 명세와 ‘여우별’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여우별</dc:title>
  <dc:creator>multicampus</dc:creator>
  <cp:lastModifiedBy>이길현</cp:lastModifiedBy>
  <cp:revision>35</cp:revision>
  <dcterms:created xsi:type="dcterms:W3CDTF">2020-02-06T07:29:00Z</dcterms:created>
  <dcterms:modified xsi:type="dcterms:W3CDTF">2020-02-16T13:39:32Z</dcterms:modified>
</cp:coreProperties>
</file>