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1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6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3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8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E3CD-F5E8-4CAA-929E-4AAE49C3C867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C06A-DE5B-418C-9086-65867AD33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2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4222" y="2785672"/>
            <a:ext cx="1416832" cy="1286656"/>
            <a:chOff x="2614222" y="2785672"/>
            <a:chExt cx="1416832" cy="1286656"/>
          </a:xfrm>
        </p:grpSpPr>
        <p:sp>
          <p:nvSpPr>
            <p:cNvPr id="11" name="직사각형 10"/>
            <p:cNvSpPr/>
            <p:nvPr/>
          </p:nvSpPr>
          <p:spPr>
            <a:xfrm>
              <a:off x="2614222" y="2785672"/>
              <a:ext cx="1286656" cy="1286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223" y="3615689"/>
              <a:ext cx="456638" cy="456638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 rot="18900000">
              <a:off x="2940686" y="2917027"/>
              <a:ext cx="1090368" cy="567311"/>
              <a:chOff x="4355883" y="2934839"/>
              <a:chExt cx="632099" cy="241561"/>
            </a:xfrm>
          </p:grpSpPr>
          <p:sp>
            <p:nvSpPr>
              <p:cNvPr id="14" name="화살표: 오른쪽 13"/>
              <p:cNvSpPr/>
              <p:nvPr/>
            </p:nvSpPr>
            <p:spPr>
              <a:xfrm>
                <a:off x="4617244" y="2934839"/>
                <a:ext cx="370738" cy="241561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486563" y="2993707"/>
                <a:ext cx="108000" cy="123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55883" y="2993707"/>
                <a:ext cx="108000" cy="123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9122972" y="2822228"/>
            <a:ext cx="1286656" cy="1286656"/>
            <a:chOff x="5452672" y="2785672"/>
            <a:chExt cx="1286656" cy="1286656"/>
          </a:xfrm>
        </p:grpSpPr>
        <p:sp>
          <p:nvSpPr>
            <p:cNvPr id="4" name="직사각형 3"/>
            <p:cNvSpPr/>
            <p:nvPr/>
          </p:nvSpPr>
          <p:spPr>
            <a:xfrm>
              <a:off x="5452672" y="2785672"/>
              <a:ext cx="1286656" cy="1286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72" y="3615688"/>
              <a:ext cx="456639" cy="456639"/>
            </a:xfrm>
            <a:prstGeom prst="rect">
              <a:avLst/>
            </a:prstGeom>
          </p:spPr>
        </p:pic>
        <p:sp>
          <p:nvSpPr>
            <p:cNvPr id="6" name="화살표: 오른쪽 5"/>
            <p:cNvSpPr/>
            <p:nvPr/>
          </p:nvSpPr>
          <p:spPr>
            <a:xfrm rot="18900000">
              <a:off x="5835565" y="3124492"/>
              <a:ext cx="692012" cy="44237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2700000">
              <a:off x="5978642" y="2975192"/>
              <a:ext cx="569896" cy="56989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33" y="4033929"/>
            <a:ext cx="1286367" cy="12863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299" y="4033929"/>
            <a:ext cx="1292464" cy="128636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787957" y="2747273"/>
            <a:ext cx="1286656" cy="1286656"/>
            <a:chOff x="5787957" y="2747273"/>
            <a:chExt cx="1286656" cy="1286656"/>
          </a:xfrm>
        </p:grpSpPr>
        <p:sp>
          <p:nvSpPr>
            <p:cNvPr id="24" name="직사각형 23"/>
            <p:cNvSpPr/>
            <p:nvPr/>
          </p:nvSpPr>
          <p:spPr>
            <a:xfrm>
              <a:off x="5787957" y="2747273"/>
              <a:ext cx="1286656" cy="1286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958" y="3577290"/>
              <a:ext cx="456638" cy="456638"/>
            </a:xfrm>
            <a:prstGeom prst="rect">
              <a:avLst/>
            </a:prstGeom>
          </p:spPr>
        </p:pic>
        <p:sp>
          <p:nvSpPr>
            <p:cNvPr id="27" name="화살표: 오른쪽 26"/>
            <p:cNvSpPr/>
            <p:nvPr/>
          </p:nvSpPr>
          <p:spPr>
            <a:xfrm rot="18900000">
              <a:off x="6288531" y="3066453"/>
              <a:ext cx="635116" cy="2775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2700000">
              <a:off x="6222969" y="3208605"/>
              <a:ext cx="379905" cy="379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2700000">
              <a:off x="6576601" y="2867650"/>
              <a:ext cx="379905" cy="379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304" y="4506037"/>
            <a:ext cx="1292464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4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Hyuntae Jung</dc:creator>
  <cp:lastModifiedBy>Hyuntae Jung</cp:lastModifiedBy>
  <cp:revision>5</cp:revision>
  <dcterms:created xsi:type="dcterms:W3CDTF">2017-01-11T09:28:05Z</dcterms:created>
  <dcterms:modified xsi:type="dcterms:W3CDTF">2017-01-11T10:01:54Z</dcterms:modified>
</cp:coreProperties>
</file>