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5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3008-3314-4C01-9807-CD23FD6AF9CD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5D98-FD7F-4CF8-898A-27DFC857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Arial Black" panose="020B0A04020102020204" pitchFamily="34" charset="0"/>
              </a:rPr>
              <a:t>SENTITWIT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ALUMINUM FALCONS</a:t>
            </a:r>
          </a:p>
        </p:txBody>
      </p:sp>
    </p:spTree>
    <p:extLst>
      <p:ext uri="{BB962C8B-B14F-4D97-AF65-F5344CB8AC3E}">
        <p14:creationId xmlns:p14="http://schemas.microsoft.com/office/powerpoint/2010/main" val="283662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Sentitwit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real-time investment tool that uses Twitter Sentiment API.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 tracks down stock tickers an provides the user the overall sentiment of diverse investment companies.</a:t>
            </a:r>
          </a:p>
        </p:txBody>
      </p:sp>
    </p:spTree>
    <p:extLst>
      <p:ext uri="{BB962C8B-B14F-4D97-AF65-F5344CB8AC3E}">
        <p14:creationId xmlns:p14="http://schemas.microsoft.com/office/powerpoint/2010/main" val="360732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used as a Technical Indicator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ease to use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Real Time feedback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outputs a continuous average of tweets gathered for a given company</a:t>
            </a:r>
          </a:p>
        </p:txBody>
      </p:sp>
    </p:spTree>
    <p:extLst>
      <p:ext uri="{BB962C8B-B14F-4D97-AF65-F5344CB8AC3E}">
        <p14:creationId xmlns:p14="http://schemas.microsoft.com/office/powerpoint/2010/main" val="3376354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4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SENTITWIT</vt:lpstr>
      <vt:lpstr>What Is Sentitwit?</vt:lpstr>
      <vt:lpstr>Value Proposition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SENTITWIT</dc:title>
  <dc:creator>ROBERTO EDUARDO LOPEZ</dc:creator>
  <cp:lastModifiedBy>ROBERTO EDUARDO LOPEZ</cp:lastModifiedBy>
  <cp:revision>4</cp:revision>
  <dcterms:created xsi:type="dcterms:W3CDTF">2017-05-19T00:32:14Z</dcterms:created>
  <dcterms:modified xsi:type="dcterms:W3CDTF">2017-05-19T01:00:10Z</dcterms:modified>
</cp:coreProperties>
</file>