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7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4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9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9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2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4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AD0A-4B43-4DBD-AA6C-09BAE9B8860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8149-0458-4322-BF52-4ADFE8F21A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88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rmMk1Myrx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Anwendungsbereiche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Amazon Go und Amazon Dash Button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NrmMk1Myrx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3533" y="584200"/>
            <a:ext cx="10845800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31" y="2539737"/>
            <a:ext cx="11277338" cy="23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Amazon GO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Ziele:</a:t>
            </a:r>
          </a:p>
          <a:p>
            <a:r>
              <a:rPr lang="de-DE" dirty="0" smtClean="0"/>
              <a:t>Zeit sparen</a:t>
            </a:r>
          </a:p>
          <a:p>
            <a:r>
              <a:rPr lang="de-DE" dirty="0" smtClean="0"/>
              <a:t>Komfort erhöhen</a:t>
            </a:r>
          </a:p>
          <a:p>
            <a:r>
              <a:rPr lang="de-DE" dirty="0" smtClean="0"/>
              <a:t>Vereinfachte (gefühlt keine) Bezahlung</a:t>
            </a:r>
            <a:endParaRPr lang="de-DE" dirty="0" smtClean="0"/>
          </a:p>
          <a:p>
            <a:r>
              <a:rPr lang="de-DE" dirty="0" smtClean="0"/>
              <a:t>Tracking des Einkaufs und anfallende Kosten</a:t>
            </a:r>
          </a:p>
          <a:p>
            <a:r>
              <a:rPr lang="de-DE" dirty="0" smtClean="0"/>
              <a:t>Kundenbindung</a:t>
            </a:r>
          </a:p>
          <a:p>
            <a:r>
              <a:rPr lang="de-DE" dirty="0" smtClean="0"/>
              <a:t>Vereinfachter Kaufprozess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1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Amazon GO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Technologien / Standards</a:t>
            </a:r>
          </a:p>
          <a:p>
            <a:r>
              <a:rPr lang="de-DE" dirty="0" smtClean="0"/>
              <a:t>Per App und QR Code wird im Laden eingecheckt</a:t>
            </a:r>
          </a:p>
          <a:p>
            <a:r>
              <a:rPr lang="de-DE" dirty="0" smtClean="0"/>
              <a:t>„Sensor Fusion“: Mehrere Datenquellen werden zusammengeführt um die gekauften Produkte zu erfassen</a:t>
            </a:r>
          </a:p>
          <a:p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r>
              <a:rPr lang="de-DE" dirty="0" smtClean="0"/>
              <a:t>Abrechnung per App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879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Amazon Dash Button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858169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134"/>
            <a:ext cx="10714143" cy="27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 Button: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Bestellung</a:t>
            </a:r>
          </a:p>
          <a:p>
            <a:r>
              <a:rPr lang="de-DE" dirty="0" smtClean="0"/>
              <a:t>Kundenbindung</a:t>
            </a:r>
          </a:p>
          <a:p>
            <a:r>
              <a:rPr lang="de-DE" dirty="0" err="1" smtClean="0"/>
              <a:t>Datenalyse</a:t>
            </a:r>
            <a:r>
              <a:rPr lang="de-DE" dirty="0" smtClean="0"/>
              <a:t>/Kaufverhalten der Kunden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5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 Button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Technologie:</a:t>
            </a:r>
          </a:p>
          <a:p>
            <a:pPr lvl="1"/>
            <a:r>
              <a:rPr lang="de-DE" dirty="0" smtClean="0"/>
              <a:t>WLAN</a:t>
            </a:r>
          </a:p>
          <a:p>
            <a:pPr lvl="1"/>
            <a:r>
              <a:rPr lang="de-DE" dirty="0" smtClean="0"/>
              <a:t>Bluetooth ( für </a:t>
            </a:r>
            <a:r>
              <a:rPr lang="de-DE" dirty="0"/>
              <a:t>E</a:t>
            </a:r>
            <a:r>
              <a:rPr lang="de-DE" dirty="0" smtClean="0"/>
              <a:t>rsteinrichtung)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25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Anwendungsbereiche</vt:lpstr>
      <vt:lpstr>PowerPoint-Präsentation</vt:lpstr>
      <vt:lpstr>PowerPoint-Präsentation</vt:lpstr>
      <vt:lpstr>Amazon GO </vt:lpstr>
      <vt:lpstr>Amazon GO </vt:lpstr>
      <vt:lpstr>Amazon Dash Button</vt:lpstr>
      <vt:lpstr>PowerPoint-Präsentation</vt:lpstr>
      <vt:lpstr>Dash Button: Ziele</vt:lpstr>
      <vt:lpstr>Dash 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Anwendungsbereiche</dc:title>
  <dc:creator>Windows-Benutzer</dc:creator>
  <cp:lastModifiedBy>Windows-Benutzer</cp:lastModifiedBy>
  <cp:revision>6</cp:revision>
  <dcterms:created xsi:type="dcterms:W3CDTF">2017-04-11T12:11:30Z</dcterms:created>
  <dcterms:modified xsi:type="dcterms:W3CDTF">2017-04-11T12:52:28Z</dcterms:modified>
</cp:coreProperties>
</file>