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7E53520-B626-4693-8FBE-F6BCF313E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C3C77411-2CD5-4F8D-A1D0-7B90790AD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7C51EC3-56AE-4330-985B-19F8C412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D96EE39-E4F9-44DF-BE8E-E035C2CB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D133C85-BF07-4F0E-B202-D80C830E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58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F1A16F2-A8D9-4816-864B-9EAF93F4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2B43E1C5-0373-4B9C-A9DD-4E1F31FEF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AD3FDBA-55A4-4CB5-9EE1-224D993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43167BA-E16C-40C2-9A5C-CE0E8D83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B56F855-75E6-46A7-AC9D-CB684F7E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BB4BB2F8-0654-4BB0-BB52-76407700D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91E55547-F2E4-47C0-B2D5-2F30FF270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39C8324-5FF2-4762-A259-120A69E5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0083AA0-4B15-4BE2-AC75-2FFBA39E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CED7D83-E5D8-4FCD-A3D3-47B5A5D4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3C339DD-92A0-4C13-9135-A9F3A74F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AAFA3D1-9982-4CD4-9D49-E4E4E8AF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ACD002A-6A35-4334-9D16-F8912CF7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5B92643-7265-478F-A4F2-A9B96629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A90CCC6-D634-4F10-B60D-540AF8C4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9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F53F7A4-F35F-4FDE-8441-503F63A6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50E47C1-6415-4764-A52E-BEE5FC68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66C78AE-AB53-4E88-BCE3-59CE93A5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5C91559-0A42-4452-AE76-87E2BA53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A88D400-2E0D-4DB1-A377-C2055B08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67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B5F8A28-A358-4679-A2EB-59BCA2D8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6F02D7E-9421-425D-89C9-DB40C66EC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B185C9BA-ACD1-4FB8-A960-CFE39CC02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55E0A1E-A742-45E8-B584-EBE381A6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8E77D5-9291-4248-9E0C-B0C770F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B8660A7E-1659-47EE-A4E2-EA310DA2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44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34C849C-3523-493E-AEA6-799BAF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81F51F-F513-4D13-8574-D7D7BCBE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F1A875B0-A605-4DD2-A1B7-069537A52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45669F04-0738-4D5D-B80E-173C31152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30CF1AA6-E053-4736-8226-753B3699F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3C837AF3-7492-4815-9987-56DCD59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31FF293-7456-4ACA-AC1F-3BC2582F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A5A0B44C-F26D-48B0-9645-031D2177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6D1D56-4542-4464-BB59-08A9CF45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75412BB-6083-4D7E-A4FB-A4579D42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D9B009C2-76AC-418F-8943-F6283262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A94C2BD-9258-4685-BEE1-CB97F9A9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D7230E5C-6A17-4C27-9632-6E1842F2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85C01D82-2D23-4188-B59B-957333D9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128861A9-32D3-48B2-98FB-56A92492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7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D766BBE-B02A-4ADE-9A8D-0774F1FA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18ABD40-5A8F-432E-941A-C830B944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F604317-2AF0-4439-B804-8114B6F23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97B2FE9-ED6E-477B-A3CF-37D55524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4DC0A96-9957-49D0-A4FE-7697F04C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F63892B-1C92-418A-81AB-68EE2A82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5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85CA070-5EC4-41E1-90CD-8D274086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BF65E5E7-C455-42AD-B86E-49276CA8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ED95457-A94E-46C9-AB6C-79866093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4FA65EF-42F8-4C14-A480-6B518CD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0C6A111-B7C7-480D-A391-A8892880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B12D4A7-8AB3-407C-ADBD-9F4566EC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2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B2900D92-A202-4C38-9EC2-DCAD16AD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6A733FD-367B-4F70-BA56-12B18458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81B8221-F97E-43A2-987D-6659BAF0E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3D03-06E0-4B7D-B022-5BB5CEDE2BC0}" type="datetimeFigureOut">
              <a:rPr lang="de-DE" smtClean="0"/>
              <a:t>26.06.17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4A9E2C0-7D62-43AB-8CB9-91171D599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A8047FE-A15B-4618-B271-43048565A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D185-D46B-4CBC-90EE-CBA27BA2F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7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91kodi1bvg/Emergency-DashButt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0.png"/><Relationship Id="rId21" Type="http://schemas.openxmlformats.org/officeDocument/2006/relationships/image" Target="../media/image20.svg"/><Relationship Id="rId22" Type="http://schemas.openxmlformats.org/officeDocument/2006/relationships/image" Target="../media/image11.png"/><Relationship Id="rId23" Type="http://schemas.openxmlformats.org/officeDocument/2006/relationships/image" Target="../media/image22.svg"/><Relationship Id="rId24" Type="http://schemas.openxmlformats.org/officeDocument/2006/relationships/image" Target="../media/image12.png"/><Relationship Id="rId25" Type="http://schemas.openxmlformats.org/officeDocument/2006/relationships/image" Target="../media/image13.tmp"/><Relationship Id="rId26" Type="http://schemas.openxmlformats.org/officeDocument/2006/relationships/image" Target="../media/image14.png"/><Relationship Id="rId10" Type="http://schemas.openxmlformats.org/officeDocument/2006/relationships/image" Target="../media/image10.svg"/><Relationship Id="rId11" Type="http://schemas.openxmlformats.org/officeDocument/2006/relationships/image" Target="../media/image5.png"/><Relationship Id="rId12" Type="http://schemas.openxmlformats.org/officeDocument/2006/relationships/image" Target="../media/image12.svg"/><Relationship Id="rId13" Type="http://schemas.openxmlformats.org/officeDocument/2006/relationships/image" Target="../media/image6.png"/><Relationship Id="rId14" Type="http://schemas.openxmlformats.org/officeDocument/2006/relationships/image" Target="../media/image14.svg"/><Relationship Id="rId15" Type="http://schemas.openxmlformats.org/officeDocument/2006/relationships/image" Target="../media/image7.png"/><Relationship Id="rId16" Type="http://schemas.openxmlformats.org/officeDocument/2006/relationships/image" Target="../media/image16.svg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9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6.png"/><Relationship Id="rId21" Type="http://schemas.openxmlformats.org/officeDocument/2006/relationships/image" Target="../media/image28.svg"/><Relationship Id="rId22" Type="http://schemas.openxmlformats.org/officeDocument/2006/relationships/image" Target="../media/image17.png"/><Relationship Id="rId23" Type="http://schemas.openxmlformats.org/officeDocument/2006/relationships/image" Target="../media/image30.svg"/><Relationship Id="rId24" Type="http://schemas.openxmlformats.org/officeDocument/2006/relationships/image" Target="../media/image10.png"/><Relationship Id="rId25" Type="http://schemas.openxmlformats.org/officeDocument/2006/relationships/image" Target="../media/image20.svg"/><Relationship Id="rId26" Type="http://schemas.openxmlformats.org/officeDocument/2006/relationships/image" Target="../media/image11.png"/><Relationship Id="rId27" Type="http://schemas.openxmlformats.org/officeDocument/2006/relationships/image" Target="../media/image22.svg"/><Relationship Id="rId28" Type="http://schemas.openxmlformats.org/officeDocument/2006/relationships/image" Target="../media/image12.png"/><Relationship Id="rId29" Type="http://schemas.openxmlformats.org/officeDocument/2006/relationships/image" Target="../media/image8.png"/><Relationship Id="rId30" Type="http://schemas.openxmlformats.org/officeDocument/2006/relationships/image" Target="../media/image9.png"/><Relationship Id="rId31" Type="http://schemas.openxmlformats.org/officeDocument/2006/relationships/image" Target="../media/image18.svg"/><Relationship Id="rId10" Type="http://schemas.openxmlformats.org/officeDocument/2006/relationships/image" Target="../media/image10.svg"/><Relationship Id="rId11" Type="http://schemas.openxmlformats.org/officeDocument/2006/relationships/image" Target="../media/image13.tmp"/><Relationship Id="rId12" Type="http://schemas.openxmlformats.org/officeDocument/2006/relationships/image" Target="../media/image15.png"/><Relationship Id="rId15" Type="http://schemas.openxmlformats.org/officeDocument/2006/relationships/image" Target="../media/image26.svg"/><Relationship Id="rId16" Type="http://schemas.openxmlformats.org/officeDocument/2006/relationships/image" Target="../media/image6.png"/><Relationship Id="rId17" Type="http://schemas.openxmlformats.org/officeDocument/2006/relationships/image" Target="../media/image14.svg"/><Relationship Id="rId18" Type="http://schemas.openxmlformats.org/officeDocument/2006/relationships/image" Target="../media/image7.png"/><Relationship Id="rId19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5" Type="http://schemas.openxmlformats.org/officeDocument/2006/relationships/image" Target="../media/image5.svg"/><Relationship Id="rId6" Type="http://schemas.openxmlformats.org/officeDocument/2006/relationships/image" Target="../media/image2.png"/><Relationship Id="rId7" Type="http://schemas.openxmlformats.org/officeDocument/2006/relationships/image" Target="../media/image7.sv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3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5" Type="http://schemas.openxmlformats.org/officeDocument/2006/relationships/image" Target="../media/image18.svg"/><Relationship Id="rId20" Type="http://schemas.openxmlformats.org/officeDocument/2006/relationships/image" Target="../media/image17.png"/><Relationship Id="rId21" Type="http://schemas.openxmlformats.org/officeDocument/2006/relationships/image" Target="../media/image30.svg"/><Relationship Id="rId22" Type="http://schemas.openxmlformats.org/officeDocument/2006/relationships/image" Target="../media/image15.png"/><Relationship Id="rId23" Type="http://schemas.openxmlformats.org/officeDocument/2006/relationships/image" Target="../media/image26.svg"/><Relationship Id="rId24" Type="http://schemas.openxmlformats.org/officeDocument/2006/relationships/image" Target="../media/image18.png"/><Relationship Id="rId25" Type="http://schemas.openxmlformats.org/officeDocument/2006/relationships/image" Target="../media/image32.svg"/><Relationship Id="rId26" Type="http://schemas.openxmlformats.org/officeDocument/2006/relationships/image" Target="../media/image19.png"/><Relationship Id="rId27" Type="http://schemas.openxmlformats.org/officeDocument/2006/relationships/image" Target="../media/image34.svg"/><Relationship Id="rId28" Type="http://schemas.openxmlformats.org/officeDocument/2006/relationships/image" Target="../media/image10.png"/><Relationship Id="rId29" Type="http://schemas.openxmlformats.org/officeDocument/2006/relationships/image" Target="../media/image20.svg"/><Relationship Id="rId30" Type="http://schemas.openxmlformats.org/officeDocument/2006/relationships/image" Target="../media/image11.png"/><Relationship Id="rId31" Type="http://schemas.openxmlformats.org/officeDocument/2006/relationships/image" Target="../media/image22.svg"/><Relationship Id="rId32" Type="http://schemas.openxmlformats.org/officeDocument/2006/relationships/image" Target="../media/image12.png"/><Relationship Id="rId10" Type="http://schemas.openxmlformats.org/officeDocument/2006/relationships/image" Target="../media/image10.svg"/><Relationship Id="rId11" Type="http://schemas.openxmlformats.org/officeDocument/2006/relationships/image" Target="../media/image13.tmp"/><Relationship Id="rId12" Type="http://schemas.openxmlformats.org/officeDocument/2006/relationships/image" Target="../media/image16.png"/><Relationship Id="rId33" Type="http://schemas.openxmlformats.org/officeDocument/2006/relationships/image" Target="../media/image8.png"/><Relationship Id="rId34" Type="http://schemas.openxmlformats.org/officeDocument/2006/relationships/image" Target="../media/image9.png"/><Relationship Id="rId15" Type="http://schemas.openxmlformats.org/officeDocument/2006/relationships/image" Target="../media/image28.svg"/><Relationship Id="rId16" Type="http://schemas.openxmlformats.org/officeDocument/2006/relationships/image" Target="../media/image6.png"/><Relationship Id="rId17" Type="http://schemas.openxmlformats.org/officeDocument/2006/relationships/image" Target="../media/image14.svg"/><Relationship Id="rId18" Type="http://schemas.openxmlformats.org/officeDocument/2006/relationships/image" Target="../media/image7.png"/><Relationship Id="rId19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5" Type="http://schemas.openxmlformats.org/officeDocument/2006/relationships/image" Target="../media/image5.svg"/><Relationship Id="rId6" Type="http://schemas.openxmlformats.org/officeDocument/2006/relationships/image" Target="../media/image2.png"/><Relationship Id="rId7" Type="http://schemas.openxmlformats.org/officeDocument/2006/relationships/image" Target="../media/image7.sv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3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2" Type="http://schemas.openxmlformats.org/officeDocument/2006/relationships/image" Target="../media/image28.svg"/><Relationship Id="rId23" Type="http://schemas.openxmlformats.org/officeDocument/2006/relationships/image" Target="../media/image6.png"/><Relationship Id="rId24" Type="http://schemas.openxmlformats.org/officeDocument/2006/relationships/image" Target="../media/image14.svg"/><Relationship Id="rId25" Type="http://schemas.openxmlformats.org/officeDocument/2006/relationships/image" Target="../media/image7.png"/><Relationship Id="rId26" Type="http://schemas.openxmlformats.org/officeDocument/2006/relationships/image" Target="../media/image16.svg"/><Relationship Id="rId27" Type="http://schemas.openxmlformats.org/officeDocument/2006/relationships/image" Target="../media/image17.png"/><Relationship Id="rId28" Type="http://schemas.openxmlformats.org/officeDocument/2006/relationships/image" Target="../media/image30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3.svg"/><Relationship Id="rId5" Type="http://schemas.openxmlformats.org/officeDocument/2006/relationships/image" Target="../media/image5.svg"/><Relationship Id="rId30" Type="http://schemas.openxmlformats.org/officeDocument/2006/relationships/image" Target="../media/image26.svg"/><Relationship Id="rId31" Type="http://schemas.openxmlformats.org/officeDocument/2006/relationships/image" Target="../media/image22.png"/><Relationship Id="rId32" Type="http://schemas.openxmlformats.org/officeDocument/2006/relationships/image" Target="../media/image38.svg"/><Relationship Id="rId6" Type="http://schemas.openxmlformats.org/officeDocument/2006/relationships/image" Target="../media/image2.png"/><Relationship Id="rId34" Type="http://schemas.openxmlformats.org/officeDocument/2006/relationships/image" Target="../media/image40.svg"/><Relationship Id="rId35" Type="http://schemas.openxmlformats.org/officeDocument/2006/relationships/image" Target="../media/image24.png"/><Relationship Id="rId36" Type="http://schemas.openxmlformats.org/officeDocument/2006/relationships/image" Target="../media/image8.png"/><Relationship Id="rId7" Type="http://schemas.openxmlformats.org/officeDocument/2006/relationships/image" Target="../media/image7.sv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33" Type="http://schemas.openxmlformats.org/officeDocument/2006/relationships/image" Target="../media/image23.png"/><Relationship Id="rId10" Type="http://schemas.openxmlformats.org/officeDocument/2006/relationships/image" Target="../media/image10.svg"/><Relationship Id="rId11" Type="http://schemas.openxmlformats.org/officeDocument/2006/relationships/image" Target="../media/image10.png"/><Relationship Id="rId12" Type="http://schemas.openxmlformats.org/officeDocument/2006/relationships/image" Target="../media/image20.svg"/><Relationship Id="rId13" Type="http://schemas.openxmlformats.org/officeDocument/2006/relationships/image" Target="../media/image20.png"/><Relationship Id="rId14" Type="http://schemas.openxmlformats.org/officeDocument/2006/relationships/image" Target="../media/image11.png"/><Relationship Id="rId15" Type="http://schemas.openxmlformats.org/officeDocument/2006/relationships/image" Target="../media/image22.svg"/><Relationship Id="rId16" Type="http://schemas.openxmlformats.org/officeDocument/2006/relationships/image" Target="../media/image21.png"/><Relationship Id="rId17" Type="http://schemas.openxmlformats.org/officeDocument/2006/relationships/image" Target="../media/image12.png"/><Relationship Id="rId18" Type="http://schemas.openxmlformats.org/officeDocument/2006/relationships/image" Target="../media/image13.tmp"/><Relationship Id="rId19" Type="http://schemas.openxmlformats.org/officeDocument/2006/relationships/image" Target="../media/image16.png"/><Relationship Id="rId37" Type="http://schemas.openxmlformats.org/officeDocument/2006/relationships/image" Target="../media/image9.png"/><Relationship Id="rId38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0" Type="http://schemas.openxmlformats.org/officeDocument/2006/relationships/image" Target="../media/image13.tmp"/><Relationship Id="rId21" Type="http://schemas.openxmlformats.org/officeDocument/2006/relationships/image" Target="../media/image16.png"/><Relationship Id="rId34" Type="http://schemas.openxmlformats.org/officeDocument/2006/relationships/image" Target="../media/image9.png"/><Relationship Id="rId35" Type="http://schemas.openxmlformats.org/officeDocument/2006/relationships/image" Target="../media/image18.svg"/><Relationship Id="rId24" Type="http://schemas.openxmlformats.org/officeDocument/2006/relationships/image" Target="../media/image28.svg"/><Relationship Id="rId25" Type="http://schemas.openxmlformats.org/officeDocument/2006/relationships/image" Target="../media/image6.png"/><Relationship Id="rId26" Type="http://schemas.openxmlformats.org/officeDocument/2006/relationships/image" Target="../media/image14.svg"/><Relationship Id="rId27" Type="http://schemas.openxmlformats.org/officeDocument/2006/relationships/image" Target="../media/image7.png"/><Relationship Id="rId28" Type="http://schemas.openxmlformats.org/officeDocument/2006/relationships/image" Target="../media/image16.svg"/><Relationship Id="rId29" Type="http://schemas.openxmlformats.org/officeDocument/2006/relationships/image" Target="../media/image17.png"/><Relationship Id="rId30" Type="http://schemas.openxmlformats.org/officeDocument/2006/relationships/image" Target="../media/image30.svg"/><Relationship Id="rId31" Type="http://schemas.openxmlformats.org/officeDocument/2006/relationships/image" Target="../media/image15.png"/><Relationship Id="rId32" Type="http://schemas.openxmlformats.org/officeDocument/2006/relationships/image" Target="../media/image26.svg"/><Relationship Id="rId10" Type="http://schemas.openxmlformats.org/officeDocument/2006/relationships/image" Target="../media/image10.svg"/><Relationship Id="rId11" Type="http://schemas.openxmlformats.org/officeDocument/2006/relationships/image" Target="../media/image25.png"/><Relationship Id="rId12" Type="http://schemas.openxmlformats.org/officeDocument/2006/relationships/image" Target="../media/image43.svg"/><Relationship Id="rId13" Type="http://schemas.openxmlformats.org/officeDocument/2006/relationships/image" Target="../media/image10.png"/><Relationship Id="rId14" Type="http://schemas.openxmlformats.org/officeDocument/2006/relationships/image" Target="../media/image20.svg"/><Relationship Id="rId15" Type="http://schemas.openxmlformats.org/officeDocument/2006/relationships/image" Target="../media/image20.png"/><Relationship Id="rId16" Type="http://schemas.openxmlformats.org/officeDocument/2006/relationships/image" Target="../media/image11.png"/><Relationship Id="rId17" Type="http://schemas.openxmlformats.org/officeDocument/2006/relationships/image" Target="../media/image22.svg"/><Relationship Id="rId18" Type="http://schemas.openxmlformats.org/officeDocument/2006/relationships/image" Target="../media/image21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5" Type="http://schemas.openxmlformats.org/officeDocument/2006/relationships/image" Target="../media/image5.svg"/><Relationship Id="rId6" Type="http://schemas.openxmlformats.org/officeDocument/2006/relationships/image" Target="../media/image2.png"/><Relationship Id="rId7" Type="http://schemas.openxmlformats.org/officeDocument/2006/relationships/image" Target="../media/image7.sv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3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5EC57F-7CFF-41F7-8208-7FA84569C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Emergency-</a:t>
            </a:r>
            <a:r>
              <a:rPr lang="de-DE" dirty="0" err="1" smtClean="0"/>
              <a:t>DashButton</a:t>
            </a:r>
            <a:endParaRPr lang="de-DE" dirty="0"/>
          </a:p>
        </p:txBody>
      </p:sp>
      <p:pic>
        <p:nvPicPr>
          <p:cNvPr id="5" name="Grafik 4" descr="Ein Bild, das Objekt, Ding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8BE4D0D4-C957-4B8F-A80B-BF5906FA8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07" y="4218844"/>
            <a:ext cx="2692931" cy="22620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15CAB1D1-CC3D-4D76-B2BB-3907E84EF46B}"/>
              </a:ext>
            </a:extLst>
          </p:cNvPr>
          <p:cNvSpPr txBox="1"/>
          <p:nvPr/>
        </p:nvSpPr>
        <p:spPr>
          <a:xfrm>
            <a:off x="1166191" y="4662923"/>
            <a:ext cx="380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Abdelkader Wahb</a:t>
            </a:r>
          </a:p>
          <a:p>
            <a:r>
              <a:rPr lang="de-DE" dirty="0"/>
              <a:t>Dimitri </a:t>
            </a:r>
            <a:r>
              <a:rPr lang="de-DE" dirty="0" err="1"/>
              <a:t>Komann</a:t>
            </a:r>
            <a:endParaRPr lang="de-DE" dirty="0"/>
          </a:p>
          <a:p>
            <a:r>
              <a:rPr lang="de-DE" dirty="0"/>
              <a:t>Waleri Janzen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F9949694-DC48-4615-AF9E-3A380EE7703B}"/>
              </a:ext>
            </a:extLst>
          </p:cNvPr>
          <p:cNvSpPr txBox="1"/>
          <p:nvPr/>
        </p:nvSpPr>
        <p:spPr>
          <a:xfrm>
            <a:off x="1166191" y="6111574"/>
            <a:ext cx="65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Github</a:t>
            </a:r>
            <a:r>
              <a:rPr lang="de-DE" dirty="0"/>
              <a:t> Link: </a:t>
            </a:r>
            <a:r>
              <a:rPr lang="de-DE" dirty="0">
                <a:hlinkClick r:id="rId3"/>
              </a:rPr>
              <a:t>https://github.com/91kodi1bvg/Emergency-DashButton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6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C4210C6-18F6-417E-B441-1A07B2E4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2D37CD2-8D4D-490E-B3A5-35EED0BB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Was ist </a:t>
            </a:r>
            <a:r>
              <a:rPr lang="de-DE" dirty="0" smtClean="0"/>
              <a:t>Emergency-</a:t>
            </a:r>
            <a:r>
              <a:rPr lang="de-DE" dirty="0" err="1" smtClean="0"/>
              <a:t>DashButton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Use</a:t>
            </a:r>
            <a:r>
              <a:rPr lang="de-DE" dirty="0"/>
              <a:t>-</a:t>
            </a:r>
            <a:r>
              <a:rPr lang="de-DE" dirty="0" smtClean="0"/>
              <a:t>Case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Konfigurationen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0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93200C74-612C-4194-B3F5-8E3C7606EF09}"/>
              </a:ext>
            </a:extLst>
          </p:cNvPr>
          <p:cNvGrpSpPr/>
          <p:nvPr/>
        </p:nvGrpSpPr>
        <p:grpSpPr>
          <a:xfrm>
            <a:off x="1763880" y="3820893"/>
            <a:ext cx="934609" cy="380338"/>
            <a:chOff x="2570922" y="1762539"/>
            <a:chExt cx="1604838" cy="64935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="" xmlns:a16="http://schemas.microsoft.com/office/drawing/2014/main" id="{49D3D83B-0970-44AE-91E4-FB9850EA23EF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="" xmlns:a16="http://schemas.microsoft.com/office/drawing/2014/main" id="{090C5E7F-30E4-400C-9261-672A55D4CC32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 descr="Drahtlosrouter">
            <a:extLst>
              <a:ext uri="{FF2B5EF4-FFF2-40B4-BE49-F238E27FC236}">
                <a16:creationId xmlns="" xmlns:a16="http://schemas.microsoft.com/office/drawing/2014/main" id="{6BB08701-E0A6-4C80-858F-B6F6C253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1542" y="1794563"/>
            <a:ext cx="1305339" cy="13053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78FCE1D-C3AD-4265-87BD-0D6FD1E80F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3" t="13815" r="5495" b="15323"/>
          <a:stretch/>
        </p:blipFill>
        <p:spPr>
          <a:xfrm>
            <a:off x="5631500" y="3336080"/>
            <a:ext cx="1000429" cy="787661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968D98AD-F615-46E6-8AA7-B9B5EC0047C9}"/>
              </a:ext>
            </a:extLst>
          </p:cNvPr>
          <p:cNvCxnSpPr>
            <a:cxnSpLocks/>
          </p:cNvCxnSpPr>
          <p:nvPr/>
        </p:nvCxnSpPr>
        <p:spPr>
          <a:xfrm flipV="1">
            <a:off x="3260030" y="2911060"/>
            <a:ext cx="980661" cy="68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WLAN">
            <a:extLst>
              <a:ext uri="{FF2B5EF4-FFF2-40B4-BE49-F238E27FC236}">
                <a16:creationId xmlns="" xmlns:a16="http://schemas.microsoft.com/office/drawing/2014/main" id="{79A6F6F6-7034-4A4C-881E-A265DEB84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863038">
            <a:off x="2636002" y="3320609"/>
            <a:ext cx="766958" cy="766958"/>
          </a:xfrm>
          <a:prstGeom prst="rect">
            <a:avLst/>
          </a:prstGeom>
        </p:spPr>
      </p:pic>
      <p:pic>
        <p:nvPicPr>
          <p:cNvPr id="24" name="Grafik 23" descr="WLAN">
            <a:extLst>
              <a:ext uri="{FF2B5EF4-FFF2-40B4-BE49-F238E27FC236}">
                <a16:creationId xmlns="" xmlns:a16="http://schemas.microsoft.com/office/drawing/2014/main" id="{8D7221B3-B225-4DC5-B6E8-2E6559B54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92929">
            <a:off x="5613613" y="2817801"/>
            <a:ext cx="766958" cy="766958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4B858873-6361-4C7B-B617-FFCC0F362A5B}"/>
              </a:ext>
            </a:extLst>
          </p:cNvPr>
          <p:cNvCxnSpPr>
            <a:cxnSpLocks/>
          </p:cNvCxnSpPr>
          <p:nvPr/>
        </p:nvCxnSpPr>
        <p:spPr>
          <a:xfrm>
            <a:off x="5181595" y="2911060"/>
            <a:ext cx="615447" cy="653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="" xmlns:a16="http://schemas.microsoft.com/office/drawing/2014/main" id="{7F8AACA6-2402-4324-BAC1-97AC1335DE04}"/>
              </a:ext>
            </a:extLst>
          </p:cNvPr>
          <p:cNvSpPr/>
          <p:nvPr/>
        </p:nvSpPr>
        <p:spPr>
          <a:xfrm>
            <a:off x="106017" y="1699436"/>
            <a:ext cx="6967320" cy="4552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 descr="Mann">
            <a:extLst>
              <a:ext uri="{FF2B5EF4-FFF2-40B4-BE49-F238E27FC236}">
                <a16:creationId xmlns="" xmlns:a16="http://schemas.microsoft.com/office/drawing/2014/main" id="{150517F5-5B17-41F2-94C7-A7C3596C51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440" y="1881411"/>
            <a:ext cx="1608317" cy="1608317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0677AE97-F7F2-49D8-8F2F-98429B041CA6}"/>
              </a:ext>
            </a:extLst>
          </p:cNvPr>
          <p:cNvGrpSpPr/>
          <p:nvPr/>
        </p:nvGrpSpPr>
        <p:grpSpPr>
          <a:xfrm>
            <a:off x="9587340" y="1920042"/>
            <a:ext cx="1653404" cy="1653404"/>
            <a:chOff x="9587340" y="1920042"/>
            <a:chExt cx="1653404" cy="1653404"/>
          </a:xfrm>
        </p:grpSpPr>
        <p:pic>
          <p:nvPicPr>
            <p:cNvPr id="38" name="Grafik 37" descr="Smartphone">
              <a:extLst>
                <a:ext uri="{FF2B5EF4-FFF2-40B4-BE49-F238E27FC236}">
                  <a16:creationId xmlns="" xmlns:a16="http://schemas.microsoft.com/office/drawing/2014/main" id="{13542063-4133-49D7-BCBA-E2972B2C6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587340" y="1920042"/>
              <a:ext cx="1653404" cy="1653404"/>
            </a:xfrm>
            <a:prstGeom prst="rect">
              <a:avLst/>
            </a:prstGeom>
          </p:spPr>
        </p:pic>
        <p:pic>
          <p:nvPicPr>
            <p:cNvPr id="40" name="Grafik 39" descr="Umschlag">
              <a:extLst>
                <a:ext uri="{FF2B5EF4-FFF2-40B4-BE49-F238E27FC236}">
                  <a16:creationId xmlns="" xmlns:a16="http://schemas.microsoft.com/office/drawing/2014/main" id="{6DD81C19-3181-41B3-9968-518240228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24109" y="2369113"/>
              <a:ext cx="579865" cy="579865"/>
            </a:xfrm>
            <a:prstGeom prst="rect">
              <a:avLst/>
            </a:prstGeom>
          </p:spPr>
        </p:pic>
      </p:grpSp>
      <p:sp>
        <p:nvSpPr>
          <p:cNvPr id="96" name="Textfeld 95">
            <a:extLst>
              <a:ext uri="{FF2B5EF4-FFF2-40B4-BE49-F238E27FC236}">
                <a16:creationId xmlns="" xmlns:a16="http://schemas.microsoft.com/office/drawing/2014/main" id="{71494E6E-AFC7-4A36-8F27-FF9FDBD2F92D}"/>
              </a:ext>
            </a:extLst>
          </p:cNvPr>
          <p:cNvSpPr txBox="1"/>
          <p:nvPr/>
        </p:nvSpPr>
        <p:spPr>
          <a:xfrm>
            <a:off x="11240744" y="3546680"/>
            <a:ext cx="8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Helfer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="" xmlns:a16="http://schemas.microsoft.com/office/drawing/2014/main" id="{C0375EEB-9D65-4806-91FC-5A6FA9CD048C}"/>
              </a:ext>
            </a:extLst>
          </p:cNvPr>
          <p:cNvCxnSpPr>
            <a:cxnSpLocks/>
          </p:cNvCxnSpPr>
          <p:nvPr/>
        </p:nvCxnSpPr>
        <p:spPr>
          <a:xfrm flipV="1">
            <a:off x="5225392" y="2738446"/>
            <a:ext cx="2142817" cy="19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="" xmlns:a16="http://schemas.microsoft.com/office/drawing/2014/main" id="{58566917-3015-4599-93D5-DBD56BB120FD}"/>
              </a:ext>
            </a:extLst>
          </p:cNvPr>
          <p:cNvCxnSpPr>
            <a:cxnSpLocks/>
          </p:cNvCxnSpPr>
          <p:nvPr/>
        </p:nvCxnSpPr>
        <p:spPr>
          <a:xfrm>
            <a:off x="9473707" y="2738445"/>
            <a:ext cx="54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="" xmlns:a16="http://schemas.microsoft.com/office/drawing/2014/main" id="{C11C561D-3D7D-47DA-9EFC-6CC657D8E2AD}"/>
              </a:ext>
            </a:extLst>
          </p:cNvPr>
          <p:cNvSpPr txBox="1"/>
          <p:nvPr/>
        </p:nvSpPr>
        <p:spPr>
          <a:xfrm>
            <a:off x="5477528" y="4041483"/>
            <a:ext cx="13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Raspberry Pi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="" xmlns:a16="http://schemas.microsoft.com/office/drawing/2014/main" id="{9C782230-E4FF-49D6-8BBD-DD8635B86A0E}"/>
              </a:ext>
            </a:extLst>
          </p:cNvPr>
          <p:cNvSpPr txBox="1"/>
          <p:nvPr/>
        </p:nvSpPr>
        <p:spPr>
          <a:xfrm>
            <a:off x="1636070" y="4287281"/>
            <a:ext cx="158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Dash Button</a:t>
            </a:r>
          </a:p>
        </p:txBody>
      </p:sp>
      <p:grpSp>
        <p:nvGrpSpPr>
          <p:cNvPr id="11" name="Gruppierung 10"/>
          <p:cNvGrpSpPr/>
          <p:nvPr/>
        </p:nvGrpSpPr>
        <p:grpSpPr>
          <a:xfrm>
            <a:off x="-90258" y="3053225"/>
            <a:ext cx="1990021" cy="2069836"/>
            <a:chOff x="-90258" y="3053225"/>
            <a:chExt cx="1990021" cy="2069836"/>
          </a:xfrm>
        </p:grpSpPr>
        <p:pic>
          <p:nvPicPr>
            <p:cNvPr id="8" name="Grafik 7" descr="Hochspannung">
              <a:extLst>
                <a:ext uri="{FF2B5EF4-FFF2-40B4-BE49-F238E27FC236}">
                  <a16:creationId xmlns="" xmlns:a16="http://schemas.microsoft.com/office/drawing/2014/main" id="{66BEC528-898D-49E5-911B-28AA33C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152" y="3401166"/>
              <a:ext cx="397565" cy="397565"/>
            </a:xfrm>
            <a:prstGeom prst="rect">
              <a:avLst/>
            </a:prstGeom>
          </p:spPr>
        </p:pic>
        <p:sp>
          <p:nvSpPr>
            <p:cNvPr id="65" name="Textfeld 64">
              <a:extLst>
                <a:ext uri="{FF2B5EF4-FFF2-40B4-BE49-F238E27FC236}">
                  <a16:creationId xmlns="" xmlns:a16="http://schemas.microsoft.com/office/drawing/2014/main" id="{E7BED788-AFB6-4A95-BD11-70A11C2F52CD}"/>
                </a:ext>
              </a:extLst>
            </p:cNvPr>
            <p:cNvSpPr txBox="1"/>
            <p:nvPr/>
          </p:nvSpPr>
          <p:spPr>
            <a:xfrm>
              <a:off x="884383" y="3053225"/>
              <a:ext cx="62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Hilfe</a:t>
              </a: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="" xmlns:a16="http://schemas.microsoft.com/office/drawing/2014/main" id="{D20A6833-BF4C-44CD-A7BC-6C36068F5ACE}"/>
                </a:ext>
              </a:extLst>
            </p:cNvPr>
            <p:cNvGrpSpPr/>
            <p:nvPr/>
          </p:nvGrpSpPr>
          <p:grpSpPr>
            <a:xfrm>
              <a:off x="-90258" y="3217501"/>
              <a:ext cx="1990021" cy="1905560"/>
              <a:chOff x="-105094" y="3422557"/>
              <a:chExt cx="1394063" cy="1394063"/>
            </a:xfrm>
          </p:grpSpPr>
          <p:pic>
            <p:nvPicPr>
              <p:cNvPr id="3" name="Grafik 2" descr="Person mit Stock">
                <a:extLst>
                  <a:ext uri="{FF2B5EF4-FFF2-40B4-BE49-F238E27FC236}">
                    <a16:creationId xmlns="" xmlns:a16="http://schemas.microsoft.com/office/drawing/2014/main" id="{D6105386-61B2-4A9F-8CE6-8DFCB6A7C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-105094" y="3422557"/>
                <a:ext cx="1394063" cy="1394063"/>
              </a:xfrm>
              <a:prstGeom prst="rect">
                <a:avLst/>
              </a:prstGeom>
            </p:spPr>
          </p:pic>
          <p:grpSp>
            <p:nvGrpSpPr>
              <p:cNvPr id="112" name="Gruppieren 111">
                <a:extLst>
                  <a:ext uri="{FF2B5EF4-FFF2-40B4-BE49-F238E27FC236}">
                    <a16:creationId xmlns="" xmlns:a16="http://schemas.microsoft.com/office/drawing/2014/main" id="{E3D6F7F4-01D4-4035-82BA-E8E797CD1E10}"/>
                  </a:ext>
                </a:extLst>
              </p:cNvPr>
              <p:cNvGrpSpPr/>
              <p:nvPr/>
            </p:nvGrpSpPr>
            <p:grpSpPr>
              <a:xfrm rot="5400000" flipV="1">
                <a:off x="388651" y="3968122"/>
                <a:ext cx="152817" cy="83715"/>
                <a:chOff x="2570922" y="1762539"/>
                <a:chExt cx="1604838" cy="649357"/>
              </a:xfrm>
            </p:grpSpPr>
            <p:sp>
              <p:nvSpPr>
                <p:cNvPr id="113" name="Rechteck: abgerundete Ecken 112">
                  <a:extLst>
                    <a:ext uri="{FF2B5EF4-FFF2-40B4-BE49-F238E27FC236}">
                      <a16:creationId xmlns="" xmlns:a16="http://schemas.microsoft.com/office/drawing/2014/main" id="{244B5793-7AE3-4284-B34A-6427C7F84F30}"/>
                    </a:ext>
                  </a:extLst>
                </p:cNvPr>
                <p:cNvSpPr/>
                <p:nvPr/>
              </p:nvSpPr>
              <p:spPr>
                <a:xfrm>
                  <a:off x="2570922" y="1762539"/>
                  <a:ext cx="1604838" cy="64935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="" xmlns:a16="http://schemas.microsoft.com/office/drawing/2014/main" id="{3683BA97-CFE9-4E2E-B4CB-40B30E7975F6}"/>
                    </a:ext>
                  </a:extLst>
                </p:cNvPr>
                <p:cNvSpPr/>
                <p:nvPr/>
              </p:nvSpPr>
              <p:spPr>
                <a:xfrm>
                  <a:off x="2842260" y="1866237"/>
                  <a:ext cx="464820" cy="441960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6" name="Freihandform: Form 115">
                <a:extLst>
                  <a:ext uri="{FF2B5EF4-FFF2-40B4-BE49-F238E27FC236}">
                    <a16:creationId xmlns="" xmlns:a16="http://schemas.microsoft.com/office/drawing/2014/main" id="{DCCA4F5E-296E-4BF3-88AB-AB8B5A3C1EB4}"/>
                  </a:ext>
                </a:extLst>
              </p:cNvPr>
              <p:cNvSpPr/>
              <p:nvPr/>
            </p:nvSpPr>
            <p:spPr>
              <a:xfrm>
                <a:off x="442794" y="3749660"/>
                <a:ext cx="151000" cy="196767"/>
              </a:xfrm>
              <a:custGeom>
                <a:avLst/>
                <a:gdLst>
                  <a:gd name="connsiteX0" fmla="*/ 42981 w 151000"/>
                  <a:gd name="connsiteY0" fmla="*/ 13 h 196767"/>
                  <a:gd name="connsiteX1" fmla="*/ 9644 w 151000"/>
                  <a:gd name="connsiteY1" fmla="*/ 47638 h 196767"/>
                  <a:gd name="connsiteX2" fmla="*/ 119 w 151000"/>
                  <a:gd name="connsiteY2" fmla="*/ 138126 h 196767"/>
                  <a:gd name="connsiteX3" fmla="*/ 14406 w 151000"/>
                  <a:gd name="connsiteY3" fmla="*/ 190513 h 196767"/>
                  <a:gd name="connsiteX4" fmla="*/ 47744 w 151000"/>
                  <a:gd name="connsiteY4" fmla="*/ 190513 h 196767"/>
                  <a:gd name="connsiteX5" fmla="*/ 104894 w 151000"/>
                  <a:gd name="connsiteY5" fmla="*/ 142888 h 196767"/>
                  <a:gd name="connsiteX6" fmla="*/ 142994 w 151000"/>
                  <a:gd name="connsiteY6" fmla="*/ 66688 h 196767"/>
                  <a:gd name="connsiteX7" fmla="*/ 142994 w 151000"/>
                  <a:gd name="connsiteY7" fmla="*/ 42876 h 196767"/>
                  <a:gd name="connsiteX8" fmla="*/ 42981 w 151000"/>
                  <a:gd name="connsiteY8" fmla="*/ 13 h 19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00" h="196767">
                    <a:moveTo>
                      <a:pt x="42981" y="13"/>
                    </a:moveTo>
                    <a:cubicBezTo>
                      <a:pt x="20756" y="807"/>
                      <a:pt x="16788" y="24619"/>
                      <a:pt x="9644" y="47638"/>
                    </a:cubicBezTo>
                    <a:cubicBezTo>
                      <a:pt x="2500" y="70657"/>
                      <a:pt x="-675" y="114314"/>
                      <a:pt x="119" y="138126"/>
                    </a:cubicBezTo>
                    <a:cubicBezTo>
                      <a:pt x="913" y="161938"/>
                      <a:pt x="6469" y="181782"/>
                      <a:pt x="14406" y="190513"/>
                    </a:cubicBezTo>
                    <a:cubicBezTo>
                      <a:pt x="22343" y="199244"/>
                      <a:pt x="32663" y="198451"/>
                      <a:pt x="47744" y="190513"/>
                    </a:cubicBezTo>
                    <a:cubicBezTo>
                      <a:pt x="62825" y="182576"/>
                      <a:pt x="89019" y="163526"/>
                      <a:pt x="104894" y="142888"/>
                    </a:cubicBezTo>
                    <a:cubicBezTo>
                      <a:pt x="120769" y="122251"/>
                      <a:pt x="136644" y="83357"/>
                      <a:pt x="142994" y="66688"/>
                    </a:cubicBezTo>
                    <a:cubicBezTo>
                      <a:pt x="149344" y="50019"/>
                      <a:pt x="157281" y="52401"/>
                      <a:pt x="142994" y="42876"/>
                    </a:cubicBezTo>
                    <a:cubicBezTo>
                      <a:pt x="128707" y="33351"/>
                      <a:pt x="65206" y="-781"/>
                      <a:pt x="42981" y="13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8" name="Textfeld 117">
            <a:extLst>
              <a:ext uri="{FF2B5EF4-FFF2-40B4-BE49-F238E27FC236}">
                <a16:creationId xmlns="" xmlns:a16="http://schemas.microsoft.com/office/drawing/2014/main" id="{D82F45D4-56EE-49CE-AA17-5352DBCCF238}"/>
              </a:ext>
            </a:extLst>
          </p:cNvPr>
          <p:cNvSpPr txBox="1"/>
          <p:nvPr/>
        </p:nvSpPr>
        <p:spPr>
          <a:xfrm>
            <a:off x="3260030" y="461730"/>
            <a:ext cx="632208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Emergency-</a:t>
            </a:r>
            <a:r>
              <a:rPr lang="de-DE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DashButton</a:t>
            </a:r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de-DE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5A6ED751-8E94-4125-A484-8D9B876440BC}"/>
              </a:ext>
            </a:extLst>
          </p:cNvPr>
          <p:cNvGrpSpPr/>
          <p:nvPr/>
        </p:nvGrpSpPr>
        <p:grpSpPr>
          <a:xfrm>
            <a:off x="7258408" y="1199152"/>
            <a:ext cx="2414912" cy="2524363"/>
            <a:chOff x="7258408" y="1199152"/>
            <a:chExt cx="2414912" cy="2524363"/>
          </a:xfrm>
        </p:grpSpPr>
        <p:pic>
          <p:nvPicPr>
            <p:cNvPr id="31" name="Grafik 30" descr="Wolke">
              <a:extLst>
                <a:ext uri="{FF2B5EF4-FFF2-40B4-BE49-F238E27FC236}">
                  <a16:creationId xmlns="" xmlns:a16="http://schemas.microsoft.com/office/drawing/2014/main" id="{07229454-A2B0-4EFC-BE80-4E2E7519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58408" y="1199152"/>
              <a:ext cx="2414912" cy="2524363"/>
            </a:xfrm>
            <a:prstGeom prst="rect">
              <a:avLst/>
            </a:prstGeom>
          </p:spPr>
        </p:pic>
        <p:pic>
          <p:nvPicPr>
            <p:cNvPr id="95" name="Grafik 94" descr="Zahnräder">
              <a:extLst>
                <a:ext uri="{FF2B5EF4-FFF2-40B4-BE49-F238E27FC236}">
                  <a16:creationId xmlns="" xmlns:a16="http://schemas.microsoft.com/office/drawing/2014/main" id="{06148843-224E-40D2-9C90-AA054557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564586" y="2269047"/>
              <a:ext cx="569058" cy="569058"/>
            </a:xfrm>
            <a:prstGeom prst="rect">
              <a:avLst/>
            </a:prstGeom>
          </p:spPr>
        </p:pic>
        <p:pic>
          <p:nvPicPr>
            <p:cNvPr id="7" name="Grafik 6" descr="Ein Bild, das Text, Objekt enthält.&#10;&#10;Mit hoher Zuverlässigkeit generierte Beschreibung">
              <a:extLst>
                <a:ext uri="{FF2B5EF4-FFF2-40B4-BE49-F238E27FC236}">
                  <a16:creationId xmlns="" xmlns:a16="http://schemas.microsoft.com/office/drawing/2014/main" id="{31E4A3FE-5D1B-4DEB-B13B-5C1B2CC9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296" y="2269047"/>
              <a:ext cx="1263170" cy="569058"/>
            </a:xfrm>
            <a:prstGeom prst="rect">
              <a:avLst/>
            </a:prstGeom>
          </p:spPr>
        </p:pic>
      </p:grpSp>
      <p:pic>
        <p:nvPicPr>
          <p:cNvPr id="20" name="Grafik 19" descr="Bildschirmausschnitt">
            <a:extLst>
              <a:ext uri="{FF2B5EF4-FFF2-40B4-BE49-F238E27FC236}">
                <a16:creationId xmlns="" xmlns:a16="http://schemas.microsoft.com/office/drawing/2014/main" id="{74988D9F-459C-4E92-A6CD-623B3184D8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84" y="4493888"/>
            <a:ext cx="561923" cy="585337"/>
          </a:xfrm>
          <a:prstGeom prst="rect">
            <a:avLst/>
          </a:prstGeom>
        </p:spPr>
      </p:pic>
      <p:pic>
        <p:nvPicPr>
          <p:cNvPr id="37" name="Grafik 9" descr="Nach rechts zeigender Finger, Handrücken">
            <a:extLst>
              <a:ext uri="{FF2B5EF4-FFF2-40B4-BE49-F238E27FC236}">
                <a16:creationId xmlns="" xmlns:a16="http://schemas.microsoft.com/office/drawing/2014/main" id="{055A8A9E-DC37-4938-888E-C3198266494E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021" y="3723516"/>
            <a:ext cx="642077" cy="6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93200C74-612C-4194-B3F5-8E3C7606EF09}"/>
              </a:ext>
            </a:extLst>
          </p:cNvPr>
          <p:cNvGrpSpPr/>
          <p:nvPr/>
        </p:nvGrpSpPr>
        <p:grpSpPr>
          <a:xfrm>
            <a:off x="1763876" y="3743403"/>
            <a:ext cx="934609" cy="380338"/>
            <a:chOff x="2570922" y="1762539"/>
            <a:chExt cx="1604838" cy="64935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="" xmlns:a16="http://schemas.microsoft.com/office/drawing/2014/main" id="{49D3D83B-0970-44AE-91E4-FB9850EA23EF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="" xmlns:a16="http://schemas.microsoft.com/office/drawing/2014/main" id="{090C5E7F-30E4-400C-9261-672A55D4CC32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 descr="Nach rechts zeigender Finger, Handrücken">
            <a:extLst>
              <a:ext uri="{FF2B5EF4-FFF2-40B4-BE49-F238E27FC236}">
                <a16:creationId xmlns="" xmlns:a16="http://schemas.microsoft.com/office/drawing/2014/main" id="{055A8A9E-DC37-4938-888E-C319826649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021" y="3723516"/>
            <a:ext cx="642077" cy="642077"/>
          </a:xfrm>
          <a:prstGeom prst="rect">
            <a:avLst/>
          </a:prstGeom>
        </p:spPr>
      </p:pic>
      <p:pic>
        <p:nvPicPr>
          <p:cNvPr id="12" name="Grafik 11" descr="Drahtlosrouter">
            <a:extLst>
              <a:ext uri="{FF2B5EF4-FFF2-40B4-BE49-F238E27FC236}">
                <a16:creationId xmlns="" xmlns:a16="http://schemas.microsoft.com/office/drawing/2014/main" id="{6BB08701-E0A6-4C80-858F-B6F6C2531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1542" y="1794563"/>
            <a:ext cx="1305339" cy="13053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78FCE1D-C3AD-4265-87BD-0D6FD1E80F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3" t="13815" r="5495" b="15323"/>
          <a:stretch/>
        </p:blipFill>
        <p:spPr>
          <a:xfrm>
            <a:off x="5631500" y="3336080"/>
            <a:ext cx="1000429" cy="787661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968D98AD-F615-46E6-8AA7-B9B5EC0047C9}"/>
              </a:ext>
            </a:extLst>
          </p:cNvPr>
          <p:cNvCxnSpPr>
            <a:cxnSpLocks/>
          </p:cNvCxnSpPr>
          <p:nvPr/>
        </p:nvCxnSpPr>
        <p:spPr>
          <a:xfrm flipV="1">
            <a:off x="3260030" y="2911060"/>
            <a:ext cx="980661" cy="68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WLAN">
            <a:extLst>
              <a:ext uri="{FF2B5EF4-FFF2-40B4-BE49-F238E27FC236}">
                <a16:creationId xmlns="" xmlns:a16="http://schemas.microsoft.com/office/drawing/2014/main" id="{79A6F6F6-7034-4A4C-881E-A265DEB84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863038">
            <a:off x="2450022" y="3320609"/>
            <a:ext cx="766958" cy="766958"/>
          </a:xfrm>
          <a:prstGeom prst="rect">
            <a:avLst/>
          </a:prstGeom>
        </p:spPr>
      </p:pic>
      <p:pic>
        <p:nvPicPr>
          <p:cNvPr id="24" name="Grafik 23" descr="WLAN">
            <a:extLst>
              <a:ext uri="{FF2B5EF4-FFF2-40B4-BE49-F238E27FC236}">
                <a16:creationId xmlns="" xmlns:a16="http://schemas.microsoft.com/office/drawing/2014/main" id="{8D7221B3-B225-4DC5-B6E8-2E6559B54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92929">
            <a:off x="5613613" y="2817801"/>
            <a:ext cx="766958" cy="766958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4B858873-6361-4C7B-B617-FFCC0F362A5B}"/>
              </a:ext>
            </a:extLst>
          </p:cNvPr>
          <p:cNvCxnSpPr>
            <a:cxnSpLocks/>
          </p:cNvCxnSpPr>
          <p:nvPr/>
        </p:nvCxnSpPr>
        <p:spPr>
          <a:xfrm>
            <a:off x="5181595" y="2911060"/>
            <a:ext cx="615447" cy="653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="" xmlns:a16="http://schemas.microsoft.com/office/drawing/2014/main" id="{7F8AACA6-2402-4324-BAC1-97AC1335DE04}"/>
              </a:ext>
            </a:extLst>
          </p:cNvPr>
          <p:cNvSpPr/>
          <p:nvPr/>
        </p:nvSpPr>
        <p:spPr>
          <a:xfrm>
            <a:off x="106017" y="1699436"/>
            <a:ext cx="6967320" cy="4552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="" xmlns:a16="http://schemas.microsoft.com/office/drawing/2014/main" id="{C0375EEB-9D65-4806-91FC-5A6FA9CD048C}"/>
              </a:ext>
            </a:extLst>
          </p:cNvPr>
          <p:cNvCxnSpPr>
            <a:cxnSpLocks/>
          </p:cNvCxnSpPr>
          <p:nvPr/>
        </p:nvCxnSpPr>
        <p:spPr>
          <a:xfrm flipV="1">
            <a:off x="5225392" y="2738446"/>
            <a:ext cx="2142817" cy="19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="" xmlns:a16="http://schemas.microsoft.com/office/drawing/2014/main" id="{58566917-3015-4599-93D5-DBD56BB120FD}"/>
              </a:ext>
            </a:extLst>
          </p:cNvPr>
          <p:cNvCxnSpPr>
            <a:cxnSpLocks/>
          </p:cNvCxnSpPr>
          <p:nvPr/>
        </p:nvCxnSpPr>
        <p:spPr>
          <a:xfrm>
            <a:off x="9473707" y="2738445"/>
            <a:ext cx="662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="" xmlns:a16="http://schemas.microsoft.com/office/drawing/2014/main" id="{C11C561D-3D7D-47DA-9EFC-6CC657D8E2AD}"/>
              </a:ext>
            </a:extLst>
          </p:cNvPr>
          <p:cNvSpPr txBox="1"/>
          <p:nvPr/>
        </p:nvSpPr>
        <p:spPr>
          <a:xfrm>
            <a:off x="5477528" y="4041483"/>
            <a:ext cx="13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Raspberry Pi</a:t>
            </a:r>
          </a:p>
        </p:txBody>
      </p:sp>
      <p:pic>
        <p:nvPicPr>
          <p:cNvPr id="20" name="Grafik 19" descr="Bildschirmausschnitt">
            <a:extLst>
              <a:ext uri="{FF2B5EF4-FFF2-40B4-BE49-F238E27FC236}">
                <a16:creationId xmlns="" xmlns:a16="http://schemas.microsoft.com/office/drawing/2014/main" id="{74988D9F-459C-4E92-A6CD-623B3184D8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84" y="4493888"/>
            <a:ext cx="561923" cy="585337"/>
          </a:xfrm>
          <a:prstGeom prst="rect">
            <a:avLst/>
          </a:prstGeom>
        </p:spPr>
      </p:pic>
      <p:grpSp>
        <p:nvGrpSpPr>
          <p:cNvPr id="47" name="Gruppieren 46">
            <a:extLst>
              <a:ext uri="{FF2B5EF4-FFF2-40B4-BE49-F238E27FC236}">
                <a16:creationId xmlns="" xmlns:a16="http://schemas.microsoft.com/office/drawing/2014/main" id="{F7DCBBFD-29CE-4022-888C-F8BA2FF612B2}"/>
              </a:ext>
            </a:extLst>
          </p:cNvPr>
          <p:cNvGrpSpPr/>
          <p:nvPr/>
        </p:nvGrpSpPr>
        <p:grpSpPr>
          <a:xfrm>
            <a:off x="10761286" y="2273795"/>
            <a:ext cx="1354498" cy="1524936"/>
            <a:chOff x="10524329" y="1881411"/>
            <a:chExt cx="1893428" cy="2286412"/>
          </a:xfrm>
        </p:grpSpPr>
        <p:pic>
          <p:nvPicPr>
            <p:cNvPr id="48" name="Grafik 47" descr="Mann">
              <a:extLst>
                <a:ext uri="{FF2B5EF4-FFF2-40B4-BE49-F238E27FC236}">
                  <a16:creationId xmlns="" xmlns:a16="http://schemas.microsoft.com/office/drawing/2014/main" id="{1CFFA889-444D-43BF-B6ED-2BD6EB31E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49" name="Gruppieren 48">
              <a:extLst>
                <a:ext uri="{FF2B5EF4-FFF2-40B4-BE49-F238E27FC236}">
                  <a16:creationId xmlns="" xmlns:a16="http://schemas.microsoft.com/office/drawing/2014/main" id="{C76DEDE6-9889-4359-8659-5A6C47EF38D1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51" name="Grafik 50" descr="Smartphone">
                <a:extLst>
                  <a:ext uri="{FF2B5EF4-FFF2-40B4-BE49-F238E27FC236}">
                    <a16:creationId xmlns="" xmlns:a16="http://schemas.microsoft.com/office/drawing/2014/main" id="{77BE354E-B77F-4452-A9FD-3EE1EEA36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52" name="Grafik 51" descr="Umschlag">
                <a:extLst>
                  <a:ext uri="{FF2B5EF4-FFF2-40B4-BE49-F238E27FC236}">
                    <a16:creationId xmlns="" xmlns:a16="http://schemas.microsoft.com/office/drawing/2014/main" id="{F6007A24-4E3D-4374-879A-64A2A8D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50" name="Textfeld 49">
              <a:extLst>
                <a:ext uri="{FF2B5EF4-FFF2-40B4-BE49-F238E27FC236}">
                  <a16:creationId xmlns="" xmlns:a16="http://schemas.microsoft.com/office/drawing/2014/main" id="{0E2A63C1-5B83-45DD-A476-F021C91FF50E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="" xmlns:a16="http://schemas.microsoft.com/office/drawing/2014/main" id="{C932112D-2722-4AB7-BF7F-F3618EE323F8}"/>
              </a:ext>
            </a:extLst>
          </p:cNvPr>
          <p:cNvGrpSpPr/>
          <p:nvPr/>
        </p:nvGrpSpPr>
        <p:grpSpPr>
          <a:xfrm>
            <a:off x="10675691" y="595347"/>
            <a:ext cx="1354498" cy="1524936"/>
            <a:chOff x="10524329" y="1881411"/>
            <a:chExt cx="1893428" cy="2286412"/>
          </a:xfrm>
        </p:grpSpPr>
        <p:pic>
          <p:nvPicPr>
            <p:cNvPr id="54" name="Grafik 53" descr="Mann">
              <a:extLst>
                <a:ext uri="{FF2B5EF4-FFF2-40B4-BE49-F238E27FC236}">
                  <a16:creationId xmlns="" xmlns:a16="http://schemas.microsoft.com/office/drawing/2014/main" id="{6A9365E9-8AA4-433B-865D-754B995C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55" name="Gruppieren 54">
              <a:extLst>
                <a:ext uri="{FF2B5EF4-FFF2-40B4-BE49-F238E27FC236}">
                  <a16:creationId xmlns="" xmlns:a16="http://schemas.microsoft.com/office/drawing/2014/main" id="{D8A01212-1197-4A53-8DDB-6354B10095D9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57" name="Grafik 56" descr="Smartphone">
                <a:extLst>
                  <a:ext uri="{FF2B5EF4-FFF2-40B4-BE49-F238E27FC236}">
                    <a16:creationId xmlns="" xmlns:a16="http://schemas.microsoft.com/office/drawing/2014/main" id="{02CA65BC-4808-4F37-80F5-BCDAAE6C5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58" name="Grafik 57" descr="Umschlag">
                <a:extLst>
                  <a:ext uri="{FF2B5EF4-FFF2-40B4-BE49-F238E27FC236}">
                    <a16:creationId xmlns="" xmlns:a16="http://schemas.microsoft.com/office/drawing/2014/main" id="{B1E3087E-7383-4313-B499-DB238536D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56" name="Textfeld 55">
              <a:extLst>
                <a:ext uri="{FF2B5EF4-FFF2-40B4-BE49-F238E27FC236}">
                  <a16:creationId xmlns="" xmlns:a16="http://schemas.microsoft.com/office/drawing/2014/main" id="{38A9D31A-7E67-4BD6-8A81-30D49B6466A8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="" xmlns:a16="http://schemas.microsoft.com/office/drawing/2014/main" id="{83964C86-7174-4BA9-A8E5-E4491FF2F01B}"/>
              </a:ext>
            </a:extLst>
          </p:cNvPr>
          <p:cNvGrpSpPr/>
          <p:nvPr/>
        </p:nvGrpSpPr>
        <p:grpSpPr>
          <a:xfrm>
            <a:off x="10777670" y="4063003"/>
            <a:ext cx="1354498" cy="1524936"/>
            <a:chOff x="10524329" y="1881411"/>
            <a:chExt cx="1893428" cy="2286412"/>
          </a:xfrm>
        </p:grpSpPr>
        <p:pic>
          <p:nvPicPr>
            <p:cNvPr id="60" name="Grafik 59" descr="Mann">
              <a:extLst>
                <a:ext uri="{FF2B5EF4-FFF2-40B4-BE49-F238E27FC236}">
                  <a16:creationId xmlns="" xmlns:a16="http://schemas.microsoft.com/office/drawing/2014/main" id="{C5A058E6-6863-4D26-977B-0472D040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61" name="Gruppieren 60">
              <a:extLst>
                <a:ext uri="{FF2B5EF4-FFF2-40B4-BE49-F238E27FC236}">
                  <a16:creationId xmlns="" xmlns:a16="http://schemas.microsoft.com/office/drawing/2014/main" id="{EC36DA75-1FBC-412B-A876-6D429C6558E1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63" name="Grafik 62" descr="Smartphone">
                <a:extLst>
                  <a:ext uri="{FF2B5EF4-FFF2-40B4-BE49-F238E27FC236}">
                    <a16:creationId xmlns="" xmlns:a16="http://schemas.microsoft.com/office/drawing/2014/main" id="{1923C879-12E9-4936-9925-F36613222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64" name="Grafik 63" descr="Umschlag">
                <a:extLst>
                  <a:ext uri="{FF2B5EF4-FFF2-40B4-BE49-F238E27FC236}">
                    <a16:creationId xmlns="" xmlns:a16="http://schemas.microsoft.com/office/drawing/2014/main" id="{5DC30279-42C0-4409-AA46-979551F7E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62" name="Textfeld 61">
              <a:extLst>
                <a:ext uri="{FF2B5EF4-FFF2-40B4-BE49-F238E27FC236}">
                  <a16:creationId xmlns="" xmlns:a16="http://schemas.microsoft.com/office/drawing/2014/main" id="{C87F35E1-889C-4D32-BCFE-57946B983377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="" xmlns:a16="http://schemas.microsoft.com/office/drawing/2014/main" id="{558ECC5B-AE81-4654-BC89-A110C68AC0F9}"/>
              </a:ext>
            </a:extLst>
          </p:cNvPr>
          <p:cNvGrpSpPr/>
          <p:nvPr/>
        </p:nvGrpSpPr>
        <p:grpSpPr>
          <a:xfrm>
            <a:off x="7258408" y="1199152"/>
            <a:ext cx="2414912" cy="2524363"/>
            <a:chOff x="7258408" y="1199152"/>
            <a:chExt cx="2414912" cy="2524363"/>
          </a:xfrm>
        </p:grpSpPr>
        <p:pic>
          <p:nvPicPr>
            <p:cNvPr id="67" name="Grafik 66" descr="Wolke">
              <a:extLst>
                <a:ext uri="{FF2B5EF4-FFF2-40B4-BE49-F238E27FC236}">
                  <a16:creationId xmlns="" xmlns:a16="http://schemas.microsoft.com/office/drawing/2014/main" id="{4187BC7D-F22A-4A99-9CAD-AB94654F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258408" y="1199152"/>
              <a:ext cx="2414912" cy="2524363"/>
            </a:xfrm>
            <a:prstGeom prst="rect">
              <a:avLst/>
            </a:prstGeom>
          </p:spPr>
        </p:pic>
        <p:pic>
          <p:nvPicPr>
            <p:cNvPr id="69" name="Grafik 68" descr="Zahnräder">
              <a:extLst>
                <a:ext uri="{FF2B5EF4-FFF2-40B4-BE49-F238E27FC236}">
                  <a16:creationId xmlns="" xmlns:a16="http://schemas.microsoft.com/office/drawing/2014/main" id="{9A0DDB55-5C21-40AF-A58A-255F0967C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564586" y="2269047"/>
              <a:ext cx="569058" cy="569058"/>
            </a:xfrm>
            <a:prstGeom prst="rect">
              <a:avLst/>
            </a:prstGeom>
          </p:spPr>
        </p:pic>
        <p:pic>
          <p:nvPicPr>
            <p:cNvPr id="70" name="Grafik 69" descr="Ein Bild, das Text, Objekt enthält.&#10;&#10;Mit hoher Zuverlässigkeit generierte Beschreibung">
              <a:extLst>
                <a:ext uri="{FF2B5EF4-FFF2-40B4-BE49-F238E27FC236}">
                  <a16:creationId xmlns="" xmlns:a16="http://schemas.microsoft.com/office/drawing/2014/main" id="{29602EFE-7CBE-437F-811B-262D29E61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296" y="2269047"/>
              <a:ext cx="1263170" cy="569058"/>
            </a:xfrm>
            <a:prstGeom prst="rect">
              <a:avLst/>
            </a:prstGeom>
          </p:spPr>
        </p:pic>
      </p:grpSp>
      <p:sp>
        <p:nvSpPr>
          <p:cNvPr id="71" name="Textfeld 70">
            <a:extLst>
              <a:ext uri="{FF2B5EF4-FFF2-40B4-BE49-F238E27FC236}">
                <a16:creationId xmlns="" xmlns:a16="http://schemas.microsoft.com/office/drawing/2014/main" id="{8438A6E2-27EE-4E74-96F0-2740A7174060}"/>
              </a:ext>
            </a:extLst>
          </p:cNvPr>
          <p:cNvSpPr txBox="1"/>
          <p:nvPr/>
        </p:nvSpPr>
        <p:spPr>
          <a:xfrm>
            <a:off x="1450090" y="4287281"/>
            <a:ext cx="158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Dash Button</a:t>
            </a:r>
          </a:p>
        </p:txBody>
      </p:sp>
      <p:grpSp>
        <p:nvGrpSpPr>
          <p:cNvPr id="82" name="Gruppierung 81"/>
          <p:cNvGrpSpPr/>
          <p:nvPr/>
        </p:nvGrpSpPr>
        <p:grpSpPr>
          <a:xfrm>
            <a:off x="-90258" y="3053225"/>
            <a:ext cx="1990021" cy="2069836"/>
            <a:chOff x="-90258" y="3053225"/>
            <a:chExt cx="1990021" cy="2069836"/>
          </a:xfrm>
        </p:grpSpPr>
        <p:pic>
          <p:nvPicPr>
            <p:cNvPr id="83" name="Grafik 7" descr="Hochspannung">
              <a:extLst>
                <a:ext uri="{FF2B5EF4-FFF2-40B4-BE49-F238E27FC236}">
                  <a16:creationId xmlns="" xmlns:a16="http://schemas.microsoft.com/office/drawing/2014/main" id="{66BEC528-898D-49E5-911B-28AA33C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152" y="3401166"/>
              <a:ext cx="397565" cy="397565"/>
            </a:xfrm>
            <a:prstGeom prst="rect">
              <a:avLst/>
            </a:prstGeom>
          </p:spPr>
        </p:pic>
        <p:sp>
          <p:nvSpPr>
            <p:cNvPr id="84" name="Textfeld 83">
              <a:extLst>
                <a:ext uri="{FF2B5EF4-FFF2-40B4-BE49-F238E27FC236}">
                  <a16:creationId xmlns="" xmlns:a16="http://schemas.microsoft.com/office/drawing/2014/main" id="{E7BED788-AFB6-4A95-BD11-70A11C2F52CD}"/>
                </a:ext>
              </a:extLst>
            </p:cNvPr>
            <p:cNvSpPr txBox="1"/>
            <p:nvPr/>
          </p:nvSpPr>
          <p:spPr>
            <a:xfrm>
              <a:off x="884383" y="3053225"/>
              <a:ext cx="62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Hilfe</a:t>
              </a:r>
            </a:p>
          </p:txBody>
        </p:sp>
        <p:grpSp>
          <p:nvGrpSpPr>
            <p:cNvPr id="85" name="Gruppieren 20">
              <a:extLst>
                <a:ext uri="{FF2B5EF4-FFF2-40B4-BE49-F238E27FC236}">
                  <a16:creationId xmlns="" xmlns:a16="http://schemas.microsoft.com/office/drawing/2014/main" id="{D20A6833-BF4C-44CD-A7BC-6C36068F5ACE}"/>
                </a:ext>
              </a:extLst>
            </p:cNvPr>
            <p:cNvGrpSpPr/>
            <p:nvPr/>
          </p:nvGrpSpPr>
          <p:grpSpPr>
            <a:xfrm>
              <a:off x="-90258" y="3217501"/>
              <a:ext cx="1990021" cy="1905560"/>
              <a:chOff x="-105094" y="3422557"/>
              <a:chExt cx="1394063" cy="1394063"/>
            </a:xfrm>
          </p:grpSpPr>
          <p:pic>
            <p:nvPicPr>
              <p:cNvPr id="86" name="Grafik 2" descr="Person mit Stock">
                <a:extLst>
                  <a:ext uri="{FF2B5EF4-FFF2-40B4-BE49-F238E27FC236}">
                    <a16:creationId xmlns="" xmlns:a16="http://schemas.microsoft.com/office/drawing/2014/main" id="{D6105386-61B2-4A9F-8CE6-8DFCB6A7C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-105094" y="3422557"/>
                <a:ext cx="1394063" cy="1394063"/>
              </a:xfrm>
              <a:prstGeom prst="rect">
                <a:avLst/>
              </a:prstGeom>
            </p:spPr>
          </p:pic>
          <p:grpSp>
            <p:nvGrpSpPr>
              <p:cNvPr id="87" name="Gruppieren 111">
                <a:extLst>
                  <a:ext uri="{FF2B5EF4-FFF2-40B4-BE49-F238E27FC236}">
                    <a16:creationId xmlns="" xmlns:a16="http://schemas.microsoft.com/office/drawing/2014/main" id="{E3D6F7F4-01D4-4035-82BA-E8E797CD1E10}"/>
                  </a:ext>
                </a:extLst>
              </p:cNvPr>
              <p:cNvGrpSpPr/>
              <p:nvPr/>
            </p:nvGrpSpPr>
            <p:grpSpPr>
              <a:xfrm rot="5400000" flipV="1">
                <a:off x="388651" y="3968122"/>
                <a:ext cx="152817" cy="83715"/>
                <a:chOff x="2570922" y="1762539"/>
                <a:chExt cx="1604838" cy="649357"/>
              </a:xfrm>
            </p:grpSpPr>
            <p:sp>
              <p:nvSpPr>
                <p:cNvPr id="89" name="Rechteck: abgerundete Ecken 112">
                  <a:extLst>
                    <a:ext uri="{FF2B5EF4-FFF2-40B4-BE49-F238E27FC236}">
                      <a16:creationId xmlns="" xmlns:a16="http://schemas.microsoft.com/office/drawing/2014/main" id="{244B5793-7AE3-4284-B34A-6427C7F84F30}"/>
                    </a:ext>
                  </a:extLst>
                </p:cNvPr>
                <p:cNvSpPr/>
                <p:nvPr/>
              </p:nvSpPr>
              <p:spPr>
                <a:xfrm>
                  <a:off x="2570922" y="1762539"/>
                  <a:ext cx="1604838" cy="64935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113">
                  <a:extLst>
                    <a:ext uri="{FF2B5EF4-FFF2-40B4-BE49-F238E27FC236}">
                      <a16:creationId xmlns="" xmlns:a16="http://schemas.microsoft.com/office/drawing/2014/main" id="{3683BA97-CFE9-4E2E-B4CB-40B30E7975F6}"/>
                    </a:ext>
                  </a:extLst>
                </p:cNvPr>
                <p:cNvSpPr/>
                <p:nvPr/>
              </p:nvSpPr>
              <p:spPr>
                <a:xfrm>
                  <a:off x="2842260" y="1866237"/>
                  <a:ext cx="464820" cy="441960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8" name="Freihandform: Form 115">
                <a:extLst>
                  <a:ext uri="{FF2B5EF4-FFF2-40B4-BE49-F238E27FC236}">
                    <a16:creationId xmlns="" xmlns:a16="http://schemas.microsoft.com/office/drawing/2014/main" id="{DCCA4F5E-296E-4BF3-88AB-AB8B5A3C1EB4}"/>
                  </a:ext>
                </a:extLst>
              </p:cNvPr>
              <p:cNvSpPr/>
              <p:nvPr/>
            </p:nvSpPr>
            <p:spPr>
              <a:xfrm>
                <a:off x="442794" y="3749660"/>
                <a:ext cx="151000" cy="196767"/>
              </a:xfrm>
              <a:custGeom>
                <a:avLst/>
                <a:gdLst>
                  <a:gd name="connsiteX0" fmla="*/ 42981 w 151000"/>
                  <a:gd name="connsiteY0" fmla="*/ 13 h 196767"/>
                  <a:gd name="connsiteX1" fmla="*/ 9644 w 151000"/>
                  <a:gd name="connsiteY1" fmla="*/ 47638 h 196767"/>
                  <a:gd name="connsiteX2" fmla="*/ 119 w 151000"/>
                  <a:gd name="connsiteY2" fmla="*/ 138126 h 196767"/>
                  <a:gd name="connsiteX3" fmla="*/ 14406 w 151000"/>
                  <a:gd name="connsiteY3" fmla="*/ 190513 h 196767"/>
                  <a:gd name="connsiteX4" fmla="*/ 47744 w 151000"/>
                  <a:gd name="connsiteY4" fmla="*/ 190513 h 196767"/>
                  <a:gd name="connsiteX5" fmla="*/ 104894 w 151000"/>
                  <a:gd name="connsiteY5" fmla="*/ 142888 h 196767"/>
                  <a:gd name="connsiteX6" fmla="*/ 142994 w 151000"/>
                  <a:gd name="connsiteY6" fmla="*/ 66688 h 196767"/>
                  <a:gd name="connsiteX7" fmla="*/ 142994 w 151000"/>
                  <a:gd name="connsiteY7" fmla="*/ 42876 h 196767"/>
                  <a:gd name="connsiteX8" fmla="*/ 42981 w 151000"/>
                  <a:gd name="connsiteY8" fmla="*/ 13 h 19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00" h="196767">
                    <a:moveTo>
                      <a:pt x="42981" y="13"/>
                    </a:moveTo>
                    <a:cubicBezTo>
                      <a:pt x="20756" y="807"/>
                      <a:pt x="16788" y="24619"/>
                      <a:pt x="9644" y="47638"/>
                    </a:cubicBezTo>
                    <a:cubicBezTo>
                      <a:pt x="2500" y="70657"/>
                      <a:pt x="-675" y="114314"/>
                      <a:pt x="119" y="138126"/>
                    </a:cubicBezTo>
                    <a:cubicBezTo>
                      <a:pt x="913" y="161938"/>
                      <a:pt x="6469" y="181782"/>
                      <a:pt x="14406" y="190513"/>
                    </a:cubicBezTo>
                    <a:cubicBezTo>
                      <a:pt x="22343" y="199244"/>
                      <a:pt x="32663" y="198451"/>
                      <a:pt x="47744" y="190513"/>
                    </a:cubicBezTo>
                    <a:cubicBezTo>
                      <a:pt x="62825" y="182576"/>
                      <a:pt x="89019" y="163526"/>
                      <a:pt x="104894" y="142888"/>
                    </a:cubicBezTo>
                    <a:cubicBezTo>
                      <a:pt x="120769" y="122251"/>
                      <a:pt x="136644" y="83357"/>
                      <a:pt x="142994" y="66688"/>
                    </a:cubicBezTo>
                    <a:cubicBezTo>
                      <a:pt x="149344" y="50019"/>
                      <a:pt x="157281" y="52401"/>
                      <a:pt x="142994" y="42876"/>
                    </a:cubicBezTo>
                    <a:cubicBezTo>
                      <a:pt x="128707" y="33351"/>
                      <a:pt x="65206" y="-781"/>
                      <a:pt x="42981" y="13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1" name="Textfeld 90">
            <a:extLst>
              <a:ext uri="{FF2B5EF4-FFF2-40B4-BE49-F238E27FC236}">
                <a16:creationId xmlns="" xmlns:a16="http://schemas.microsoft.com/office/drawing/2014/main" id="{D82F45D4-56EE-49CE-AA17-5352DBCCF238}"/>
              </a:ext>
            </a:extLst>
          </p:cNvPr>
          <p:cNvSpPr txBox="1"/>
          <p:nvPr/>
        </p:nvSpPr>
        <p:spPr>
          <a:xfrm>
            <a:off x="3260030" y="461730"/>
            <a:ext cx="632208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Emergency-</a:t>
            </a:r>
            <a:r>
              <a:rPr lang="de-DE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DashButton</a:t>
            </a:r>
            <a:endParaRPr lang="de-DE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9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93200C74-612C-4194-B3F5-8E3C7606EF09}"/>
              </a:ext>
            </a:extLst>
          </p:cNvPr>
          <p:cNvGrpSpPr/>
          <p:nvPr/>
        </p:nvGrpSpPr>
        <p:grpSpPr>
          <a:xfrm>
            <a:off x="1763876" y="3743403"/>
            <a:ext cx="934609" cy="380338"/>
            <a:chOff x="2570922" y="1762539"/>
            <a:chExt cx="1604838" cy="64935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="" xmlns:a16="http://schemas.microsoft.com/office/drawing/2014/main" id="{49D3D83B-0970-44AE-91E4-FB9850EA23EF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="" xmlns:a16="http://schemas.microsoft.com/office/drawing/2014/main" id="{090C5E7F-30E4-400C-9261-672A55D4CC32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 descr="Nach rechts zeigender Finger, Handrücken">
            <a:extLst>
              <a:ext uri="{FF2B5EF4-FFF2-40B4-BE49-F238E27FC236}">
                <a16:creationId xmlns="" xmlns:a16="http://schemas.microsoft.com/office/drawing/2014/main" id="{055A8A9E-DC37-4938-888E-C319826649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021" y="3723516"/>
            <a:ext cx="642077" cy="642077"/>
          </a:xfrm>
          <a:prstGeom prst="rect">
            <a:avLst/>
          </a:prstGeom>
        </p:spPr>
      </p:pic>
      <p:pic>
        <p:nvPicPr>
          <p:cNvPr id="12" name="Grafik 11" descr="Drahtlosrouter">
            <a:extLst>
              <a:ext uri="{FF2B5EF4-FFF2-40B4-BE49-F238E27FC236}">
                <a16:creationId xmlns="" xmlns:a16="http://schemas.microsoft.com/office/drawing/2014/main" id="{6BB08701-E0A6-4C80-858F-B6F6C2531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1542" y="1794563"/>
            <a:ext cx="1305339" cy="13053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78FCE1D-C3AD-4265-87BD-0D6FD1E80F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3" t="13815" r="5495" b="15323"/>
          <a:stretch/>
        </p:blipFill>
        <p:spPr>
          <a:xfrm>
            <a:off x="5631500" y="3336080"/>
            <a:ext cx="1000429" cy="787661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968D98AD-F615-46E6-8AA7-B9B5EC0047C9}"/>
              </a:ext>
            </a:extLst>
          </p:cNvPr>
          <p:cNvCxnSpPr>
            <a:cxnSpLocks/>
          </p:cNvCxnSpPr>
          <p:nvPr/>
        </p:nvCxnSpPr>
        <p:spPr>
          <a:xfrm flipV="1">
            <a:off x="3260030" y="2911060"/>
            <a:ext cx="980661" cy="68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WLAN">
            <a:extLst>
              <a:ext uri="{FF2B5EF4-FFF2-40B4-BE49-F238E27FC236}">
                <a16:creationId xmlns="" xmlns:a16="http://schemas.microsoft.com/office/drawing/2014/main" id="{79A6F6F6-7034-4A4C-881E-A265DEB84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863038">
            <a:off x="2450022" y="3320609"/>
            <a:ext cx="766958" cy="766958"/>
          </a:xfrm>
          <a:prstGeom prst="rect">
            <a:avLst/>
          </a:prstGeom>
        </p:spPr>
      </p:pic>
      <p:pic>
        <p:nvPicPr>
          <p:cNvPr id="24" name="Grafik 23" descr="WLAN">
            <a:extLst>
              <a:ext uri="{FF2B5EF4-FFF2-40B4-BE49-F238E27FC236}">
                <a16:creationId xmlns="" xmlns:a16="http://schemas.microsoft.com/office/drawing/2014/main" id="{8D7221B3-B225-4DC5-B6E8-2E6559B54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92929">
            <a:off x="5613613" y="2817801"/>
            <a:ext cx="766958" cy="766958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4B858873-6361-4C7B-B617-FFCC0F362A5B}"/>
              </a:ext>
            </a:extLst>
          </p:cNvPr>
          <p:cNvCxnSpPr>
            <a:cxnSpLocks/>
          </p:cNvCxnSpPr>
          <p:nvPr/>
        </p:nvCxnSpPr>
        <p:spPr>
          <a:xfrm>
            <a:off x="5181595" y="2911060"/>
            <a:ext cx="615447" cy="653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="" xmlns:a16="http://schemas.microsoft.com/office/drawing/2014/main" id="{7F8AACA6-2402-4324-BAC1-97AC1335DE04}"/>
              </a:ext>
            </a:extLst>
          </p:cNvPr>
          <p:cNvSpPr/>
          <p:nvPr/>
        </p:nvSpPr>
        <p:spPr>
          <a:xfrm>
            <a:off x="106017" y="1699436"/>
            <a:ext cx="6967320" cy="4552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="" xmlns:a16="http://schemas.microsoft.com/office/drawing/2014/main" id="{C0375EEB-9D65-4806-91FC-5A6FA9CD048C}"/>
              </a:ext>
            </a:extLst>
          </p:cNvPr>
          <p:cNvCxnSpPr>
            <a:cxnSpLocks/>
          </p:cNvCxnSpPr>
          <p:nvPr/>
        </p:nvCxnSpPr>
        <p:spPr>
          <a:xfrm flipV="1">
            <a:off x="5225392" y="2738446"/>
            <a:ext cx="2142817" cy="19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="" xmlns:a16="http://schemas.microsoft.com/office/drawing/2014/main" id="{58566917-3015-4599-93D5-DBD56BB120FD}"/>
              </a:ext>
            </a:extLst>
          </p:cNvPr>
          <p:cNvCxnSpPr>
            <a:cxnSpLocks/>
          </p:cNvCxnSpPr>
          <p:nvPr/>
        </p:nvCxnSpPr>
        <p:spPr>
          <a:xfrm>
            <a:off x="9473707" y="2738445"/>
            <a:ext cx="739676" cy="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="" xmlns:a16="http://schemas.microsoft.com/office/drawing/2014/main" id="{C11C561D-3D7D-47DA-9EFC-6CC657D8E2AD}"/>
              </a:ext>
            </a:extLst>
          </p:cNvPr>
          <p:cNvSpPr txBox="1"/>
          <p:nvPr/>
        </p:nvSpPr>
        <p:spPr>
          <a:xfrm>
            <a:off x="5477528" y="4041483"/>
            <a:ext cx="13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Raspberry Pi</a:t>
            </a:r>
          </a:p>
        </p:txBody>
      </p:sp>
      <p:pic>
        <p:nvPicPr>
          <p:cNvPr id="20" name="Grafik 19" descr="Bildschirmausschnitt">
            <a:extLst>
              <a:ext uri="{FF2B5EF4-FFF2-40B4-BE49-F238E27FC236}">
                <a16:creationId xmlns="" xmlns:a16="http://schemas.microsoft.com/office/drawing/2014/main" id="{74988D9F-459C-4E92-A6CD-623B3184D8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84" y="4493888"/>
            <a:ext cx="561923" cy="585337"/>
          </a:xfrm>
          <a:prstGeom prst="rect">
            <a:avLst/>
          </a:prstGeom>
        </p:spPr>
      </p:pic>
      <p:grpSp>
        <p:nvGrpSpPr>
          <p:cNvPr id="53" name="Gruppieren 52">
            <a:extLst>
              <a:ext uri="{FF2B5EF4-FFF2-40B4-BE49-F238E27FC236}">
                <a16:creationId xmlns="" xmlns:a16="http://schemas.microsoft.com/office/drawing/2014/main" id="{C932112D-2722-4AB7-BF7F-F3618EE323F8}"/>
              </a:ext>
            </a:extLst>
          </p:cNvPr>
          <p:cNvGrpSpPr/>
          <p:nvPr/>
        </p:nvGrpSpPr>
        <p:grpSpPr>
          <a:xfrm>
            <a:off x="10675691" y="595347"/>
            <a:ext cx="1354498" cy="1524936"/>
            <a:chOff x="10524329" y="1881411"/>
            <a:chExt cx="1893428" cy="2286412"/>
          </a:xfrm>
        </p:grpSpPr>
        <p:pic>
          <p:nvPicPr>
            <p:cNvPr id="54" name="Grafik 53" descr="Mann">
              <a:extLst>
                <a:ext uri="{FF2B5EF4-FFF2-40B4-BE49-F238E27FC236}">
                  <a16:creationId xmlns="" xmlns:a16="http://schemas.microsoft.com/office/drawing/2014/main" id="{6A9365E9-8AA4-433B-865D-754B995C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55" name="Gruppieren 54">
              <a:extLst>
                <a:ext uri="{FF2B5EF4-FFF2-40B4-BE49-F238E27FC236}">
                  <a16:creationId xmlns="" xmlns:a16="http://schemas.microsoft.com/office/drawing/2014/main" id="{D8A01212-1197-4A53-8DDB-6354B10095D9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57" name="Grafik 56" descr="Smartphone">
                <a:extLst>
                  <a:ext uri="{FF2B5EF4-FFF2-40B4-BE49-F238E27FC236}">
                    <a16:creationId xmlns="" xmlns:a16="http://schemas.microsoft.com/office/drawing/2014/main" id="{02CA65BC-4808-4F37-80F5-BCDAAE6C5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58" name="Grafik 57" descr="Umschlag">
                <a:extLst>
                  <a:ext uri="{FF2B5EF4-FFF2-40B4-BE49-F238E27FC236}">
                    <a16:creationId xmlns="" xmlns:a16="http://schemas.microsoft.com/office/drawing/2014/main" id="{B1E3087E-7383-4313-B499-DB238536D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56" name="Textfeld 55">
              <a:extLst>
                <a:ext uri="{FF2B5EF4-FFF2-40B4-BE49-F238E27FC236}">
                  <a16:creationId xmlns="" xmlns:a16="http://schemas.microsoft.com/office/drawing/2014/main" id="{38A9D31A-7E67-4BD6-8A81-30D49B6466A8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="" xmlns:a16="http://schemas.microsoft.com/office/drawing/2014/main" id="{83964C86-7174-4BA9-A8E5-E4491FF2F01B}"/>
              </a:ext>
            </a:extLst>
          </p:cNvPr>
          <p:cNvGrpSpPr/>
          <p:nvPr/>
        </p:nvGrpSpPr>
        <p:grpSpPr>
          <a:xfrm>
            <a:off x="10777670" y="4063003"/>
            <a:ext cx="1354498" cy="1524936"/>
            <a:chOff x="10524329" y="1881411"/>
            <a:chExt cx="1893428" cy="2286412"/>
          </a:xfrm>
        </p:grpSpPr>
        <p:pic>
          <p:nvPicPr>
            <p:cNvPr id="60" name="Grafik 59" descr="Mann">
              <a:extLst>
                <a:ext uri="{FF2B5EF4-FFF2-40B4-BE49-F238E27FC236}">
                  <a16:creationId xmlns="" xmlns:a16="http://schemas.microsoft.com/office/drawing/2014/main" id="{C5A058E6-6863-4D26-977B-0472D040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61" name="Gruppieren 60">
              <a:extLst>
                <a:ext uri="{FF2B5EF4-FFF2-40B4-BE49-F238E27FC236}">
                  <a16:creationId xmlns="" xmlns:a16="http://schemas.microsoft.com/office/drawing/2014/main" id="{EC36DA75-1FBC-412B-A876-6D429C6558E1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63" name="Grafik 62" descr="Smartphone">
                <a:extLst>
                  <a:ext uri="{FF2B5EF4-FFF2-40B4-BE49-F238E27FC236}">
                    <a16:creationId xmlns="" xmlns:a16="http://schemas.microsoft.com/office/drawing/2014/main" id="{1923C879-12E9-4936-9925-F36613222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64" name="Grafik 63" descr="Umschlag">
                <a:extLst>
                  <a:ext uri="{FF2B5EF4-FFF2-40B4-BE49-F238E27FC236}">
                    <a16:creationId xmlns="" xmlns:a16="http://schemas.microsoft.com/office/drawing/2014/main" id="{5DC30279-42C0-4409-AA46-979551F7E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62" name="Textfeld 61">
              <a:extLst>
                <a:ext uri="{FF2B5EF4-FFF2-40B4-BE49-F238E27FC236}">
                  <a16:creationId xmlns="" xmlns:a16="http://schemas.microsoft.com/office/drawing/2014/main" id="{C87F35E1-889C-4D32-BCFE-57946B983377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="" xmlns:a16="http://schemas.microsoft.com/office/drawing/2014/main" id="{514E3BAA-3E50-434A-8991-B8AF4E3BD2C2}"/>
              </a:ext>
            </a:extLst>
          </p:cNvPr>
          <p:cNvGrpSpPr/>
          <p:nvPr/>
        </p:nvGrpSpPr>
        <p:grpSpPr>
          <a:xfrm>
            <a:off x="10848350" y="4961960"/>
            <a:ext cx="335376" cy="151799"/>
            <a:chOff x="2570922" y="1762539"/>
            <a:chExt cx="1604838" cy="649357"/>
          </a:xfrm>
          <a:solidFill>
            <a:srgbClr val="0070C0"/>
          </a:solidFill>
        </p:grpSpPr>
        <p:sp>
          <p:nvSpPr>
            <p:cNvPr id="67" name="Rechteck: abgerundete Ecken 66">
              <a:extLst>
                <a:ext uri="{FF2B5EF4-FFF2-40B4-BE49-F238E27FC236}">
                  <a16:creationId xmlns="" xmlns:a16="http://schemas.microsoft.com/office/drawing/2014/main" id="{DEE39F4E-A94B-41F4-B699-5A8CD262D328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="" xmlns:a16="http://schemas.microsoft.com/office/drawing/2014/main" id="{5EFBD19E-E11E-4846-A1CA-489621E35F88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B8713CFD-7E7D-4DE9-B0E1-C03565EA3532}"/>
              </a:ext>
            </a:extLst>
          </p:cNvPr>
          <p:cNvGrpSpPr/>
          <p:nvPr/>
        </p:nvGrpSpPr>
        <p:grpSpPr>
          <a:xfrm>
            <a:off x="10852379" y="2273795"/>
            <a:ext cx="1263407" cy="1524936"/>
            <a:chOff x="10852379" y="2273795"/>
            <a:chExt cx="1263407" cy="1524936"/>
          </a:xfrm>
        </p:grpSpPr>
        <p:grpSp>
          <p:nvGrpSpPr>
            <p:cNvPr id="47" name="Gruppieren 46">
              <a:extLst>
                <a:ext uri="{FF2B5EF4-FFF2-40B4-BE49-F238E27FC236}">
                  <a16:creationId xmlns="" xmlns:a16="http://schemas.microsoft.com/office/drawing/2014/main" id="{F7DCBBFD-29CE-4022-888C-F8BA2FF612B2}"/>
                </a:ext>
              </a:extLst>
            </p:cNvPr>
            <p:cNvGrpSpPr/>
            <p:nvPr/>
          </p:nvGrpSpPr>
          <p:grpSpPr>
            <a:xfrm>
              <a:off x="10965247" y="2273795"/>
              <a:ext cx="1150539" cy="1524936"/>
              <a:chOff x="10809440" y="1881411"/>
              <a:chExt cx="1608317" cy="2286412"/>
            </a:xfrm>
          </p:grpSpPr>
          <p:pic>
            <p:nvPicPr>
              <p:cNvPr id="48" name="Grafik 47" descr="Mann">
                <a:extLst>
                  <a:ext uri="{FF2B5EF4-FFF2-40B4-BE49-F238E27FC236}">
                    <a16:creationId xmlns="" xmlns:a16="http://schemas.microsoft.com/office/drawing/2014/main" id="{1CFFA889-444D-43BF-B6ED-2BD6EB31E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809440" y="1881411"/>
                <a:ext cx="1608317" cy="1608317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="" xmlns:a16="http://schemas.microsoft.com/office/drawing/2014/main" id="{0E2A63C1-5B83-45DD-A476-F021C91FF50E}"/>
                  </a:ext>
                </a:extLst>
              </p:cNvPr>
              <p:cNvSpPr txBox="1"/>
              <p:nvPr/>
            </p:nvSpPr>
            <p:spPr>
              <a:xfrm>
                <a:off x="11197949" y="3614065"/>
                <a:ext cx="1219808" cy="55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Helfer</a:t>
                </a:r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="" xmlns:a16="http://schemas.microsoft.com/office/drawing/2014/main" id="{53D1DFF1-2F41-425B-88D3-BBD38B316A81}"/>
                </a:ext>
              </a:extLst>
            </p:cNvPr>
            <p:cNvGrpSpPr/>
            <p:nvPr/>
          </p:nvGrpSpPr>
          <p:grpSpPr>
            <a:xfrm>
              <a:off x="10852379" y="3141601"/>
              <a:ext cx="335376" cy="151799"/>
              <a:chOff x="4474433" y="1803028"/>
              <a:chExt cx="1604838" cy="649357"/>
            </a:xfrm>
            <a:solidFill>
              <a:srgbClr val="00B050"/>
            </a:solidFill>
          </p:grpSpPr>
          <p:sp>
            <p:nvSpPr>
              <p:cNvPr id="71" name="Rechteck: abgerundete Ecken 70">
                <a:extLst>
                  <a:ext uri="{FF2B5EF4-FFF2-40B4-BE49-F238E27FC236}">
                    <a16:creationId xmlns="" xmlns:a16="http://schemas.microsoft.com/office/drawing/2014/main" id="{7570A4DD-4C0B-4EFC-A25B-59FC36945BA6}"/>
                  </a:ext>
                </a:extLst>
              </p:cNvPr>
              <p:cNvSpPr/>
              <p:nvPr/>
            </p:nvSpPr>
            <p:spPr>
              <a:xfrm>
                <a:off x="4474433" y="1803028"/>
                <a:ext cx="1604838" cy="649357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="" xmlns:a16="http://schemas.microsoft.com/office/drawing/2014/main" id="{19102A88-48F6-4E28-9DB8-8BEB2D895CC7}"/>
                  </a:ext>
                </a:extLst>
              </p:cNvPr>
              <p:cNvSpPr/>
              <p:nvPr/>
            </p:nvSpPr>
            <p:spPr>
              <a:xfrm>
                <a:off x="4745772" y="1906725"/>
                <a:ext cx="464819" cy="44195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3" name="Gruppieren 72">
            <a:extLst>
              <a:ext uri="{FF2B5EF4-FFF2-40B4-BE49-F238E27FC236}">
                <a16:creationId xmlns="" xmlns:a16="http://schemas.microsoft.com/office/drawing/2014/main" id="{78A5AFEB-46BB-4CEE-ADF5-A1C90CE3C91F}"/>
              </a:ext>
            </a:extLst>
          </p:cNvPr>
          <p:cNvGrpSpPr/>
          <p:nvPr/>
        </p:nvGrpSpPr>
        <p:grpSpPr>
          <a:xfrm>
            <a:off x="10848350" y="1466862"/>
            <a:ext cx="335376" cy="151799"/>
            <a:chOff x="2570922" y="1762539"/>
            <a:chExt cx="1604838" cy="649357"/>
          </a:xfrm>
          <a:solidFill>
            <a:schemeClr val="accent2">
              <a:lumMod val="75000"/>
            </a:schemeClr>
          </a:solidFill>
        </p:grpSpPr>
        <p:sp>
          <p:nvSpPr>
            <p:cNvPr id="74" name="Rechteck: abgerundete Ecken 73">
              <a:extLst>
                <a:ext uri="{FF2B5EF4-FFF2-40B4-BE49-F238E27FC236}">
                  <a16:creationId xmlns="" xmlns:a16="http://schemas.microsoft.com/office/drawing/2014/main" id="{20264665-7477-4238-9B51-12AB36D6C023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="" xmlns:a16="http://schemas.microsoft.com/office/drawing/2014/main" id="{8EFF67C2-4453-4922-BBEF-A79425774CEC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="" xmlns:a16="http://schemas.microsoft.com/office/drawing/2014/main" id="{1113FE61-2675-4F81-BE89-642AB7769657}"/>
              </a:ext>
            </a:extLst>
          </p:cNvPr>
          <p:cNvGrpSpPr/>
          <p:nvPr/>
        </p:nvGrpSpPr>
        <p:grpSpPr>
          <a:xfrm>
            <a:off x="7809452" y="3878009"/>
            <a:ext cx="2627004" cy="914400"/>
            <a:chOff x="8465864" y="3435421"/>
            <a:chExt cx="2627004" cy="914400"/>
          </a:xfrm>
        </p:grpSpPr>
        <p:pic>
          <p:nvPicPr>
            <p:cNvPr id="11" name="Grafik 10" descr="Häkchen">
              <a:extLst>
                <a:ext uri="{FF2B5EF4-FFF2-40B4-BE49-F238E27FC236}">
                  <a16:creationId xmlns="" xmlns:a16="http://schemas.microsoft.com/office/drawing/2014/main" id="{63B9DCF0-1C7A-4A05-B3C2-F2F1D1C6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465864" y="3435421"/>
              <a:ext cx="914400" cy="9144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0378517D-9F7F-4358-9C18-EA12808AD54C}"/>
                </a:ext>
              </a:extLst>
            </p:cNvPr>
            <p:cNvSpPr txBox="1"/>
            <p:nvPr/>
          </p:nvSpPr>
          <p:spPr>
            <a:xfrm>
              <a:off x="8944418" y="3902960"/>
              <a:ext cx="214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Alle Ok. Hilfe ist da.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="" xmlns:a16="http://schemas.microsoft.com/office/drawing/2014/main" id="{84336C83-849D-4AF3-8063-83F1448CD39F}"/>
              </a:ext>
            </a:extLst>
          </p:cNvPr>
          <p:cNvGrpSpPr/>
          <p:nvPr/>
        </p:nvGrpSpPr>
        <p:grpSpPr>
          <a:xfrm>
            <a:off x="627433" y="5218608"/>
            <a:ext cx="990074" cy="655003"/>
            <a:chOff x="627433" y="5218608"/>
            <a:chExt cx="990074" cy="655003"/>
          </a:xfrm>
        </p:grpSpPr>
        <p:pic>
          <p:nvPicPr>
            <p:cNvPr id="18" name="Grafik 17" descr="Sterne">
              <a:extLst>
                <a:ext uri="{FF2B5EF4-FFF2-40B4-BE49-F238E27FC236}">
                  <a16:creationId xmlns="" xmlns:a16="http://schemas.microsoft.com/office/drawing/2014/main" id="{831DA6E5-132A-4A97-AC0C-29DE0E58A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27433" y="5218608"/>
              <a:ext cx="468658" cy="468658"/>
            </a:xfrm>
            <a:prstGeom prst="rect">
              <a:avLst/>
            </a:prstGeom>
          </p:spPr>
        </p:pic>
        <p:sp>
          <p:nvSpPr>
            <p:cNvPr id="76" name="Textfeld 75">
              <a:extLst>
                <a:ext uri="{FF2B5EF4-FFF2-40B4-BE49-F238E27FC236}">
                  <a16:creationId xmlns="" xmlns:a16="http://schemas.microsoft.com/office/drawing/2014/main" id="{3CC60D0C-AA75-4B8B-B246-EC84A24C92B5}"/>
                </a:ext>
              </a:extLst>
            </p:cNvPr>
            <p:cNvSpPr txBox="1"/>
            <p:nvPr/>
          </p:nvSpPr>
          <p:spPr>
            <a:xfrm>
              <a:off x="825317" y="5504279"/>
              <a:ext cx="792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="" xmlns:a16="http://schemas.microsoft.com/office/drawing/2014/main" id="{788FDB18-4CFA-4244-B15A-5472647A7644}"/>
              </a:ext>
            </a:extLst>
          </p:cNvPr>
          <p:cNvGrpSpPr/>
          <p:nvPr/>
        </p:nvGrpSpPr>
        <p:grpSpPr>
          <a:xfrm>
            <a:off x="7258408" y="1199152"/>
            <a:ext cx="2414912" cy="2524363"/>
            <a:chOff x="7258408" y="1199152"/>
            <a:chExt cx="2414912" cy="2524363"/>
          </a:xfrm>
        </p:grpSpPr>
        <p:pic>
          <p:nvPicPr>
            <p:cNvPr id="81" name="Grafik 80" descr="Wolke">
              <a:extLst>
                <a:ext uri="{FF2B5EF4-FFF2-40B4-BE49-F238E27FC236}">
                  <a16:creationId xmlns="" xmlns:a16="http://schemas.microsoft.com/office/drawing/2014/main" id="{43A4C24B-F197-4BB9-BFC0-65DEB5CEB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58408" y="1199152"/>
              <a:ext cx="2414912" cy="2524363"/>
            </a:xfrm>
            <a:prstGeom prst="rect">
              <a:avLst/>
            </a:prstGeom>
          </p:spPr>
        </p:pic>
        <p:pic>
          <p:nvPicPr>
            <p:cNvPr id="84" name="Grafik 83" descr="Zahnräder">
              <a:extLst>
                <a:ext uri="{FF2B5EF4-FFF2-40B4-BE49-F238E27FC236}">
                  <a16:creationId xmlns="" xmlns:a16="http://schemas.microsoft.com/office/drawing/2014/main" id="{5467BF11-7AD2-4811-8FF3-92047A2B7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564586" y="2269047"/>
              <a:ext cx="569058" cy="569058"/>
            </a:xfrm>
            <a:prstGeom prst="rect">
              <a:avLst/>
            </a:prstGeom>
          </p:spPr>
        </p:pic>
        <p:pic>
          <p:nvPicPr>
            <p:cNvPr id="85" name="Grafik 84" descr="Ein Bild, das Text, Objekt enthält.&#10;&#10;Mit hoher Zuverlässigkeit generierte Beschreibung">
              <a:extLst>
                <a:ext uri="{FF2B5EF4-FFF2-40B4-BE49-F238E27FC236}">
                  <a16:creationId xmlns="" xmlns:a16="http://schemas.microsoft.com/office/drawing/2014/main" id="{DAEA731A-0C95-4FD7-BFE1-2590A53B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296" y="2269047"/>
              <a:ext cx="1263170" cy="569058"/>
            </a:xfrm>
            <a:prstGeom prst="rect">
              <a:avLst/>
            </a:prstGeom>
          </p:spPr>
        </p:pic>
      </p:grpSp>
      <p:sp>
        <p:nvSpPr>
          <p:cNvPr id="86" name="Textfeld 85">
            <a:extLst>
              <a:ext uri="{FF2B5EF4-FFF2-40B4-BE49-F238E27FC236}">
                <a16:creationId xmlns="" xmlns:a16="http://schemas.microsoft.com/office/drawing/2014/main" id="{8404555B-D601-45B8-9DC7-C58AF8E1B325}"/>
              </a:ext>
            </a:extLst>
          </p:cNvPr>
          <p:cNvSpPr txBox="1"/>
          <p:nvPr/>
        </p:nvSpPr>
        <p:spPr>
          <a:xfrm>
            <a:off x="1450090" y="4287281"/>
            <a:ext cx="158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Dash Button</a:t>
            </a:r>
          </a:p>
        </p:txBody>
      </p:sp>
      <p:grpSp>
        <p:nvGrpSpPr>
          <p:cNvPr id="90" name="Gruppierung 89"/>
          <p:cNvGrpSpPr/>
          <p:nvPr/>
        </p:nvGrpSpPr>
        <p:grpSpPr>
          <a:xfrm>
            <a:off x="-90258" y="3053225"/>
            <a:ext cx="1990021" cy="2069836"/>
            <a:chOff x="-90258" y="3053225"/>
            <a:chExt cx="1990021" cy="2069836"/>
          </a:xfrm>
        </p:grpSpPr>
        <p:pic>
          <p:nvPicPr>
            <p:cNvPr id="91" name="Grafik 7" descr="Hochspannung">
              <a:extLst>
                <a:ext uri="{FF2B5EF4-FFF2-40B4-BE49-F238E27FC236}">
                  <a16:creationId xmlns="" xmlns:a16="http://schemas.microsoft.com/office/drawing/2014/main" id="{66BEC528-898D-49E5-911B-28AA33C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152" y="3401166"/>
              <a:ext cx="397565" cy="397565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="" xmlns:a16="http://schemas.microsoft.com/office/drawing/2014/main" id="{E7BED788-AFB6-4A95-BD11-70A11C2F52CD}"/>
                </a:ext>
              </a:extLst>
            </p:cNvPr>
            <p:cNvSpPr txBox="1"/>
            <p:nvPr/>
          </p:nvSpPr>
          <p:spPr>
            <a:xfrm>
              <a:off x="884383" y="3053225"/>
              <a:ext cx="62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Hilfe</a:t>
              </a:r>
            </a:p>
          </p:txBody>
        </p:sp>
        <p:grpSp>
          <p:nvGrpSpPr>
            <p:cNvPr id="93" name="Gruppieren 20">
              <a:extLst>
                <a:ext uri="{FF2B5EF4-FFF2-40B4-BE49-F238E27FC236}">
                  <a16:creationId xmlns="" xmlns:a16="http://schemas.microsoft.com/office/drawing/2014/main" id="{D20A6833-BF4C-44CD-A7BC-6C36068F5ACE}"/>
                </a:ext>
              </a:extLst>
            </p:cNvPr>
            <p:cNvGrpSpPr/>
            <p:nvPr/>
          </p:nvGrpSpPr>
          <p:grpSpPr>
            <a:xfrm>
              <a:off x="-90258" y="3217501"/>
              <a:ext cx="1990021" cy="1905560"/>
              <a:chOff x="-105094" y="3422557"/>
              <a:chExt cx="1394063" cy="1394063"/>
            </a:xfrm>
          </p:grpSpPr>
          <p:pic>
            <p:nvPicPr>
              <p:cNvPr id="94" name="Grafik 2" descr="Person mit Stock">
                <a:extLst>
                  <a:ext uri="{FF2B5EF4-FFF2-40B4-BE49-F238E27FC236}">
                    <a16:creationId xmlns="" xmlns:a16="http://schemas.microsoft.com/office/drawing/2014/main" id="{D6105386-61B2-4A9F-8CE6-8DFCB6A7C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-105094" y="3422557"/>
                <a:ext cx="1394063" cy="1394063"/>
              </a:xfrm>
              <a:prstGeom prst="rect">
                <a:avLst/>
              </a:prstGeom>
            </p:spPr>
          </p:pic>
          <p:grpSp>
            <p:nvGrpSpPr>
              <p:cNvPr id="95" name="Gruppieren 111">
                <a:extLst>
                  <a:ext uri="{FF2B5EF4-FFF2-40B4-BE49-F238E27FC236}">
                    <a16:creationId xmlns="" xmlns:a16="http://schemas.microsoft.com/office/drawing/2014/main" id="{E3D6F7F4-01D4-4035-82BA-E8E797CD1E10}"/>
                  </a:ext>
                </a:extLst>
              </p:cNvPr>
              <p:cNvGrpSpPr/>
              <p:nvPr/>
            </p:nvGrpSpPr>
            <p:grpSpPr>
              <a:xfrm rot="5400000" flipV="1">
                <a:off x="388651" y="3968122"/>
                <a:ext cx="152817" cy="83715"/>
                <a:chOff x="2570922" y="1762539"/>
                <a:chExt cx="1604838" cy="649357"/>
              </a:xfrm>
            </p:grpSpPr>
            <p:sp>
              <p:nvSpPr>
                <p:cNvPr id="97" name="Rechteck: abgerundete Ecken 112">
                  <a:extLst>
                    <a:ext uri="{FF2B5EF4-FFF2-40B4-BE49-F238E27FC236}">
                      <a16:creationId xmlns="" xmlns:a16="http://schemas.microsoft.com/office/drawing/2014/main" id="{244B5793-7AE3-4284-B34A-6427C7F84F30}"/>
                    </a:ext>
                  </a:extLst>
                </p:cNvPr>
                <p:cNvSpPr/>
                <p:nvPr/>
              </p:nvSpPr>
              <p:spPr>
                <a:xfrm>
                  <a:off x="2570922" y="1762539"/>
                  <a:ext cx="1604838" cy="64935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113">
                  <a:extLst>
                    <a:ext uri="{FF2B5EF4-FFF2-40B4-BE49-F238E27FC236}">
                      <a16:creationId xmlns="" xmlns:a16="http://schemas.microsoft.com/office/drawing/2014/main" id="{3683BA97-CFE9-4E2E-B4CB-40B30E7975F6}"/>
                    </a:ext>
                  </a:extLst>
                </p:cNvPr>
                <p:cNvSpPr/>
                <p:nvPr/>
              </p:nvSpPr>
              <p:spPr>
                <a:xfrm>
                  <a:off x="2842260" y="1866237"/>
                  <a:ext cx="464820" cy="441960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6" name="Freihandform: Form 115">
                <a:extLst>
                  <a:ext uri="{FF2B5EF4-FFF2-40B4-BE49-F238E27FC236}">
                    <a16:creationId xmlns="" xmlns:a16="http://schemas.microsoft.com/office/drawing/2014/main" id="{DCCA4F5E-296E-4BF3-88AB-AB8B5A3C1EB4}"/>
                  </a:ext>
                </a:extLst>
              </p:cNvPr>
              <p:cNvSpPr/>
              <p:nvPr/>
            </p:nvSpPr>
            <p:spPr>
              <a:xfrm>
                <a:off x="442794" y="3749660"/>
                <a:ext cx="151000" cy="196767"/>
              </a:xfrm>
              <a:custGeom>
                <a:avLst/>
                <a:gdLst>
                  <a:gd name="connsiteX0" fmla="*/ 42981 w 151000"/>
                  <a:gd name="connsiteY0" fmla="*/ 13 h 196767"/>
                  <a:gd name="connsiteX1" fmla="*/ 9644 w 151000"/>
                  <a:gd name="connsiteY1" fmla="*/ 47638 h 196767"/>
                  <a:gd name="connsiteX2" fmla="*/ 119 w 151000"/>
                  <a:gd name="connsiteY2" fmla="*/ 138126 h 196767"/>
                  <a:gd name="connsiteX3" fmla="*/ 14406 w 151000"/>
                  <a:gd name="connsiteY3" fmla="*/ 190513 h 196767"/>
                  <a:gd name="connsiteX4" fmla="*/ 47744 w 151000"/>
                  <a:gd name="connsiteY4" fmla="*/ 190513 h 196767"/>
                  <a:gd name="connsiteX5" fmla="*/ 104894 w 151000"/>
                  <a:gd name="connsiteY5" fmla="*/ 142888 h 196767"/>
                  <a:gd name="connsiteX6" fmla="*/ 142994 w 151000"/>
                  <a:gd name="connsiteY6" fmla="*/ 66688 h 196767"/>
                  <a:gd name="connsiteX7" fmla="*/ 142994 w 151000"/>
                  <a:gd name="connsiteY7" fmla="*/ 42876 h 196767"/>
                  <a:gd name="connsiteX8" fmla="*/ 42981 w 151000"/>
                  <a:gd name="connsiteY8" fmla="*/ 13 h 19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00" h="196767">
                    <a:moveTo>
                      <a:pt x="42981" y="13"/>
                    </a:moveTo>
                    <a:cubicBezTo>
                      <a:pt x="20756" y="807"/>
                      <a:pt x="16788" y="24619"/>
                      <a:pt x="9644" y="47638"/>
                    </a:cubicBezTo>
                    <a:cubicBezTo>
                      <a:pt x="2500" y="70657"/>
                      <a:pt x="-675" y="114314"/>
                      <a:pt x="119" y="138126"/>
                    </a:cubicBezTo>
                    <a:cubicBezTo>
                      <a:pt x="913" y="161938"/>
                      <a:pt x="6469" y="181782"/>
                      <a:pt x="14406" y="190513"/>
                    </a:cubicBezTo>
                    <a:cubicBezTo>
                      <a:pt x="22343" y="199244"/>
                      <a:pt x="32663" y="198451"/>
                      <a:pt x="47744" y="190513"/>
                    </a:cubicBezTo>
                    <a:cubicBezTo>
                      <a:pt x="62825" y="182576"/>
                      <a:pt x="89019" y="163526"/>
                      <a:pt x="104894" y="142888"/>
                    </a:cubicBezTo>
                    <a:cubicBezTo>
                      <a:pt x="120769" y="122251"/>
                      <a:pt x="136644" y="83357"/>
                      <a:pt x="142994" y="66688"/>
                    </a:cubicBezTo>
                    <a:cubicBezTo>
                      <a:pt x="149344" y="50019"/>
                      <a:pt x="157281" y="52401"/>
                      <a:pt x="142994" y="42876"/>
                    </a:cubicBezTo>
                    <a:cubicBezTo>
                      <a:pt x="128707" y="33351"/>
                      <a:pt x="65206" y="-781"/>
                      <a:pt x="42981" y="13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Textfeld 64">
            <a:extLst>
              <a:ext uri="{FF2B5EF4-FFF2-40B4-BE49-F238E27FC236}">
                <a16:creationId xmlns="" xmlns:a16="http://schemas.microsoft.com/office/drawing/2014/main" id="{D82F45D4-56EE-49CE-AA17-5352DBCCF238}"/>
              </a:ext>
            </a:extLst>
          </p:cNvPr>
          <p:cNvSpPr txBox="1"/>
          <p:nvPr/>
        </p:nvSpPr>
        <p:spPr>
          <a:xfrm>
            <a:off x="2291790" y="461730"/>
            <a:ext cx="77100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Emergency-</a:t>
            </a:r>
            <a:r>
              <a:rPr lang="de-DE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DashButton</a:t>
            </a:r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(MVP)</a:t>
            </a:r>
            <a:endParaRPr lang="de-DE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3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-0.79896 0.337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48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93200C74-612C-4194-B3F5-8E3C7606EF09}"/>
              </a:ext>
            </a:extLst>
          </p:cNvPr>
          <p:cNvGrpSpPr/>
          <p:nvPr/>
        </p:nvGrpSpPr>
        <p:grpSpPr>
          <a:xfrm>
            <a:off x="1763876" y="3743403"/>
            <a:ext cx="934609" cy="380338"/>
            <a:chOff x="2570922" y="1762539"/>
            <a:chExt cx="1604838" cy="64935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="" xmlns:a16="http://schemas.microsoft.com/office/drawing/2014/main" id="{49D3D83B-0970-44AE-91E4-FB9850EA23EF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="" xmlns:a16="http://schemas.microsoft.com/office/drawing/2014/main" id="{090C5E7F-30E4-400C-9261-672A55D4CC32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 descr="Nach rechts zeigender Finger, Handrücken">
            <a:extLst>
              <a:ext uri="{FF2B5EF4-FFF2-40B4-BE49-F238E27FC236}">
                <a16:creationId xmlns="" xmlns:a16="http://schemas.microsoft.com/office/drawing/2014/main" id="{055A8A9E-DC37-4938-888E-C319826649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021" y="3723516"/>
            <a:ext cx="642077" cy="642077"/>
          </a:xfrm>
          <a:prstGeom prst="rect">
            <a:avLst/>
          </a:prstGeom>
        </p:spPr>
      </p:pic>
      <p:pic>
        <p:nvPicPr>
          <p:cNvPr id="12" name="Grafik 11" descr="Drahtlosrouter">
            <a:extLst>
              <a:ext uri="{FF2B5EF4-FFF2-40B4-BE49-F238E27FC236}">
                <a16:creationId xmlns="" xmlns:a16="http://schemas.microsoft.com/office/drawing/2014/main" id="{6BB08701-E0A6-4C80-858F-B6F6C2531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1542" y="1794563"/>
            <a:ext cx="1305339" cy="13053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78FCE1D-C3AD-4265-87BD-0D6FD1E80F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3" t="13815" r="5495" b="15323"/>
          <a:stretch/>
        </p:blipFill>
        <p:spPr>
          <a:xfrm>
            <a:off x="5631500" y="3336080"/>
            <a:ext cx="1000429" cy="787661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968D98AD-F615-46E6-8AA7-B9B5EC0047C9}"/>
              </a:ext>
            </a:extLst>
          </p:cNvPr>
          <p:cNvCxnSpPr>
            <a:cxnSpLocks/>
          </p:cNvCxnSpPr>
          <p:nvPr/>
        </p:nvCxnSpPr>
        <p:spPr>
          <a:xfrm flipV="1">
            <a:off x="3260030" y="2911060"/>
            <a:ext cx="980661" cy="68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WLAN">
            <a:extLst>
              <a:ext uri="{FF2B5EF4-FFF2-40B4-BE49-F238E27FC236}">
                <a16:creationId xmlns="" xmlns:a16="http://schemas.microsoft.com/office/drawing/2014/main" id="{79A6F6F6-7034-4A4C-881E-A265DEB84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863038">
            <a:off x="2450022" y="3320609"/>
            <a:ext cx="766958" cy="766958"/>
          </a:xfrm>
          <a:prstGeom prst="rect">
            <a:avLst/>
          </a:prstGeom>
        </p:spPr>
      </p:pic>
      <p:pic>
        <p:nvPicPr>
          <p:cNvPr id="24" name="Grafik 23" descr="WLAN">
            <a:extLst>
              <a:ext uri="{FF2B5EF4-FFF2-40B4-BE49-F238E27FC236}">
                <a16:creationId xmlns="" xmlns:a16="http://schemas.microsoft.com/office/drawing/2014/main" id="{8D7221B3-B225-4DC5-B6E8-2E6559B54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92929">
            <a:off x="5613613" y="2817801"/>
            <a:ext cx="766958" cy="766958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4B858873-6361-4C7B-B617-FFCC0F362A5B}"/>
              </a:ext>
            </a:extLst>
          </p:cNvPr>
          <p:cNvCxnSpPr>
            <a:cxnSpLocks/>
          </p:cNvCxnSpPr>
          <p:nvPr/>
        </p:nvCxnSpPr>
        <p:spPr>
          <a:xfrm>
            <a:off x="5181595" y="2911060"/>
            <a:ext cx="615447" cy="653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="" xmlns:a16="http://schemas.microsoft.com/office/drawing/2014/main" id="{7F8AACA6-2402-4324-BAC1-97AC1335DE04}"/>
              </a:ext>
            </a:extLst>
          </p:cNvPr>
          <p:cNvSpPr/>
          <p:nvPr/>
        </p:nvSpPr>
        <p:spPr>
          <a:xfrm>
            <a:off x="106017" y="1699436"/>
            <a:ext cx="6967320" cy="4552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 descr="Wolke">
            <a:extLst>
              <a:ext uri="{FF2B5EF4-FFF2-40B4-BE49-F238E27FC236}">
                <a16:creationId xmlns="" xmlns:a16="http://schemas.microsoft.com/office/drawing/2014/main" id="{07229454-A2B0-4EFC-BE80-4E2E75197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58408" y="1199152"/>
            <a:ext cx="2414912" cy="2524363"/>
          </a:xfrm>
          <a:prstGeom prst="rect">
            <a:avLst/>
          </a:prstGeom>
        </p:spPr>
      </p:pic>
      <p:pic>
        <p:nvPicPr>
          <p:cNvPr id="68" name="Grafik 67" descr="Ein Bild, das Schild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22F421A3-6F18-4A5B-BF04-B7CFD05090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31" y="2337595"/>
            <a:ext cx="567090" cy="567090"/>
          </a:xfrm>
          <a:prstGeom prst="rect">
            <a:avLst/>
          </a:prstGeom>
        </p:spPr>
      </p:pic>
      <p:pic>
        <p:nvPicPr>
          <p:cNvPr id="95" name="Grafik 94" descr="Zahnräder">
            <a:extLst>
              <a:ext uri="{FF2B5EF4-FFF2-40B4-BE49-F238E27FC236}">
                <a16:creationId xmlns="" xmlns:a16="http://schemas.microsoft.com/office/drawing/2014/main" id="{06148843-224E-40D2-9C90-AA054557F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62712" y="1875871"/>
            <a:ext cx="488824" cy="488824"/>
          </a:xfrm>
          <a:prstGeom prst="rect">
            <a:avLst/>
          </a:prstGeom>
        </p:spPr>
      </p:pic>
      <p:cxnSp>
        <p:nvCxnSpPr>
          <p:cNvPr id="99" name="Gerade Verbindung mit Pfeil 98">
            <a:extLst>
              <a:ext uri="{FF2B5EF4-FFF2-40B4-BE49-F238E27FC236}">
                <a16:creationId xmlns="" xmlns:a16="http://schemas.microsoft.com/office/drawing/2014/main" id="{C0375EEB-9D65-4806-91FC-5A6FA9CD048C}"/>
              </a:ext>
            </a:extLst>
          </p:cNvPr>
          <p:cNvCxnSpPr>
            <a:cxnSpLocks/>
          </p:cNvCxnSpPr>
          <p:nvPr/>
        </p:nvCxnSpPr>
        <p:spPr>
          <a:xfrm flipV="1">
            <a:off x="5225392" y="2738446"/>
            <a:ext cx="2142817" cy="19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="" xmlns:a16="http://schemas.microsoft.com/office/drawing/2014/main" id="{58566917-3015-4599-93D5-DBD56BB120FD}"/>
              </a:ext>
            </a:extLst>
          </p:cNvPr>
          <p:cNvCxnSpPr>
            <a:cxnSpLocks/>
          </p:cNvCxnSpPr>
          <p:nvPr/>
        </p:nvCxnSpPr>
        <p:spPr>
          <a:xfrm>
            <a:off x="9504703" y="2738445"/>
            <a:ext cx="54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fik 103">
            <a:extLst>
              <a:ext uri="{FF2B5EF4-FFF2-40B4-BE49-F238E27FC236}">
                <a16:creationId xmlns="" xmlns:a16="http://schemas.microsoft.com/office/drawing/2014/main" id="{4896E0C1-956E-4B57-B932-B5C400633B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915" y="2409868"/>
            <a:ext cx="249177" cy="24917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="" xmlns:a16="http://schemas.microsoft.com/office/drawing/2014/main" id="{648B9D4A-75D6-48C4-864F-8B91D2559342}"/>
              </a:ext>
            </a:extLst>
          </p:cNvPr>
          <p:cNvSpPr txBox="1"/>
          <p:nvPr/>
        </p:nvSpPr>
        <p:spPr>
          <a:xfrm>
            <a:off x="8375620" y="2828151"/>
            <a:ext cx="109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Log-Datei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="" xmlns:a16="http://schemas.microsoft.com/office/drawing/2014/main" id="{C11C561D-3D7D-47DA-9EFC-6CC657D8E2AD}"/>
              </a:ext>
            </a:extLst>
          </p:cNvPr>
          <p:cNvSpPr txBox="1"/>
          <p:nvPr/>
        </p:nvSpPr>
        <p:spPr>
          <a:xfrm>
            <a:off x="5477528" y="4041483"/>
            <a:ext cx="13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Raspberry Pi</a:t>
            </a:r>
          </a:p>
        </p:txBody>
      </p:sp>
      <p:pic>
        <p:nvPicPr>
          <p:cNvPr id="7" name="Grafik 6" descr="Ein Bild, das Text, Objekt enthält.&#10;&#10;Mit hoher Zuverlässigkeit generierte Beschreibung">
            <a:extLst>
              <a:ext uri="{FF2B5EF4-FFF2-40B4-BE49-F238E27FC236}">
                <a16:creationId xmlns="" xmlns:a16="http://schemas.microsoft.com/office/drawing/2014/main" id="{31E4A3FE-5D1B-4DEB-B13B-5C1B2CC9FF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96" y="2404175"/>
            <a:ext cx="963219" cy="433930"/>
          </a:xfrm>
          <a:prstGeom prst="rect">
            <a:avLst/>
          </a:prstGeom>
        </p:spPr>
      </p:pic>
      <p:pic>
        <p:nvPicPr>
          <p:cNvPr id="20" name="Grafik 19" descr="Bildschirmausschnitt">
            <a:extLst>
              <a:ext uri="{FF2B5EF4-FFF2-40B4-BE49-F238E27FC236}">
                <a16:creationId xmlns="" xmlns:a16="http://schemas.microsoft.com/office/drawing/2014/main" id="{74988D9F-459C-4E92-A6CD-623B3184D8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84" y="4493888"/>
            <a:ext cx="561923" cy="585337"/>
          </a:xfrm>
          <a:prstGeom prst="rect">
            <a:avLst/>
          </a:prstGeom>
        </p:spPr>
      </p:pic>
      <p:grpSp>
        <p:nvGrpSpPr>
          <p:cNvPr id="76" name="Gruppieren 75">
            <a:extLst>
              <a:ext uri="{FF2B5EF4-FFF2-40B4-BE49-F238E27FC236}">
                <a16:creationId xmlns="" xmlns:a16="http://schemas.microsoft.com/office/drawing/2014/main" id="{E66DA89C-9672-44B5-9037-2480C99665CC}"/>
              </a:ext>
            </a:extLst>
          </p:cNvPr>
          <p:cNvGrpSpPr/>
          <p:nvPr/>
        </p:nvGrpSpPr>
        <p:grpSpPr>
          <a:xfrm>
            <a:off x="10675691" y="595347"/>
            <a:ext cx="1354498" cy="1524936"/>
            <a:chOff x="10524329" y="1881411"/>
            <a:chExt cx="1893428" cy="2286412"/>
          </a:xfrm>
        </p:grpSpPr>
        <p:pic>
          <p:nvPicPr>
            <p:cNvPr id="80" name="Grafik 79" descr="Mann">
              <a:extLst>
                <a:ext uri="{FF2B5EF4-FFF2-40B4-BE49-F238E27FC236}">
                  <a16:creationId xmlns="" xmlns:a16="http://schemas.microsoft.com/office/drawing/2014/main" id="{56586C9D-C40B-4B7E-BFDA-EE7A10B7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81" name="Gruppieren 80">
              <a:extLst>
                <a:ext uri="{FF2B5EF4-FFF2-40B4-BE49-F238E27FC236}">
                  <a16:creationId xmlns="" xmlns:a16="http://schemas.microsoft.com/office/drawing/2014/main" id="{C2627128-6707-4FC4-AA2D-9699BA2345F8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85" name="Grafik 84" descr="Smartphone">
                <a:extLst>
                  <a:ext uri="{FF2B5EF4-FFF2-40B4-BE49-F238E27FC236}">
                    <a16:creationId xmlns="" xmlns:a16="http://schemas.microsoft.com/office/drawing/2014/main" id="{84C0EC46-3A9A-4876-BDBF-7E76CB29B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86" name="Grafik 85" descr="Umschlag">
                <a:extLst>
                  <a:ext uri="{FF2B5EF4-FFF2-40B4-BE49-F238E27FC236}">
                    <a16:creationId xmlns="" xmlns:a16="http://schemas.microsoft.com/office/drawing/2014/main" id="{8F8405C7-72D9-4A6E-98D8-18476F3A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84" name="Textfeld 83">
              <a:extLst>
                <a:ext uri="{FF2B5EF4-FFF2-40B4-BE49-F238E27FC236}">
                  <a16:creationId xmlns="" xmlns:a16="http://schemas.microsoft.com/office/drawing/2014/main" id="{62155DD8-6040-45A1-B70B-E9F6A264C81E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="" xmlns:a16="http://schemas.microsoft.com/office/drawing/2014/main" id="{E3ED7A31-E70B-4265-AC79-77AEB24DF705}"/>
              </a:ext>
            </a:extLst>
          </p:cNvPr>
          <p:cNvGrpSpPr/>
          <p:nvPr/>
        </p:nvGrpSpPr>
        <p:grpSpPr>
          <a:xfrm>
            <a:off x="10777670" y="4063003"/>
            <a:ext cx="1354498" cy="1524936"/>
            <a:chOff x="10524329" y="1881411"/>
            <a:chExt cx="1893428" cy="2286412"/>
          </a:xfrm>
        </p:grpSpPr>
        <p:pic>
          <p:nvPicPr>
            <p:cNvPr id="89" name="Grafik 88" descr="Mann">
              <a:extLst>
                <a:ext uri="{FF2B5EF4-FFF2-40B4-BE49-F238E27FC236}">
                  <a16:creationId xmlns="" xmlns:a16="http://schemas.microsoft.com/office/drawing/2014/main" id="{B6B85920-F4F0-4A6B-8E32-5BABF94D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90" name="Gruppieren 89">
              <a:extLst>
                <a:ext uri="{FF2B5EF4-FFF2-40B4-BE49-F238E27FC236}">
                  <a16:creationId xmlns="" xmlns:a16="http://schemas.microsoft.com/office/drawing/2014/main" id="{7142A164-47FA-4FC6-BA78-FE90B9030DB4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92" name="Grafik 91" descr="Smartphone">
                <a:extLst>
                  <a:ext uri="{FF2B5EF4-FFF2-40B4-BE49-F238E27FC236}">
                    <a16:creationId xmlns="" xmlns:a16="http://schemas.microsoft.com/office/drawing/2014/main" id="{EAC74080-2125-42CB-8398-B534663A5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93" name="Grafik 92" descr="Umschlag">
                <a:extLst>
                  <a:ext uri="{FF2B5EF4-FFF2-40B4-BE49-F238E27FC236}">
                    <a16:creationId xmlns="" xmlns:a16="http://schemas.microsoft.com/office/drawing/2014/main" id="{2B836390-2F8B-4871-BF3D-49E766CE8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91" name="Textfeld 90">
              <a:extLst>
                <a:ext uri="{FF2B5EF4-FFF2-40B4-BE49-F238E27FC236}">
                  <a16:creationId xmlns="" xmlns:a16="http://schemas.microsoft.com/office/drawing/2014/main" id="{0EE59E53-41B6-41B6-91BB-474210ADD8B0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="" xmlns:a16="http://schemas.microsoft.com/office/drawing/2014/main" id="{5F2D48D2-A2BE-476F-BA84-50E5DE825298}"/>
              </a:ext>
            </a:extLst>
          </p:cNvPr>
          <p:cNvGrpSpPr/>
          <p:nvPr/>
        </p:nvGrpSpPr>
        <p:grpSpPr>
          <a:xfrm>
            <a:off x="10848350" y="4961960"/>
            <a:ext cx="335376" cy="151799"/>
            <a:chOff x="2570922" y="1762539"/>
            <a:chExt cx="1604838" cy="649357"/>
          </a:xfrm>
          <a:solidFill>
            <a:srgbClr val="0070C0"/>
          </a:solidFill>
        </p:grpSpPr>
        <p:sp>
          <p:nvSpPr>
            <p:cNvPr id="96" name="Rechteck: abgerundete Ecken 95">
              <a:extLst>
                <a:ext uri="{FF2B5EF4-FFF2-40B4-BE49-F238E27FC236}">
                  <a16:creationId xmlns="" xmlns:a16="http://schemas.microsoft.com/office/drawing/2014/main" id="{BCF6DDC0-5C89-44C6-99CB-6FAB96C8F224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="" xmlns:a16="http://schemas.microsoft.com/office/drawing/2014/main" id="{62C0620E-7C08-48A7-B171-6F849AC4EBB4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="" xmlns:a16="http://schemas.microsoft.com/office/drawing/2014/main" id="{98C8AC01-FC0D-4DD8-9A3B-71DFE06B3B4D}"/>
              </a:ext>
            </a:extLst>
          </p:cNvPr>
          <p:cNvGrpSpPr/>
          <p:nvPr/>
        </p:nvGrpSpPr>
        <p:grpSpPr>
          <a:xfrm>
            <a:off x="10852379" y="2273795"/>
            <a:ext cx="1263407" cy="1524936"/>
            <a:chOff x="10852379" y="2273795"/>
            <a:chExt cx="1263407" cy="1524936"/>
          </a:xfrm>
        </p:grpSpPr>
        <p:grpSp>
          <p:nvGrpSpPr>
            <p:cNvPr id="100" name="Gruppieren 99">
              <a:extLst>
                <a:ext uri="{FF2B5EF4-FFF2-40B4-BE49-F238E27FC236}">
                  <a16:creationId xmlns="" xmlns:a16="http://schemas.microsoft.com/office/drawing/2014/main" id="{B8471411-06B1-4319-9847-D10FEF7479E5}"/>
                </a:ext>
              </a:extLst>
            </p:cNvPr>
            <p:cNvGrpSpPr/>
            <p:nvPr/>
          </p:nvGrpSpPr>
          <p:grpSpPr>
            <a:xfrm>
              <a:off x="10965247" y="2273795"/>
              <a:ext cx="1150539" cy="1524936"/>
              <a:chOff x="10809440" y="1881411"/>
              <a:chExt cx="1608317" cy="2286412"/>
            </a:xfrm>
          </p:grpSpPr>
          <p:pic>
            <p:nvPicPr>
              <p:cNvPr id="107" name="Grafik 106" descr="Mann">
                <a:extLst>
                  <a:ext uri="{FF2B5EF4-FFF2-40B4-BE49-F238E27FC236}">
                    <a16:creationId xmlns="" xmlns:a16="http://schemas.microsoft.com/office/drawing/2014/main" id="{244FF4B2-1335-41BE-92DC-2423752A7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10809440" y="1881411"/>
                <a:ext cx="1608317" cy="1608317"/>
              </a:xfrm>
              <a:prstGeom prst="rect">
                <a:avLst/>
              </a:prstGeom>
            </p:spPr>
          </p:pic>
          <p:sp>
            <p:nvSpPr>
              <p:cNvPr id="108" name="Textfeld 107">
                <a:extLst>
                  <a:ext uri="{FF2B5EF4-FFF2-40B4-BE49-F238E27FC236}">
                    <a16:creationId xmlns="" xmlns:a16="http://schemas.microsoft.com/office/drawing/2014/main" id="{9BBD38FD-9BE5-4D1F-AFE4-02C6CA9419CD}"/>
                  </a:ext>
                </a:extLst>
              </p:cNvPr>
              <p:cNvSpPr txBox="1"/>
              <p:nvPr/>
            </p:nvSpPr>
            <p:spPr>
              <a:xfrm>
                <a:off x="11197949" y="3614065"/>
                <a:ext cx="1219808" cy="55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Helfer</a:t>
                </a:r>
              </a:p>
            </p:txBody>
          </p:sp>
        </p:grpSp>
        <p:grpSp>
          <p:nvGrpSpPr>
            <p:cNvPr id="102" name="Gruppieren 101">
              <a:extLst>
                <a:ext uri="{FF2B5EF4-FFF2-40B4-BE49-F238E27FC236}">
                  <a16:creationId xmlns="" xmlns:a16="http://schemas.microsoft.com/office/drawing/2014/main" id="{29A2E8F0-A8C4-4FE7-B6F2-1B718EAD33D5}"/>
                </a:ext>
              </a:extLst>
            </p:cNvPr>
            <p:cNvGrpSpPr/>
            <p:nvPr/>
          </p:nvGrpSpPr>
          <p:grpSpPr>
            <a:xfrm>
              <a:off x="10852379" y="3141601"/>
              <a:ext cx="335376" cy="151799"/>
              <a:chOff x="4474433" y="1803028"/>
              <a:chExt cx="1604838" cy="649357"/>
            </a:xfrm>
            <a:solidFill>
              <a:srgbClr val="00B050"/>
            </a:solidFill>
          </p:grpSpPr>
          <p:sp>
            <p:nvSpPr>
              <p:cNvPr id="103" name="Rechteck: abgerundete Ecken 102">
                <a:extLst>
                  <a:ext uri="{FF2B5EF4-FFF2-40B4-BE49-F238E27FC236}">
                    <a16:creationId xmlns="" xmlns:a16="http://schemas.microsoft.com/office/drawing/2014/main" id="{AFFED502-5305-47C5-972E-313166C06EDD}"/>
                  </a:ext>
                </a:extLst>
              </p:cNvPr>
              <p:cNvSpPr/>
              <p:nvPr/>
            </p:nvSpPr>
            <p:spPr>
              <a:xfrm>
                <a:off x="4474433" y="1803028"/>
                <a:ext cx="1604838" cy="649357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="" xmlns:a16="http://schemas.microsoft.com/office/drawing/2014/main" id="{2C032468-C0E9-4391-8880-DC719F8D6FC6}"/>
                  </a:ext>
                </a:extLst>
              </p:cNvPr>
              <p:cNvSpPr/>
              <p:nvPr/>
            </p:nvSpPr>
            <p:spPr>
              <a:xfrm>
                <a:off x="4745772" y="1906725"/>
                <a:ext cx="464819" cy="44195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9" name="Gruppieren 108">
            <a:extLst>
              <a:ext uri="{FF2B5EF4-FFF2-40B4-BE49-F238E27FC236}">
                <a16:creationId xmlns="" xmlns:a16="http://schemas.microsoft.com/office/drawing/2014/main" id="{AF22D7F7-5FF5-49E9-AB8C-90F33C1AE9EA}"/>
              </a:ext>
            </a:extLst>
          </p:cNvPr>
          <p:cNvGrpSpPr/>
          <p:nvPr/>
        </p:nvGrpSpPr>
        <p:grpSpPr>
          <a:xfrm>
            <a:off x="10848350" y="1466862"/>
            <a:ext cx="335376" cy="151799"/>
            <a:chOff x="2570922" y="1762539"/>
            <a:chExt cx="1604838" cy="649357"/>
          </a:xfrm>
          <a:solidFill>
            <a:schemeClr val="accent2">
              <a:lumMod val="75000"/>
            </a:schemeClr>
          </a:solidFill>
        </p:grpSpPr>
        <p:sp>
          <p:nvSpPr>
            <p:cNvPr id="115" name="Rechteck: abgerundete Ecken 114">
              <a:extLst>
                <a:ext uri="{FF2B5EF4-FFF2-40B4-BE49-F238E27FC236}">
                  <a16:creationId xmlns="" xmlns:a16="http://schemas.microsoft.com/office/drawing/2014/main" id="{BBDC277B-5456-4CEB-8F71-153155C1BE61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="" xmlns:a16="http://schemas.microsoft.com/office/drawing/2014/main" id="{A69DEC2D-AE8D-4726-8C28-B3E1EF296885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Grafik 13" descr="Callcenter">
            <a:extLst>
              <a:ext uri="{FF2B5EF4-FFF2-40B4-BE49-F238E27FC236}">
                <a16:creationId xmlns="" xmlns:a16="http://schemas.microsoft.com/office/drawing/2014/main" id="{96F5B5FD-38B1-4922-BCDA-1D160257C09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225281" y="5631629"/>
            <a:ext cx="1129390" cy="112939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="" xmlns:a16="http://schemas.microsoft.com/office/drawing/2014/main" id="{8D0455AF-B1FF-4DDF-9430-F5F9E6BE7781}"/>
              </a:ext>
            </a:extLst>
          </p:cNvPr>
          <p:cNvCxnSpPr>
            <a:cxnSpLocks/>
          </p:cNvCxnSpPr>
          <p:nvPr/>
        </p:nvCxnSpPr>
        <p:spPr>
          <a:xfrm>
            <a:off x="8684476" y="3099902"/>
            <a:ext cx="0" cy="698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="" xmlns:a16="http://schemas.microsoft.com/office/drawing/2014/main" id="{3EFADAA9-B7B5-4D46-821D-4E6ED83F5427}"/>
              </a:ext>
            </a:extLst>
          </p:cNvPr>
          <p:cNvGrpSpPr/>
          <p:nvPr/>
        </p:nvGrpSpPr>
        <p:grpSpPr>
          <a:xfrm>
            <a:off x="7559109" y="3795788"/>
            <a:ext cx="2731989" cy="2183120"/>
            <a:chOff x="7530468" y="4106529"/>
            <a:chExt cx="2348185" cy="1922705"/>
          </a:xfrm>
        </p:grpSpPr>
        <p:pic>
          <p:nvPicPr>
            <p:cNvPr id="9" name="Grafik 8" descr="Monitor">
              <a:extLst>
                <a:ext uri="{FF2B5EF4-FFF2-40B4-BE49-F238E27FC236}">
                  <a16:creationId xmlns="" xmlns:a16="http://schemas.microsoft.com/office/drawing/2014/main" id="{D306299C-2BD7-4471-94F1-7903C32C5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4"/>
                </a:ext>
              </a:extLst>
            </a:blip>
            <a:srcRect l="6681" t="12533" r="3796" b="14166"/>
            <a:stretch/>
          </p:blipFill>
          <p:spPr>
            <a:xfrm>
              <a:off x="7530468" y="4106529"/>
              <a:ext cx="2348185" cy="1922705"/>
            </a:xfrm>
            <a:prstGeom prst="rect">
              <a:avLst/>
            </a:prstGeom>
          </p:spPr>
        </p:pic>
        <p:pic>
          <p:nvPicPr>
            <p:cNvPr id="19" name="Grafik 18" descr="Ein Bild, das Screenshot enthält.&#10;&#10;Mit sehr hoher Zuverlässigkeit generierte Beschreibung">
              <a:extLst>
                <a:ext uri="{FF2B5EF4-FFF2-40B4-BE49-F238E27FC236}">
                  <a16:creationId xmlns="" xmlns:a16="http://schemas.microsoft.com/office/drawing/2014/main" id="{B3914280-011D-4213-A641-814306B23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9781" y="4322121"/>
              <a:ext cx="1845544" cy="1199303"/>
            </a:xfrm>
            <a:prstGeom prst="rect">
              <a:avLst/>
            </a:prstGeom>
          </p:spPr>
        </p:pic>
      </p:grpSp>
      <p:sp>
        <p:nvSpPr>
          <p:cNvPr id="119" name="Textfeld 118">
            <a:extLst>
              <a:ext uri="{FF2B5EF4-FFF2-40B4-BE49-F238E27FC236}">
                <a16:creationId xmlns="" xmlns:a16="http://schemas.microsoft.com/office/drawing/2014/main" id="{E307F9AC-67FA-44A6-828C-F5EF67BCAF27}"/>
              </a:ext>
            </a:extLst>
          </p:cNvPr>
          <p:cNvSpPr txBox="1"/>
          <p:nvPr/>
        </p:nvSpPr>
        <p:spPr>
          <a:xfrm>
            <a:off x="1450090" y="4287281"/>
            <a:ext cx="158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Dash Button</a:t>
            </a:r>
          </a:p>
        </p:txBody>
      </p:sp>
      <p:grpSp>
        <p:nvGrpSpPr>
          <p:cNvPr id="63" name="Gruppierung 62"/>
          <p:cNvGrpSpPr/>
          <p:nvPr/>
        </p:nvGrpSpPr>
        <p:grpSpPr>
          <a:xfrm>
            <a:off x="-90258" y="3053225"/>
            <a:ext cx="1990021" cy="2069836"/>
            <a:chOff x="-90258" y="3053225"/>
            <a:chExt cx="1990021" cy="2069836"/>
          </a:xfrm>
        </p:grpSpPr>
        <p:pic>
          <p:nvPicPr>
            <p:cNvPr id="64" name="Grafik 7" descr="Hochspannung">
              <a:extLst>
                <a:ext uri="{FF2B5EF4-FFF2-40B4-BE49-F238E27FC236}">
                  <a16:creationId xmlns="" xmlns:a16="http://schemas.microsoft.com/office/drawing/2014/main" id="{66BEC528-898D-49E5-911B-28AA33C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152" y="3401166"/>
              <a:ext cx="397565" cy="397565"/>
            </a:xfrm>
            <a:prstGeom prst="rect">
              <a:avLst/>
            </a:prstGeom>
          </p:spPr>
        </p:pic>
        <p:sp>
          <p:nvSpPr>
            <p:cNvPr id="66" name="Textfeld 65">
              <a:extLst>
                <a:ext uri="{FF2B5EF4-FFF2-40B4-BE49-F238E27FC236}">
                  <a16:creationId xmlns="" xmlns:a16="http://schemas.microsoft.com/office/drawing/2014/main" id="{E7BED788-AFB6-4A95-BD11-70A11C2F52CD}"/>
                </a:ext>
              </a:extLst>
            </p:cNvPr>
            <p:cNvSpPr txBox="1"/>
            <p:nvPr/>
          </p:nvSpPr>
          <p:spPr>
            <a:xfrm>
              <a:off x="884383" y="3053225"/>
              <a:ext cx="62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Hilfe</a:t>
              </a:r>
            </a:p>
          </p:txBody>
        </p:sp>
        <p:grpSp>
          <p:nvGrpSpPr>
            <p:cNvPr id="67" name="Gruppieren 20">
              <a:extLst>
                <a:ext uri="{FF2B5EF4-FFF2-40B4-BE49-F238E27FC236}">
                  <a16:creationId xmlns="" xmlns:a16="http://schemas.microsoft.com/office/drawing/2014/main" id="{D20A6833-BF4C-44CD-A7BC-6C36068F5ACE}"/>
                </a:ext>
              </a:extLst>
            </p:cNvPr>
            <p:cNvGrpSpPr/>
            <p:nvPr/>
          </p:nvGrpSpPr>
          <p:grpSpPr>
            <a:xfrm>
              <a:off x="-90258" y="3217501"/>
              <a:ext cx="1990021" cy="1905560"/>
              <a:chOff x="-105094" y="3422557"/>
              <a:chExt cx="1394063" cy="1394063"/>
            </a:xfrm>
          </p:grpSpPr>
          <p:pic>
            <p:nvPicPr>
              <p:cNvPr id="69" name="Grafik 2" descr="Person mit Stock">
                <a:extLst>
                  <a:ext uri="{FF2B5EF4-FFF2-40B4-BE49-F238E27FC236}">
                    <a16:creationId xmlns="" xmlns:a16="http://schemas.microsoft.com/office/drawing/2014/main" id="{D6105386-61B2-4A9F-8CE6-8DFCB6A7C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-105094" y="3422557"/>
                <a:ext cx="1394063" cy="1394063"/>
              </a:xfrm>
              <a:prstGeom prst="rect">
                <a:avLst/>
              </a:prstGeom>
            </p:spPr>
          </p:pic>
          <p:grpSp>
            <p:nvGrpSpPr>
              <p:cNvPr id="70" name="Gruppieren 111">
                <a:extLst>
                  <a:ext uri="{FF2B5EF4-FFF2-40B4-BE49-F238E27FC236}">
                    <a16:creationId xmlns="" xmlns:a16="http://schemas.microsoft.com/office/drawing/2014/main" id="{E3D6F7F4-01D4-4035-82BA-E8E797CD1E10}"/>
                  </a:ext>
                </a:extLst>
              </p:cNvPr>
              <p:cNvGrpSpPr/>
              <p:nvPr/>
            </p:nvGrpSpPr>
            <p:grpSpPr>
              <a:xfrm rot="5400000" flipV="1">
                <a:off x="388651" y="3968122"/>
                <a:ext cx="152817" cy="83715"/>
                <a:chOff x="2570922" y="1762539"/>
                <a:chExt cx="1604838" cy="649357"/>
              </a:xfrm>
            </p:grpSpPr>
            <p:sp>
              <p:nvSpPr>
                <p:cNvPr id="72" name="Rechteck: abgerundete Ecken 112">
                  <a:extLst>
                    <a:ext uri="{FF2B5EF4-FFF2-40B4-BE49-F238E27FC236}">
                      <a16:creationId xmlns="" xmlns:a16="http://schemas.microsoft.com/office/drawing/2014/main" id="{244B5793-7AE3-4284-B34A-6427C7F84F30}"/>
                    </a:ext>
                  </a:extLst>
                </p:cNvPr>
                <p:cNvSpPr/>
                <p:nvPr/>
              </p:nvSpPr>
              <p:spPr>
                <a:xfrm>
                  <a:off x="2570922" y="1762539"/>
                  <a:ext cx="1604838" cy="64935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113">
                  <a:extLst>
                    <a:ext uri="{FF2B5EF4-FFF2-40B4-BE49-F238E27FC236}">
                      <a16:creationId xmlns="" xmlns:a16="http://schemas.microsoft.com/office/drawing/2014/main" id="{3683BA97-CFE9-4E2E-B4CB-40B30E7975F6}"/>
                    </a:ext>
                  </a:extLst>
                </p:cNvPr>
                <p:cNvSpPr/>
                <p:nvPr/>
              </p:nvSpPr>
              <p:spPr>
                <a:xfrm>
                  <a:off x="2842260" y="1866237"/>
                  <a:ext cx="464820" cy="441960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1" name="Freihandform: Form 115">
                <a:extLst>
                  <a:ext uri="{FF2B5EF4-FFF2-40B4-BE49-F238E27FC236}">
                    <a16:creationId xmlns="" xmlns:a16="http://schemas.microsoft.com/office/drawing/2014/main" id="{DCCA4F5E-296E-4BF3-88AB-AB8B5A3C1EB4}"/>
                  </a:ext>
                </a:extLst>
              </p:cNvPr>
              <p:cNvSpPr/>
              <p:nvPr/>
            </p:nvSpPr>
            <p:spPr>
              <a:xfrm>
                <a:off x="442794" y="3749660"/>
                <a:ext cx="151000" cy="196767"/>
              </a:xfrm>
              <a:custGeom>
                <a:avLst/>
                <a:gdLst>
                  <a:gd name="connsiteX0" fmla="*/ 42981 w 151000"/>
                  <a:gd name="connsiteY0" fmla="*/ 13 h 196767"/>
                  <a:gd name="connsiteX1" fmla="*/ 9644 w 151000"/>
                  <a:gd name="connsiteY1" fmla="*/ 47638 h 196767"/>
                  <a:gd name="connsiteX2" fmla="*/ 119 w 151000"/>
                  <a:gd name="connsiteY2" fmla="*/ 138126 h 196767"/>
                  <a:gd name="connsiteX3" fmla="*/ 14406 w 151000"/>
                  <a:gd name="connsiteY3" fmla="*/ 190513 h 196767"/>
                  <a:gd name="connsiteX4" fmla="*/ 47744 w 151000"/>
                  <a:gd name="connsiteY4" fmla="*/ 190513 h 196767"/>
                  <a:gd name="connsiteX5" fmla="*/ 104894 w 151000"/>
                  <a:gd name="connsiteY5" fmla="*/ 142888 h 196767"/>
                  <a:gd name="connsiteX6" fmla="*/ 142994 w 151000"/>
                  <a:gd name="connsiteY6" fmla="*/ 66688 h 196767"/>
                  <a:gd name="connsiteX7" fmla="*/ 142994 w 151000"/>
                  <a:gd name="connsiteY7" fmla="*/ 42876 h 196767"/>
                  <a:gd name="connsiteX8" fmla="*/ 42981 w 151000"/>
                  <a:gd name="connsiteY8" fmla="*/ 13 h 19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00" h="196767">
                    <a:moveTo>
                      <a:pt x="42981" y="13"/>
                    </a:moveTo>
                    <a:cubicBezTo>
                      <a:pt x="20756" y="807"/>
                      <a:pt x="16788" y="24619"/>
                      <a:pt x="9644" y="47638"/>
                    </a:cubicBezTo>
                    <a:cubicBezTo>
                      <a:pt x="2500" y="70657"/>
                      <a:pt x="-675" y="114314"/>
                      <a:pt x="119" y="138126"/>
                    </a:cubicBezTo>
                    <a:cubicBezTo>
                      <a:pt x="913" y="161938"/>
                      <a:pt x="6469" y="181782"/>
                      <a:pt x="14406" y="190513"/>
                    </a:cubicBezTo>
                    <a:cubicBezTo>
                      <a:pt x="22343" y="199244"/>
                      <a:pt x="32663" y="198451"/>
                      <a:pt x="47744" y="190513"/>
                    </a:cubicBezTo>
                    <a:cubicBezTo>
                      <a:pt x="62825" y="182576"/>
                      <a:pt x="89019" y="163526"/>
                      <a:pt x="104894" y="142888"/>
                    </a:cubicBezTo>
                    <a:cubicBezTo>
                      <a:pt x="120769" y="122251"/>
                      <a:pt x="136644" y="83357"/>
                      <a:pt x="142994" y="66688"/>
                    </a:cubicBezTo>
                    <a:cubicBezTo>
                      <a:pt x="149344" y="50019"/>
                      <a:pt x="157281" y="52401"/>
                      <a:pt x="142994" y="42876"/>
                    </a:cubicBezTo>
                    <a:cubicBezTo>
                      <a:pt x="128707" y="33351"/>
                      <a:pt x="65206" y="-781"/>
                      <a:pt x="42981" y="13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Textfeld 64">
            <a:extLst>
              <a:ext uri="{FF2B5EF4-FFF2-40B4-BE49-F238E27FC236}">
                <a16:creationId xmlns="" xmlns:a16="http://schemas.microsoft.com/office/drawing/2014/main" id="{D82F45D4-56EE-49CE-AA17-5352DBCCF238}"/>
              </a:ext>
            </a:extLst>
          </p:cNvPr>
          <p:cNvSpPr txBox="1"/>
          <p:nvPr/>
        </p:nvSpPr>
        <p:spPr>
          <a:xfrm>
            <a:off x="325465" y="461730"/>
            <a:ext cx="99230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Emergency-</a:t>
            </a:r>
            <a:r>
              <a:rPr lang="de-DE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DashButton</a:t>
            </a:r>
            <a:r>
              <a:rPr lang="de-DE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(Google Tabelle)</a:t>
            </a:r>
            <a:endParaRPr lang="de-DE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1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93200C74-612C-4194-B3F5-8E3C7606EF09}"/>
              </a:ext>
            </a:extLst>
          </p:cNvPr>
          <p:cNvGrpSpPr/>
          <p:nvPr/>
        </p:nvGrpSpPr>
        <p:grpSpPr>
          <a:xfrm>
            <a:off x="1763876" y="3743403"/>
            <a:ext cx="934609" cy="380338"/>
            <a:chOff x="2570922" y="1762539"/>
            <a:chExt cx="1604838" cy="64935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="" xmlns:a16="http://schemas.microsoft.com/office/drawing/2014/main" id="{49D3D83B-0970-44AE-91E4-FB9850EA23EF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="" xmlns:a16="http://schemas.microsoft.com/office/drawing/2014/main" id="{090C5E7F-30E4-400C-9261-672A55D4CC32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 descr="Nach rechts zeigender Finger, Handrücken">
            <a:extLst>
              <a:ext uri="{FF2B5EF4-FFF2-40B4-BE49-F238E27FC236}">
                <a16:creationId xmlns="" xmlns:a16="http://schemas.microsoft.com/office/drawing/2014/main" id="{055A8A9E-DC37-4938-888E-C319826649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021" y="3723516"/>
            <a:ext cx="642077" cy="642077"/>
          </a:xfrm>
          <a:prstGeom prst="rect">
            <a:avLst/>
          </a:prstGeom>
        </p:spPr>
      </p:pic>
      <p:pic>
        <p:nvPicPr>
          <p:cNvPr id="12" name="Grafik 11" descr="Drahtlosrouter">
            <a:extLst>
              <a:ext uri="{FF2B5EF4-FFF2-40B4-BE49-F238E27FC236}">
                <a16:creationId xmlns="" xmlns:a16="http://schemas.microsoft.com/office/drawing/2014/main" id="{6BB08701-E0A6-4C80-858F-B6F6C2531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1542" y="1794563"/>
            <a:ext cx="1305339" cy="13053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78FCE1D-C3AD-4265-87BD-0D6FD1E80F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3" t="13815" r="5495" b="15323"/>
          <a:stretch/>
        </p:blipFill>
        <p:spPr>
          <a:xfrm>
            <a:off x="5631500" y="3336080"/>
            <a:ext cx="1000429" cy="787661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968D98AD-F615-46E6-8AA7-B9B5EC0047C9}"/>
              </a:ext>
            </a:extLst>
          </p:cNvPr>
          <p:cNvCxnSpPr>
            <a:cxnSpLocks/>
          </p:cNvCxnSpPr>
          <p:nvPr/>
        </p:nvCxnSpPr>
        <p:spPr>
          <a:xfrm flipV="1">
            <a:off x="3260030" y="2911060"/>
            <a:ext cx="980661" cy="68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WLAN">
            <a:extLst>
              <a:ext uri="{FF2B5EF4-FFF2-40B4-BE49-F238E27FC236}">
                <a16:creationId xmlns="" xmlns:a16="http://schemas.microsoft.com/office/drawing/2014/main" id="{79A6F6F6-7034-4A4C-881E-A265DEB84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863038">
            <a:off x="2450022" y="3320609"/>
            <a:ext cx="766958" cy="766958"/>
          </a:xfrm>
          <a:prstGeom prst="rect">
            <a:avLst/>
          </a:prstGeom>
        </p:spPr>
      </p:pic>
      <p:pic>
        <p:nvPicPr>
          <p:cNvPr id="24" name="Grafik 23" descr="WLAN">
            <a:extLst>
              <a:ext uri="{FF2B5EF4-FFF2-40B4-BE49-F238E27FC236}">
                <a16:creationId xmlns="" xmlns:a16="http://schemas.microsoft.com/office/drawing/2014/main" id="{8D7221B3-B225-4DC5-B6E8-2E6559B54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92929">
            <a:off x="5613613" y="2817801"/>
            <a:ext cx="766958" cy="766958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4B858873-6361-4C7B-B617-FFCC0F362A5B}"/>
              </a:ext>
            </a:extLst>
          </p:cNvPr>
          <p:cNvCxnSpPr>
            <a:cxnSpLocks/>
          </p:cNvCxnSpPr>
          <p:nvPr/>
        </p:nvCxnSpPr>
        <p:spPr>
          <a:xfrm>
            <a:off x="5181595" y="2911060"/>
            <a:ext cx="615447" cy="653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="" xmlns:a16="http://schemas.microsoft.com/office/drawing/2014/main" id="{7F8AACA6-2402-4324-BAC1-97AC1335DE04}"/>
              </a:ext>
            </a:extLst>
          </p:cNvPr>
          <p:cNvSpPr/>
          <p:nvPr/>
        </p:nvSpPr>
        <p:spPr>
          <a:xfrm>
            <a:off x="106017" y="1699436"/>
            <a:ext cx="6967320" cy="4552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7" name="Grafik 76" descr="Glühlampe">
            <a:extLst>
              <a:ext uri="{FF2B5EF4-FFF2-40B4-BE49-F238E27FC236}">
                <a16:creationId xmlns="" xmlns:a16="http://schemas.microsoft.com/office/drawing/2014/main" id="{49F41B7C-1E72-4383-84B7-DD1C88F3B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10282" y="4342211"/>
            <a:ext cx="712920" cy="712920"/>
          </a:xfrm>
          <a:prstGeom prst="rect">
            <a:avLst/>
          </a:prstGeom>
        </p:spPr>
      </p:pic>
      <p:grpSp>
        <p:nvGrpSpPr>
          <p:cNvPr id="83" name="Gruppieren 82">
            <a:extLst>
              <a:ext uri="{FF2B5EF4-FFF2-40B4-BE49-F238E27FC236}">
                <a16:creationId xmlns="" xmlns:a16="http://schemas.microsoft.com/office/drawing/2014/main" id="{88B7C27E-3751-41E2-A4E9-3CB85C354236}"/>
              </a:ext>
            </a:extLst>
          </p:cNvPr>
          <p:cNvGrpSpPr/>
          <p:nvPr/>
        </p:nvGrpSpPr>
        <p:grpSpPr>
          <a:xfrm>
            <a:off x="4217752" y="4336616"/>
            <a:ext cx="746612" cy="764512"/>
            <a:chOff x="2997912" y="3712611"/>
            <a:chExt cx="960179" cy="980131"/>
          </a:xfrm>
        </p:grpSpPr>
        <p:sp>
          <p:nvSpPr>
            <p:cNvPr id="78" name="Rechteck 77">
              <a:extLst>
                <a:ext uri="{FF2B5EF4-FFF2-40B4-BE49-F238E27FC236}">
                  <a16:creationId xmlns="" xmlns:a16="http://schemas.microsoft.com/office/drawing/2014/main" id="{5193B410-8ADC-459F-98DA-E044C3FA8C20}"/>
                </a:ext>
              </a:extLst>
            </p:cNvPr>
            <p:cNvSpPr/>
            <p:nvPr/>
          </p:nvSpPr>
          <p:spPr>
            <a:xfrm>
              <a:off x="2997912" y="3712611"/>
              <a:ext cx="960179" cy="980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="" xmlns:a16="http://schemas.microsoft.com/office/drawing/2014/main" id="{9BEE680F-BF08-4FB6-AEB0-08DEBC5952F4}"/>
                </a:ext>
              </a:extLst>
            </p:cNvPr>
            <p:cNvSpPr/>
            <p:nvPr/>
          </p:nvSpPr>
          <p:spPr>
            <a:xfrm>
              <a:off x="3230249" y="3964136"/>
              <a:ext cx="490331" cy="47707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="" xmlns:a16="http://schemas.microsoft.com/office/drawing/2014/main" id="{FD513FE4-370C-4576-8760-24DF0CAB8093}"/>
              </a:ext>
            </a:extLst>
          </p:cNvPr>
          <p:cNvSpPr txBox="1"/>
          <p:nvPr/>
        </p:nvSpPr>
        <p:spPr>
          <a:xfrm>
            <a:off x="3870300" y="5174734"/>
            <a:ext cx="13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Philips </a:t>
            </a:r>
            <a:r>
              <a:rPr lang="de-DE" dirty="0" err="1"/>
              <a:t>Hue</a:t>
            </a:r>
            <a:endParaRPr lang="de-DE" dirty="0"/>
          </a:p>
        </p:txBody>
      </p:sp>
      <p:pic>
        <p:nvPicPr>
          <p:cNvPr id="88" name="Grafik 87" descr="WLAN">
            <a:extLst>
              <a:ext uri="{FF2B5EF4-FFF2-40B4-BE49-F238E27FC236}">
                <a16:creationId xmlns="" xmlns:a16="http://schemas.microsoft.com/office/drawing/2014/main" id="{F43801CA-DCDD-4A9F-B1D6-2C154D48A5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0256" y="3723770"/>
            <a:ext cx="635426" cy="635426"/>
          </a:xfrm>
          <a:prstGeom prst="rect">
            <a:avLst/>
          </a:prstGeom>
        </p:spPr>
      </p:pic>
      <p:pic>
        <p:nvPicPr>
          <p:cNvPr id="31" name="Grafik 30" descr="Wolke">
            <a:extLst>
              <a:ext uri="{FF2B5EF4-FFF2-40B4-BE49-F238E27FC236}">
                <a16:creationId xmlns="" xmlns:a16="http://schemas.microsoft.com/office/drawing/2014/main" id="{07229454-A2B0-4EFC-BE80-4E2E751973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58408" y="1199152"/>
            <a:ext cx="2414912" cy="2524363"/>
          </a:xfrm>
          <a:prstGeom prst="rect">
            <a:avLst/>
          </a:prstGeom>
        </p:spPr>
      </p:pic>
      <p:pic>
        <p:nvPicPr>
          <p:cNvPr id="68" name="Grafik 67" descr="Ein Bild, das Schild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22F421A3-6F18-4A5B-BF04-B7CFD0509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31" y="2337595"/>
            <a:ext cx="567090" cy="567090"/>
          </a:xfrm>
          <a:prstGeom prst="rect">
            <a:avLst/>
          </a:prstGeom>
        </p:spPr>
      </p:pic>
      <p:pic>
        <p:nvPicPr>
          <p:cNvPr id="95" name="Grafik 94" descr="Zahnräder">
            <a:extLst>
              <a:ext uri="{FF2B5EF4-FFF2-40B4-BE49-F238E27FC236}">
                <a16:creationId xmlns="" xmlns:a16="http://schemas.microsoft.com/office/drawing/2014/main" id="{06148843-224E-40D2-9C90-AA054557F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2712" y="1875871"/>
            <a:ext cx="488824" cy="488824"/>
          </a:xfrm>
          <a:prstGeom prst="rect">
            <a:avLst/>
          </a:prstGeom>
        </p:spPr>
      </p:pic>
      <p:cxnSp>
        <p:nvCxnSpPr>
          <p:cNvPr id="99" name="Gerade Verbindung mit Pfeil 98">
            <a:extLst>
              <a:ext uri="{FF2B5EF4-FFF2-40B4-BE49-F238E27FC236}">
                <a16:creationId xmlns="" xmlns:a16="http://schemas.microsoft.com/office/drawing/2014/main" id="{C0375EEB-9D65-4806-91FC-5A6FA9CD048C}"/>
              </a:ext>
            </a:extLst>
          </p:cNvPr>
          <p:cNvCxnSpPr>
            <a:cxnSpLocks/>
          </p:cNvCxnSpPr>
          <p:nvPr/>
        </p:nvCxnSpPr>
        <p:spPr>
          <a:xfrm flipV="1">
            <a:off x="5225392" y="2738446"/>
            <a:ext cx="2142817" cy="19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="" xmlns:a16="http://schemas.microsoft.com/office/drawing/2014/main" id="{58566917-3015-4599-93D5-DBD56BB120FD}"/>
              </a:ext>
            </a:extLst>
          </p:cNvPr>
          <p:cNvCxnSpPr>
            <a:cxnSpLocks/>
          </p:cNvCxnSpPr>
          <p:nvPr/>
        </p:nvCxnSpPr>
        <p:spPr>
          <a:xfrm>
            <a:off x="9504703" y="2738445"/>
            <a:ext cx="54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fik 103">
            <a:extLst>
              <a:ext uri="{FF2B5EF4-FFF2-40B4-BE49-F238E27FC236}">
                <a16:creationId xmlns="" xmlns:a16="http://schemas.microsoft.com/office/drawing/2014/main" id="{4896E0C1-956E-4B57-B932-B5C400633B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915" y="2409868"/>
            <a:ext cx="249177" cy="24917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="" xmlns:a16="http://schemas.microsoft.com/office/drawing/2014/main" id="{648B9D4A-75D6-48C4-864F-8B91D2559342}"/>
              </a:ext>
            </a:extLst>
          </p:cNvPr>
          <p:cNvSpPr txBox="1"/>
          <p:nvPr/>
        </p:nvSpPr>
        <p:spPr>
          <a:xfrm>
            <a:off x="8375620" y="2828151"/>
            <a:ext cx="109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Log-Datei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="" xmlns:a16="http://schemas.microsoft.com/office/drawing/2014/main" id="{C11C561D-3D7D-47DA-9EFC-6CC657D8E2AD}"/>
              </a:ext>
            </a:extLst>
          </p:cNvPr>
          <p:cNvSpPr txBox="1"/>
          <p:nvPr/>
        </p:nvSpPr>
        <p:spPr>
          <a:xfrm>
            <a:off x="5477528" y="4041483"/>
            <a:ext cx="13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Raspberry Pi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="" xmlns:a16="http://schemas.microsoft.com/office/drawing/2014/main" id="{D82F45D4-56EE-49CE-AA17-5352DBCCF238}"/>
              </a:ext>
            </a:extLst>
          </p:cNvPr>
          <p:cNvSpPr txBox="1"/>
          <p:nvPr/>
        </p:nvSpPr>
        <p:spPr>
          <a:xfrm>
            <a:off x="2947523" y="428166"/>
            <a:ext cx="580277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 Button (</a:t>
            </a:r>
            <a:r>
              <a:rPr lang="de-DE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Hue</a:t>
            </a:r>
            <a:r>
              <a:rPr lang="de-DE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7" name="Grafik 6" descr="Ein Bild, das Text, Objekt enthält.&#10;&#10;Mit hoher Zuverlässigkeit generierte Beschreibung">
            <a:extLst>
              <a:ext uri="{FF2B5EF4-FFF2-40B4-BE49-F238E27FC236}">
                <a16:creationId xmlns="" xmlns:a16="http://schemas.microsoft.com/office/drawing/2014/main" id="{31E4A3FE-5D1B-4DEB-B13B-5C1B2CC9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96" y="2404175"/>
            <a:ext cx="963219" cy="433930"/>
          </a:xfrm>
          <a:prstGeom prst="rect">
            <a:avLst/>
          </a:prstGeom>
        </p:spPr>
      </p:pic>
      <p:cxnSp>
        <p:nvCxnSpPr>
          <p:cNvPr id="46" name="Gerade Verbindung mit Pfeil 45">
            <a:extLst>
              <a:ext uri="{FF2B5EF4-FFF2-40B4-BE49-F238E27FC236}">
                <a16:creationId xmlns="" xmlns:a16="http://schemas.microsoft.com/office/drawing/2014/main" id="{D2563FE9-CA1F-4140-9F1B-9EA057BCE0D4}"/>
              </a:ext>
            </a:extLst>
          </p:cNvPr>
          <p:cNvCxnSpPr>
            <a:cxnSpLocks/>
          </p:cNvCxnSpPr>
          <p:nvPr/>
        </p:nvCxnSpPr>
        <p:spPr>
          <a:xfrm>
            <a:off x="4565704" y="2974156"/>
            <a:ext cx="22265" cy="81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Bildschirmausschnitt">
            <a:extLst>
              <a:ext uri="{FF2B5EF4-FFF2-40B4-BE49-F238E27FC236}">
                <a16:creationId xmlns="" xmlns:a16="http://schemas.microsoft.com/office/drawing/2014/main" id="{74988D9F-459C-4E92-A6CD-623B3184D8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84" y="4493888"/>
            <a:ext cx="561923" cy="585337"/>
          </a:xfrm>
          <a:prstGeom prst="rect">
            <a:avLst/>
          </a:prstGeom>
        </p:spPr>
      </p:pic>
      <p:grpSp>
        <p:nvGrpSpPr>
          <p:cNvPr id="76" name="Gruppieren 75">
            <a:extLst>
              <a:ext uri="{FF2B5EF4-FFF2-40B4-BE49-F238E27FC236}">
                <a16:creationId xmlns="" xmlns:a16="http://schemas.microsoft.com/office/drawing/2014/main" id="{E66DA89C-9672-44B5-9037-2480C99665CC}"/>
              </a:ext>
            </a:extLst>
          </p:cNvPr>
          <p:cNvGrpSpPr/>
          <p:nvPr/>
        </p:nvGrpSpPr>
        <p:grpSpPr>
          <a:xfrm>
            <a:off x="10675691" y="595347"/>
            <a:ext cx="1354498" cy="1524936"/>
            <a:chOff x="10524329" y="1881411"/>
            <a:chExt cx="1893428" cy="2286412"/>
          </a:xfrm>
        </p:grpSpPr>
        <p:pic>
          <p:nvPicPr>
            <p:cNvPr id="80" name="Grafik 79" descr="Mann">
              <a:extLst>
                <a:ext uri="{FF2B5EF4-FFF2-40B4-BE49-F238E27FC236}">
                  <a16:creationId xmlns="" xmlns:a16="http://schemas.microsoft.com/office/drawing/2014/main" id="{56586C9D-C40B-4B7E-BFDA-EE7A10B7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81" name="Gruppieren 80">
              <a:extLst>
                <a:ext uri="{FF2B5EF4-FFF2-40B4-BE49-F238E27FC236}">
                  <a16:creationId xmlns="" xmlns:a16="http://schemas.microsoft.com/office/drawing/2014/main" id="{C2627128-6707-4FC4-AA2D-9699BA2345F8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85" name="Grafik 84" descr="Smartphone">
                <a:extLst>
                  <a:ext uri="{FF2B5EF4-FFF2-40B4-BE49-F238E27FC236}">
                    <a16:creationId xmlns="" xmlns:a16="http://schemas.microsoft.com/office/drawing/2014/main" id="{84C0EC46-3A9A-4876-BDBF-7E76CB29B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86" name="Grafik 85" descr="Umschlag">
                <a:extLst>
                  <a:ext uri="{FF2B5EF4-FFF2-40B4-BE49-F238E27FC236}">
                    <a16:creationId xmlns="" xmlns:a16="http://schemas.microsoft.com/office/drawing/2014/main" id="{8F8405C7-72D9-4A6E-98D8-18476F3A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84" name="Textfeld 83">
              <a:extLst>
                <a:ext uri="{FF2B5EF4-FFF2-40B4-BE49-F238E27FC236}">
                  <a16:creationId xmlns="" xmlns:a16="http://schemas.microsoft.com/office/drawing/2014/main" id="{62155DD8-6040-45A1-B70B-E9F6A264C81E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="" xmlns:a16="http://schemas.microsoft.com/office/drawing/2014/main" id="{E3ED7A31-E70B-4265-AC79-77AEB24DF705}"/>
              </a:ext>
            </a:extLst>
          </p:cNvPr>
          <p:cNvGrpSpPr/>
          <p:nvPr/>
        </p:nvGrpSpPr>
        <p:grpSpPr>
          <a:xfrm>
            <a:off x="10777670" y="4063003"/>
            <a:ext cx="1354498" cy="1524936"/>
            <a:chOff x="10524329" y="1881411"/>
            <a:chExt cx="1893428" cy="2286412"/>
          </a:xfrm>
        </p:grpSpPr>
        <p:pic>
          <p:nvPicPr>
            <p:cNvPr id="89" name="Grafik 88" descr="Mann">
              <a:extLst>
                <a:ext uri="{FF2B5EF4-FFF2-40B4-BE49-F238E27FC236}">
                  <a16:creationId xmlns="" xmlns:a16="http://schemas.microsoft.com/office/drawing/2014/main" id="{B6B85920-F4F0-4A6B-8E32-5BABF94D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09440" y="1881411"/>
              <a:ext cx="1608317" cy="1608317"/>
            </a:xfrm>
            <a:prstGeom prst="rect">
              <a:avLst/>
            </a:prstGeom>
          </p:spPr>
        </p:pic>
        <p:grpSp>
          <p:nvGrpSpPr>
            <p:cNvPr id="90" name="Gruppieren 89">
              <a:extLst>
                <a:ext uri="{FF2B5EF4-FFF2-40B4-BE49-F238E27FC236}">
                  <a16:creationId xmlns="" xmlns:a16="http://schemas.microsoft.com/office/drawing/2014/main" id="{7142A164-47FA-4FC6-BA78-FE90B9030DB4}"/>
                </a:ext>
              </a:extLst>
            </p:cNvPr>
            <p:cNvGrpSpPr/>
            <p:nvPr/>
          </p:nvGrpSpPr>
          <p:grpSpPr>
            <a:xfrm>
              <a:off x="10524329" y="2289543"/>
              <a:ext cx="951532" cy="739003"/>
              <a:chOff x="9587340" y="1920042"/>
              <a:chExt cx="1653404" cy="1653404"/>
            </a:xfrm>
          </p:grpSpPr>
          <p:pic>
            <p:nvPicPr>
              <p:cNvPr id="92" name="Grafik 91" descr="Smartphone">
                <a:extLst>
                  <a:ext uri="{FF2B5EF4-FFF2-40B4-BE49-F238E27FC236}">
                    <a16:creationId xmlns="" xmlns:a16="http://schemas.microsoft.com/office/drawing/2014/main" id="{EAC74080-2125-42CB-8398-B534663A5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9587340" y="1920042"/>
                <a:ext cx="1653404" cy="1653404"/>
              </a:xfrm>
              <a:prstGeom prst="rect">
                <a:avLst/>
              </a:prstGeom>
            </p:spPr>
          </p:pic>
          <p:pic>
            <p:nvPicPr>
              <p:cNvPr id="93" name="Grafik 92" descr="Umschlag">
                <a:extLst>
                  <a:ext uri="{FF2B5EF4-FFF2-40B4-BE49-F238E27FC236}">
                    <a16:creationId xmlns="" xmlns:a16="http://schemas.microsoft.com/office/drawing/2014/main" id="{2B836390-2F8B-4871-BF3D-49E766CE8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10124109" y="2369113"/>
                <a:ext cx="579865" cy="579865"/>
              </a:xfrm>
              <a:prstGeom prst="rect">
                <a:avLst/>
              </a:prstGeom>
            </p:spPr>
          </p:pic>
        </p:grpSp>
        <p:sp>
          <p:nvSpPr>
            <p:cNvPr id="91" name="Textfeld 90">
              <a:extLst>
                <a:ext uri="{FF2B5EF4-FFF2-40B4-BE49-F238E27FC236}">
                  <a16:creationId xmlns="" xmlns:a16="http://schemas.microsoft.com/office/drawing/2014/main" id="{0EE59E53-41B6-41B6-91BB-474210ADD8B0}"/>
                </a:ext>
              </a:extLst>
            </p:cNvPr>
            <p:cNvSpPr txBox="1"/>
            <p:nvPr/>
          </p:nvSpPr>
          <p:spPr>
            <a:xfrm>
              <a:off x="11197949" y="3614065"/>
              <a:ext cx="1219808" cy="55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Helfer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="" xmlns:a16="http://schemas.microsoft.com/office/drawing/2014/main" id="{5F2D48D2-A2BE-476F-BA84-50E5DE825298}"/>
              </a:ext>
            </a:extLst>
          </p:cNvPr>
          <p:cNvGrpSpPr/>
          <p:nvPr/>
        </p:nvGrpSpPr>
        <p:grpSpPr>
          <a:xfrm>
            <a:off x="10848350" y="4961960"/>
            <a:ext cx="335376" cy="151799"/>
            <a:chOff x="2570922" y="1762539"/>
            <a:chExt cx="1604838" cy="649357"/>
          </a:xfrm>
          <a:solidFill>
            <a:srgbClr val="0070C0"/>
          </a:solidFill>
        </p:grpSpPr>
        <p:sp>
          <p:nvSpPr>
            <p:cNvPr id="96" name="Rechteck: abgerundete Ecken 95">
              <a:extLst>
                <a:ext uri="{FF2B5EF4-FFF2-40B4-BE49-F238E27FC236}">
                  <a16:creationId xmlns="" xmlns:a16="http://schemas.microsoft.com/office/drawing/2014/main" id="{BCF6DDC0-5C89-44C6-99CB-6FAB96C8F224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="" xmlns:a16="http://schemas.microsoft.com/office/drawing/2014/main" id="{62C0620E-7C08-48A7-B171-6F849AC4EBB4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="" xmlns:a16="http://schemas.microsoft.com/office/drawing/2014/main" id="{98C8AC01-FC0D-4DD8-9A3B-71DFE06B3B4D}"/>
              </a:ext>
            </a:extLst>
          </p:cNvPr>
          <p:cNvGrpSpPr/>
          <p:nvPr/>
        </p:nvGrpSpPr>
        <p:grpSpPr>
          <a:xfrm>
            <a:off x="10852379" y="2273795"/>
            <a:ext cx="1263407" cy="1524936"/>
            <a:chOff x="10852379" y="2273795"/>
            <a:chExt cx="1263407" cy="1524936"/>
          </a:xfrm>
        </p:grpSpPr>
        <p:grpSp>
          <p:nvGrpSpPr>
            <p:cNvPr id="100" name="Gruppieren 99">
              <a:extLst>
                <a:ext uri="{FF2B5EF4-FFF2-40B4-BE49-F238E27FC236}">
                  <a16:creationId xmlns="" xmlns:a16="http://schemas.microsoft.com/office/drawing/2014/main" id="{B8471411-06B1-4319-9847-D10FEF7479E5}"/>
                </a:ext>
              </a:extLst>
            </p:cNvPr>
            <p:cNvGrpSpPr/>
            <p:nvPr/>
          </p:nvGrpSpPr>
          <p:grpSpPr>
            <a:xfrm>
              <a:off x="10965247" y="2273795"/>
              <a:ext cx="1150539" cy="1524936"/>
              <a:chOff x="10809440" y="1881411"/>
              <a:chExt cx="1608317" cy="2286412"/>
            </a:xfrm>
          </p:grpSpPr>
          <p:pic>
            <p:nvPicPr>
              <p:cNvPr id="107" name="Grafik 106" descr="Mann">
                <a:extLst>
                  <a:ext uri="{FF2B5EF4-FFF2-40B4-BE49-F238E27FC236}">
                    <a16:creationId xmlns="" xmlns:a16="http://schemas.microsoft.com/office/drawing/2014/main" id="{244FF4B2-1335-41BE-92DC-2423752A7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10809440" y="1881411"/>
                <a:ext cx="1608317" cy="1608317"/>
              </a:xfrm>
              <a:prstGeom prst="rect">
                <a:avLst/>
              </a:prstGeom>
            </p:spPr>
          </p:pic>
          <p:sp>
            <p:nvSpPr>
              <p:cNvPr id="108" name="Textfeld 107">
                <a:extLst>
                  <a:ext uri="{FF2B5EF4-FFF2-40B4-BE49-F238E27FC236}">
                    <a16:creationId xmlns="" xmlns:a16="http://schemas.microsoft.com/office/drawing/2014/main" id="{9BBD38FD-9BE5-4D1F-AFE4-02C6CA9419CD}"/>
                  </a:ext>
                </a:extLst>
              </p:cNvPr>
              <p:cNvSpPr txBox="1"/>
              <p:nvPr/>
            </p:nvSpPr>
            <p:spPr>
              <a:xfrm>
                <a:off x="11197949" y="3614065"/>
                <a:ext cx="1219808" cy="55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Helfer</a:t>
                </a:r>
              </a:p>
            </p:txBody>
          </p:sp>
        </p:grpSp>
        <p:grpSp>
          <p:nvGrpSpPr>
            <p:cNvPr id="102" name="Gruppieren 101">
              <a:extLst>
                <a:ext uri="{FF2B5EF4-FFF2-40B4-BE49-F238E27FC236}">
                  <a16:creationId xmlns="" xmlns:a16="http://schemas.microsoft.com/office/drawing/2014/main" id="{29A2E8F0-A8C4-4FE7-B6F2-1B718EAD33D5}"/>
                </a:ext>
              </a:extLst>
            </p:cNvPr>
            <p:cNvGrpSpPr/>
            <p:nvPr/>
          </p:nvGrpSpPr>
          <p:grpSpPr>
            <a:xfrm>
              <a:off x="10852379" y="3141601"/>
              <a:ext cx="335376" cy="151799"/>
              <a:chOff x="4474433" y="1803028"/>
              <a:chExt cx="1604838" cy="649357"/>
            </a:xfrm>
            <a:solidFill>
              <a:srgbClr val="00B050"/>
            </a:solidFill>
          </p:grpSpPr>
          <p:sp>
            <p:nvSpPr>
              <p:cNvPr id="103" name="Rechteck: abgerundete Ecken 102">
                <a:extLst>
                  <a:ext uri="{FF2B5EF4-FFF2-40B4-BE49-F238E27FC236}">
                    <a16:creationId xmlns="" xmlns:a16="http://schemas.microsoft.com/office/drawing/2014/main" id="{AFFED502-5305-47C5-972E-313166C06EDD}"/>
                  </a:ext>
                </a:extLst>
              </p:cNvPr>
              <p:cNvSpPr/>
              <p:nvPr/>
            </p:nvSpPr>
            <p:spPr>
              <a:xfrm>
                <a:off x="4474433" y="1803028"/>
                <a:ext cx="1604838" cy="649357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="" xmlns:a16="http://schemas.microsoft.com/office/drawing/2014/main" id="{2C032468-C0E9-4391-8880-DC719F8D6FC6}"/>
                  </a:ext>
                </a:extLst>
              </p:cNvPr>
              <p:cNvSpPr/>
              <p:nvPr/>
            </p:nvSpPr>
            <p:spPr>
              <a:xfrm>
                <a:off x="4745772" y="1906725"/>
                <a:ext cx="464819" cy="44195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9" name="Gruppieren 108">
            <a:extLst>
              <a:ext uri="{FF2B5EF4-FFF2-40B4-BE49-F238E27FC236}">
                <a16:creationId xmlns="" xmlns:a16="http://schemas.microsoft.com/office/drawing/2014/main" id="{AF22D7F7-5FF5-49E9-AB8C-90F33C1AE9EA}"/>
              </a:ext>
            </a:extLst>
          </p:cNvPr>
          <p:cNvGrpSpPr/>
          <p:nvPr/>
        </p:nvGrpSpPr>
        <p:grpSpPr>
          <a:xfrm>
            <a:off x="10848350" y="1466862"/>
            <a:ext cx="335376" cy="151799"/>
            <a:chOff x="2570922" y="1762539"/>
            <a:chExt cx="1604838" cy="649357"/>
          </a:xfrm>
          <a:solidFill>
            <a:schemeClr val="accent2">
              <a:lumMod val="75000"/>
            </a:schemeClr>
          </a:solidFill>
        </p:grpSpPr>
        <p:sp>
          <p:nvSpPr>
            <p:cNvPr id="115" name="Rechteck: abgerundete Ecken 114">
              <a:extLst>
                <a:ext uri="{FF2B5EF4-FFF2-40B4-BE49-F238E27FC236}">
                  <a16:creationId xmlns="" xmlns:a16="http://schemas.microsoft.com/office/drawing/2014/main" id="{BBDC277B-5456-4CEB-8F71-153155C1BE61}"/>
                </a:ext>
              </a:extLst>
            </p:cNvPr>
            <p:cNvSpPr/>
            <p:nvPr/>
          </p:nvSpPr>
          <p:spPr>
            <a:xfrm>
              <a:off x="2570922" y="1762539"/>
              <a:ext cx="1604838" cy="64935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="" xmlns:a16="http://schemas.microsoft.com/office/drawing/2014/main" id="{A69DEC2D-AE8D-4726-8C28-B3E1EF296885}"/>
                </a:ext>
              </a:extLst>
            </p:cNvPr>
            <p:cNvSpPr/>
            <p:nvPr/>
          </p:nvSpPr>
          <p:spPr>
            <a:xfrm>
              <a:off x="2842260" y="1866237"/>
              <a:ext cx="464820" cy="441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="" xmlns:a16="http://schemas.microsoft.com/office/drawing/2014/main" id="{CA03620F-AD10-491C-B2B6-80BDD487E09C}"/>
              </a:ext>
            </a:extLst>
          </p:cNvPr>
          <p:cNvSpPr txBox="1"/>
          <p:nvPr/>
        </p:nvSpPr>
        <p:spPr>
          <a:xfrm>
            <a:off x="1450090" y="4287281"/>
            <a:ext cx="158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Dash Button</a:t>
            </a:r>
          </a:p>
        </p:txBody>
      </p:sp>
      <p:grpSp>
        <p:nvGrpSpPr>
          <p:cNvPr id="66" name="Gruppierung 65"/>
          <p:cNvGrpSpPr/>
          <p:nvPr/>
        </p:nvGrpSpPr>
        <p:grpSpPr>
          <a:xfrm>
            <a:off x="-90258" y="3053225"/>
            <a:ext cx="1990021" cy="2069836"/>
            <a:chOff x="-90258" y="3053225"/>
            <a:chExt cx="1990021" cy="2069836"/>
          </a:xfrm>
        </p:grpSpPr>
        <p:pic>
          <p:nvPicPr>
            <p:cNvPr id="69" name="Grafik 7" descr="Hochspannung">
              <a:extLst>
                <a:ext uri="{FF2B5EF4-FFF2-40B4-BE49-F238E27FC236}">
                  <a16:creationId xmlns="" xmlns:a16="http://schemas.microsoft.com/office/drawing/2014/main" id="{66BEC528-898D-49E5-911B-28AA33C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152" y="3401166"/>
              <a:ext cx="397565" cy="397565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="" xmlns:a16="http://schemas.microsoft.com/office/drawing/2014/main" id="{E7BED788-AFB6-4A95-BD11-70A11C2F52CD}"/>
                </a:ext>
              </a:extLst>
            </p:cNvPr>
            <p:cNvSpPr txBox="1"/>
            <p:nvPr/>
          </p:nvSpPr>
          <p:spPr>
            <a:xfrm>
              <a:off x="884383" y="3053225"/>
              <a:ext cx="62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Hilfe</a:t>
              </a:r>
            </a:p>
          </p:txBody>
        </p:sp>
        <p:grpSp>
          <p:nvGrpSpPr>
            <p:cNvPr id="71" name="Gruppieren 20">
              <a:extLst>
                <a:ext uri="{FF2B5EF4-FFF2-40B4-BE49-F238E27FC236}">
                  <a16:creationId xmlns="" xmlns:a16="http://schemas.microsoft.com/office/drawing/2014/main" id="{D20A6833-BF4C-44CD-A7BC-6C36068F5ACE}"/>
                </a:ext>
              </a:extLst>
            </p:cNvPr>
            <p:cNvGrpSpPr/>
            <p:nvPr/>
          </p:nvGrpSpPr>
          <p:grpSpPr>
            <a:xfrm>
              <a:off x="-90258" y="3217501"/>
              <a:ext cx="1990021" cy="1905560"/>
              <a:chOff x="-105094" y="3422557"/>
              <a:chExt cx="1394063" cy="1394063"/>
            </a:xfrm>
          </p:grpSpPr>
          <p:pic>
            <p:nvPicPr>
              <p:cNvPr id="72" name="Grafik 2" descr="Person mit Stock">
                <a:extLst>
                  <a:ext uri="{FF2B5EF4-FFF2-40B4-BE49-F238E27FC236}">
                    <a16:creationId xmlns="" xmlns:a16="http://schemas.microsoft.com/office/drawing/2014/main" id="{D6105386-61B2-4A9F-8CE6-8DFCB6A7C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-105094" y="3422557"/>
                <a:ext cx="1394063" cy="1394063"/>
              </a:xfrm>
              <a:prstGeom prst="rect">
                <a:avLst/>
              </a:prstGeom>
            </p:spPr>
          </p:pic>
          <p:grpSp>
            <p:nvGrpSpPr>
              <p:cNvPr id="73" name="Gruppieren 111">
                <a:extLst>
                  <a:ext uri="{FF2B5EF4-FFF2-40B4-BE49-F238E27FC236}">
                    <a16:creationId xmlns="" xmlns:a16="http://schemas.microsoft.com/office/drawing/2014/main" id="{E3D6F7F4-01D4-4035-82BA-E8E797CD1E10}"/>
                  </a:ext>
                </a:extLst>
              </p:cNvPr>
              <p:cNvGrpSpPr/>
              <p:nvPr/>
            </p:nvGrpSpPr>
            <p:grpSpPr>
              <a:xfrm rot="5400000" flipV="1">
                <a:off x="388651" y="3968122"/>
                <a:ext cx="152817" cy="83715"/>
                <a:chOff x="2570922" y="1762539"/>
                <a:chExt cx="1604838" cy="649357"/>
              </a:xfrm>
            </p:grpSpPr>
            <p:sp>
              <p:nvSpPr>
                <p:cNvPr id="75" name="Rechteck: abgerundete Ecken 112">
                  <a:extLst>
                    <a:ext uri="{FF2B5EF4-FFF2-40B4-BE49-F238E27FC236}">
                      <a16:creationId xmlns="" xmlns:a16="http://schemas.microsoft.com/office/drawing/2014/main" id="{244B5793-7AE3-4284-B34A-6427C7F84F30}"/>
                    </a:ext>
                  </a:extLst>
                </p:cNvPr>
                <p:cNvSpPr/>
                <p:nvPr/>
              </p:nvSpPr>
              <p:spPr>
                <a:xfrm>
                  <a:off x="2570922" y="1762539"/>
                  <a:ext cx="1604838" cy="64935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Ellipse 113">
                  <a:extLst>
                    <a:ext uri="{FF2B5EF4-FFF2-40B4-BE49-F238E27FC236}">
                      <a16:creationId xmlns="" xmlns:a16="http://schemas.microsoft.com/office/drawing/2014/main" id="{3683BA97-CFE9-4E2E-B4CB-40B30E7975F6}"/>
                    </a:ext>
                  </a:extLst>
                </p:cNvPr>
                <p:cNvSpPr/>
                <p:nvPr/>
              </p:nvSpPr>
              <p:spPr>
                <a:xfrm>
                  <a:off x="2842260" y="1866237"/>
                  <a:ext cx="464820" cy="441960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reihandform: Form 115">
                <a:extLst>
                  <a:ext uri="{FF2B5EF4-FFF2-40B4-BE49-F238E27FC236}">
                    <a16:creationId xmlns="" xmlns:a16="http://schemas.microsoft.com/office/drawing/2014/main" id="{DCCA4F5E-296E-4BF3-88AB-AB8B5A3C1EB4}"/>
                  </a:ext>
                </a:extLst>
              </p:cNvPr>
              <p:cNvSpPr/>
              <p:nvPr/>
            </p:nvSpPr>
            <p:spPr>
              <a:xfrm>
                <a:off x="442794" y="3749660"/>
                <a:ext cx="151000" cy="196767"/>
              </a:xfrm>
              <a:custGeom>
                <a:avLst/>
                <a:gdLst>
                  <a:gd name="connsiteX0" fmla="*/ 42981 w 151000"/>
                  <a:gd name="connsiteY0" fmla="*/ 13 h 196767"/>
                  <a:gd name="connsiteX1" fmla="*/ 9644 w 151000"/>
                  <a:gd name="connsiteY1" fmla="*/ 47638 h 196767"/>
                  <a:gd name="connsiteX2" fmla="*/ 119 w 151000"/>
                  <a:gd name="connsiteY2" fmla="*/ 138126 h 196767"/>
                  <a:gd name="connsiteX3" fmla="*/ 14406 w 151000"/>
                  <a:gd name="connsiteY3" fmla="*/ 190513 h 196767"/>
                  <a:gd name="connsiteX4" fmla="*/ 47744 w 151000"/>
                  <a:gd name="connsiteY4" fmla="*/ 190513 h 196767"/>
                  <a:gd name="connsiteX5" fmla="*/ 104894 w 151000"/>
                  <a:gd name="connsiteY5" fmla="*/ 142888 h 196767"/>
                  <a:gd name="connsiteX6" fmla="*/ 142994 w 151000"/>
                  <a:gd name="connsiteY6" fmla="*/ 66688 h 196767"/>
                  <a:gd name="connsiteX7" fmla="*/ 142994 w 151000"/>
                  <a:gd name="connsiteY7" fmla="*/ 42876 h 196767"/>
                  <a:gd name="connsiteX8" fmla="*/ 42981 w 151000"/>
                  <a:gd name="connsiteY8" fmla="*/ 13 h 19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00" h="196767">
                    <a:moveTo>
                      <a:pt x="42981" y="13"/>
                    </a:moveTo>
                    <a:cubicBezTo>
                      <a:pt x="20756" y="807"/>
                      <a:pt x="16788" y="24619"/>
                      <a:pt x="9644" y="47638"/>
                    </a:cubicBezTo>
                    <a:cubicBezTo>
                      <a:pt x="2500" y="70657"/>
                      <a:pt x="-675" y="114314"/>
                      <a:pt x="119" y="138126"/>
                    </a:cubicBezTo>
                    <a:cubicBezTo>
                      <a:pt x="913" y="161938"/>
                      <a:pt x="6469" y="181782"/>
                      <a:pt x="14406" y="190513"/>
                    </a:cubicBezTo>
                    <a:cubicBezTo>
                      <a:pt x="22343" y="199244"/>
                      <a:pt x="32663" y="198451"/>
                      <a:pt x="47744" y="190513"/>
                    </a:cubicBezTo>
                    <a:cubicBezTo>
                      <a:pt x="62825" y="182576"/>
                      <a:pt x="89019" y="163526"/>
                      <a:pt x="104894" y="142888"/>
                    </a:cubicBezTo>
                    <a:cubicBezTo>
                      <a:pt x="120769" y="122251"/>
                      <a:pt x="136644" y="83357"/>
                      <a:pt x="142994" y="66688"/>
                    </a:cubicBezTo>
                    <a:cubicBezTo>
                      <a:pt x="149344" y="50019"/>
                      <a:pt x="157281" y="52401"/>
                      <a:pt x="142994" y="42876"/>
                    </a:cubicBezTo>
                    <a:cubicBezTo>
                      <a:pt x="128707" y="33351"/>
                      <a:pt x="65206" y="-781"/>
                      <a:pt x="42981" y="13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9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850F422-4ADD-4597-B29B-FA746004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1628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</vt:lpstr>
      <vt:lpstr>Emergency-DashButton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Vorführung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Abelkader Wahb</dc:creator>
  <cp:lastModifiedBy>Dima Kormann</cp:lastModifiedBy>
  <cp:revision>29</cp:revision>
  <dcterms:created xsi:type="dcterms:W3CDTF">2017-06-12T12:21:31Z</dcterms:created>
  <dcterms:modified xsi:type="dcterms:W3CDTF">2017-06-26T08:55:26Z</dcterms:modified>
</cp:coreProperties>
</file>