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5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7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2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2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0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9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8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64816" y="1171853"/>
            <a:ext cx="2414726" cy="2414726"/>
          </a:xfrm>
          <a:prstGeom prst="roundRect">
            <a:avLst/>
          </a:prstGeom>
          <a:solidFill>
            <a:srgbClr val="5B9BD5">
              <a:alpha val="72157"/>
            </a:srgbClr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10943" y="22315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12345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59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ZXC</dc:creator>
  <cp:lastModifiedBy>ZXC</cp:lastModifiedBy>
  <cp:revision>13</cp:revision>
  <dcterms:created xsi:type="dcterms:W3CDTF">2023-11-30T15:02:40Z</dcterms:created>
  <dcterms:modified xsi:type="dcterms:W3CDTF">2023-12-01T12:23:53Z</dcterms:modified>
</cp:coreProperties>
</file>