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5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47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2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2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2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0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80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9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8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6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AE4FB-C561-4795-B33E-C859F94D6972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4AB9-4718-4406-9107-3AC1D91C2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9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60955" y="1225118"/>
            <a:ext cx="339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600" dirty="0" smtClean="0">
                <a:solidFill>
                  <a:srgbClr val="FF0000"/>
                </a:solidFill>
              </a:rPr>
              <a:t>大声</a:t>
            </a:r>
            <a:r>
              <a:rPr lang="zh-CN" altLang="en-US" dirty="0" smtClean="0"/>
              <a:t>的哭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建行卡</a:t>
            </a:r>
            <a:r>
              <a:rPr lang="zh-CN" altLang="en-US" dirty="0" smtClean="0"/>
              <a:t>上</a:t>
            </a:r>
            <a:r>
              <a:rPr lang="en-US" altLang="zh-CN" b="1" i="1" u="sng" strike="sngStrike" dirty="0" smtClean="0"/>
              <a:t>9999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空空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空。</a:t>
            </a:r>
            <a:r>
              <a:rPr lang="zh-CN" altLang="en-US" baseline="30000" dirty="0" smtClean="0"/>
              <a:t>上标</a:t>
            </a:r>
            <a:r>
              <a:rPr lang="zh-CN" altLang="en-US" dirty="0" smtClean="0"/>
              <a:t>，</a:t>
            </a:r>
            <a:r>
              <a:rPr lang="zh-CN" altLang="en-US" baseline="-25000" dirty="0" smtClean="0"/>
              <a:t>下标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6159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18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ZXC</dc:creator>
  <cp:lastModifiedBy>ZXC</cp:lastModifiedBy>
  <cp:revision>7</cp:revision>
  <dcterms:created xsi:type="dcterms:W3CDTF">2023-11-30T15:02:40Z</dcterms:created>
  <dcterms:modified xsi:type="dcterms:W3CDTF">2023-12-01T09:59:28Z</dcterms:modified>
</cp:coreProperties>
</file>