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99"/>
    <a:srgbClr val="FFFFFF"/>
    <a:srgbClr val="C0FAB8"/>
    <a:srgbClr val="93F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B2-F8B4-4CFE-BFA5-BAD2906C7F9F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2634-25D5-49FF-8740-52F9CE83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0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B2-F8B4-4CFE-BFA5-BAD2906C7F9F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2634-25D5-49FF-8740-52F9CE83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B2-F8B4-4CFE-BFA5-BAD2906C7F9F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2634-25D5-49FF-8740-52F9CE83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3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B2-F8B4-4CFE-BFA5-BAD2906C7F9F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2634-25D5-49FF-8740-52F9CE83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5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B2-F8B4-4CFE-BFA5-BAD2906C7F9F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2634-25D5-49FF-8740-52F9CE83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2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B2-F8B4-4CFE-BFA5-BAD2906C7F9F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2634-25D5-49FF-8740-52F9CE83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2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B2-F8B4-4CFE-BFA5-BAD2906C7F9F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2634-25D5-49FF-8740-52F9CE83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2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B2-F8B4-4CFE-BFA5-BAD2906C7F9F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2634-25D5-49FF-8740-52F9CE83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5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B2-F8B4-4CFE-BFA5-BAD2906C7F9F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2634-25D5-49FF-8740-52F9CE83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B2-F8B4-4CFE-BFA5-BAD2906C7F9F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2634-25D5-49FF-8740-52F9CE83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B2-F8B4-4CFE-BFA5-BAD2906C7F9F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2634-25D5-49FF-8740-52F9CE83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96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5B2-F8B4-4CFE-BFA5-BAD2906C7F9F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32634-25D5-49FF-8740-52F9CE83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260648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/>
              <a:t>Qscada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未来的样子！</a:t>
            </a:r>
            <a:endParaRPr lang="en-US" altLang="zh-CN" sz="2000" b="1" dirty="0"/>
          </a:p>
        </p:txBody>
      </p:sp>
      <p:sp>
        <p:nvSpPr>
          <p:cNvPr id="2" name="矩形 1"/>
          <p:cNvSpPr/>
          <p:nvPr/>
        </p:nvSpPr>
        <p:spPr>
          <a:xfrm>
            <a:off x="107504" y="836712"/>
            <a:ext cx="4392488" cy="5760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836712"/>
            <a:ext cx="4392488" cy="5760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012666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工程管理器</a:t>
            </a:r>
            <a:endParaRPr lang="en-US" altLang="zh-C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012666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运行时</a:t>
            </a:r>
            <a:endParaRPr lang="en-US" altLang="zh-C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783334"/>
            <a:ext cx="461665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zh-CN" altLang="en-US" dirty="0" smtClean="0"/>
              <a:t>通讯设备管理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83334"/>
            <a:ext cx="461665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zh-CN" altLang="en-US" dirty="0" smtClean="0"/>
              <a:t>变量管理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1720" y="1772816"/>
            <a:ext cx="461665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zh-CN" altLang="en-US" dirty="0"/>
              <a:t>数据库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86199" y="1783334"/>
            <a:ext cx="461665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zh-CN" altLang="en-US" dirty="0" smtClean="0"/>
              <a:t>画面管理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8287" y="1783334"/>
            <a:ext cx="461665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zh-CN" altLang="en-US" dirty="0" smtClean="0"/>
              <a:t>逻辑管理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788024" y="4509120"/>
            <a:ext cx="4104456" cy="936104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I/O Server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33665" y="5157192"/>
            <a:ext cx="461665" cy="125027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zh-CN" altLang="en-US" dirty="0" smtClean="0"/>
              <a:t>通讯驱动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5753" y="5157192"/>
            <a:ext cx="461665" cy="125027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zh-CN" altLang="en-US" dirty="0"/>
              <a:t>通讯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17841" y="5157192"/>
            <a:ext cx="461665" cy="12397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52320" y="5157192"/>
            <a:ext cx="461665" cy="125027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zh-CN" altLang="en-US" dirty="0"/>
              <a:t>通讯驱动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44408" y="5157192"/>
            <a:ext cx="461665" cy="125027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zh-CN" altLang="en-US" dirty="0"/>
              <a:t>通讯驱动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40252" y="2924944"/>
            <a:ext cx="2052227" cy="72008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实时数据库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en-US" altLang="zh-CN" b="1" dirty="0" err="1" smtClean="0">
                <a:solidFill>
                  <a:schemeClr val="tx1"/>
                </a:solidFill>
              </a:rPr>
              <a:t>Redis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上下箭头 23"/>
          <p:cNvSpPr/>
          <p:nvPr/>
        </p:nvSpPr>
        <p:spPr>
          <a:xfrm>
            <a:off x="7769969" y="3501008"/>
            <a:ext cx="186407" cy="1115476"/>
          </a:xfrm>
          <a:prstGeom prst="upDown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84221" y="1556792"/>
            <a:ext cx="1833620" cy="86409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画面显示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79506" y="1577861"/>
            <a:ext cx="1764181" cy="84302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核心服务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上下箭头 26"/>
          <p:cNvSpPr/>
          <p:nvPr/>
        </p:nvSpPr>
        <p:spPr>
          <a:xfrm>
            <a:off x="7782744" y="2132856"/>
            <a:ext cx="178852" cy="864096"/>
          </a:xfrm>
          <a:prstGeom prst="upDown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上下箭头 27"/>
          <p:cNvSpPr/>
          <p:nvPr/>
        </p:nvSpPr>
        <p:spPr>
          <a:xfrm rot="5400000">
            <a:off x="6760839" y="1441377"/>
            <a:ext cx="173634" cy="921295"/>
          </a:xfrm>
          <a:prstGeom prst="upDown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16016" y="2924944"/>
            <a:ext cx="2052227" cy="72008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历史数据库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0415" y="3527142"/>
            <a:ext cx="461665" cy="8379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600" dirty="0" smtClean="0"/>
              <a:t>MySQL</a:t>
            </a:r>
            <a:endParaRPr lang="zh-CN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156176" y="3527142"/>
            <a:ext cx="461665" cy="8379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600" dirty="0" err="1" smtClean="0"/>
              <a:t>SQlite</a:t>
            </a:r>
            <a:endParaRPr lang="zh-CN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478487" y="3527142"/>
            <a:ext cx="461665" cy="8379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38" name="上下箭头 37"/>
          <p:cNvSpPr/>
          <p:nvPr/>
        </p:nvSpPr>
        <p:spPr>
          <a:xfrm rot="2700000">
            <a:off x="6647269" y="1920441"/>
            <a:ext cx="188659" cy="1414224"/>
          </a:xfrm>
          <a:prstGeom prst="upDown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XPEN</dc:creator>
  <cp:lastModifiedBy>XPEN</cp:lastModifiedBy>
  <cp:revision>10</cp:revision>
  <dcterms:created xsi:type="dcterms:W3CDTF">2019-04-15T03:01:03Z</dcterms:created>
  <dcterms:modified xsi:type="dcterms:W3CDTF">2019-04-15T03:45:09Z</dcterms:modified>
</cp:coreProperties>
</file>