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94" r:id="rId4"/>
    <p:sldId id="293" r:id="rId5"/>
    <p:sldId id="301" r:id="rId6"/>
    <p:sldId id="302" r:id="rId7"/>
    <p:sldId id="303" r:id="rId8"/>
    <p:sldId id="295" r:id="rId9"/>
    <p:sldId id="296" r:id="rId10"/>
    <p:sldId id="297" r:id="rId11"/>
    <p:sldId id="298" r:id="rId12"/>
    <p:sldId id="300" r:id="rId13"/>
    <p:sldId id="299" r:id="rId14"/>
    <p:sldId id="283" r:id="rId15"/>
    <p:sldId id="284" r:id="rId16"/>
    <p:sldId id="29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9FB"/>
    <a:srgbClr val="E5FBE6"/>
    <a:srgbClr val="F2FDF7"/>
    <a:srgbClr val="000000"/>
    <a:srgbClr val="FF5050"/>
    <a:srgbClr val="E79894"/>
    <a:srgbClr val="800040"/>
    <a:srgbClr val="FF0080"/>
    <a:srgbClr val="4B302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87986" autoAdjust="0"/>
  </p:normalViewPr>
  <p:slideViewPr>
    <p:cSldViewPr snapToObjects="1">
      <p:cViewPr varScale="1">
        <p:scale>
          <a:sx n="102" d="100"/>
          <a:sy n="102" d="100"/>
        </p:scale>
        <p:origin x="984" y="108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E656D9-1C4A-4961-B822-69096B6150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0582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A8C3428-5E3E-498C-82A5-68033D91C8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04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0E679A-7C3C-4BFF-8F28-0879595BFA43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7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1446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269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493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487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57569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8103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6539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7030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003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9934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8502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043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244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418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rainbowdi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3EA8F-0EA2-4DF5-B4D2-242720A40D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42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473A9-0787-4D84-AF9F-AFC5D5D1F7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2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86424-A0DB-404B-B5B6-A3BF737F99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94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3E77-5694-42C3-BDF8-E560BDD4B98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70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F5DB2-0897-42DD-ADA0-AE888C7D8E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70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0EC7-2505-4528-9590-2EC5143848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2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9B259-E29B-43A3-BD0B-50AE98BE47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72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2966-8A88-4E15-BB0E-D2ACA4832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8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D0BD9-80BF-483B-8AF9-918FD80B3D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7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92EA-5836-466D-A68E-7D66DCE070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51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E184C-A743-4C37-8A50-2894171038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45A2-6F25-4F16-AE88-DB5A62ED2D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03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97C9-6A86-4B5E-9960-D320804A68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15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rainbowdir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A1E7B05-9200-409F-8B3E-CC49CA36C6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5122" name="Text Box 93"/>
          <p:cNvSpPr txBox="1">
            <a:spLocks noChangeArrowheads="1"/>
          </p:cNvSpPr>
          <p:nvPr/>
        </p:nvSpPr>
        <p:spPr bwMode="auto">
          <a:xfrm>
            <a:off x="1043608" y="998715"/>
            <a:ext cx="7056784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65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시스템 프로그래밍 </a:t>
            </a:r>
            <a:endParaRPr lang="en-US" altLang="ko-KR" sz="6500" b="1" dirty="0">
              <a:solidFill>
                <a:schemeClr val="accent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4876800" y="4257092"/>
            <a:ext cx="37636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36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r>
              <a:rPr lang="ko-KR" altLang="en-US" sz="3600" b="1" dirty="0" smtClean="0">
                <a:solidFill>
                  <a:schemeClr val="accent1"/>
                </a:solidFill>
                <a:latin typeface="Ebrima" panose="02000000000000000000" pitchFamily="2" charset="0"/>
                <a:ea typeface="HY강B" panose="02030600000101010101" pitchFamily="18" charset="-127"/>
                <a:cs typeface="Ebrima" panose="02000000000000000000" pitchFamily="2" charset="0"/>
              </a:rPr>
              <a:t>조</a:t>
            </a:r>
            <a:endParaRPr lang="en-US" altLang="ko-KR" sz="3600" b="1" dirty="0" smtClean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24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2010049035  </a:t>
            </a:r>
            <a:r>
              <a:rPr lang="ko-KR" altLang="en-US" sz="2400" b="1" dirty="0" smtClean="0">
                <a:solidFill>
                  <a:schemeClr val="accent1"/>
                </a:solidFill>
                <a:latin typeface="Ebrima" panose="02000000000000000000" pitchFamily="2" charset="0"/>
                <a:ea typeface="HY강B" panose="02030600000101010101" pitchFamily="18" charset="-127"/>
                <a:cs typeface="Ebrima" panose="02000000000000000000" pitchFamily="2" charset="0"/>
              </a:rPr>
              <a:t>김승영</a:t>
            </a:r>
            <a:endParaRPr lang="en-US" altLang="ko-KR" sz="2400" b="1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2011105039  </a:t>
            </a:r>
            <a:r>
              <a:rPr lang="ko-KR" altLang="en-US" sz="2400" b="1" dirty="0" smtClean="0">
                <a:solidFill>
                  <a:schemeClr val="accent1"/>
                </a:solidFill>
                <a:latin typeface="Ebrima" panose="02000000000000000000" pitchFamily="2" charset="0"/>
                <a:ea typeface="HY강B" panose="02030600000101010101" pitchFamily="18" charset="-127"/>
                <a:cs typeface="Ebrima" panose="02000000000000000000" pitchFamily="2" charset="0"/>
              </a:rPr>
              <a:t>박동진</a:t>
            </a:r>
            <a:endParaRPr lang="ko-KR" altLang="en-US" sz="2400" b="1" dirty="0">
              <a:solidFill>
                <a:schemeClr val="accent1"/>
              </a:solidFill>
              <a:latin typeface="Ebrima" panose="02000000000000000000" pitchFamily="2" charset="0"/>
              <a:ea typeface="HY강B" panose="02030600000101010101" pitchFamily="18" charset="-127"/>
              <a:cs typeface="Ebrima" panose="02000000000000000000" pitchFamily="2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2011105046  </a:t>
            </a:r>
            <a:r>
              <a:rPr lang="ko-KR" altLang="en-US" sz="2400" b="1" dirty="0" smtClean="0">
                <a:solidFill>
                  <a:schemeClr val="accent1"/>
                </a:solidFill>
                <a:latin typeface="Ebrima" panose="02000000000000000000" pitchFamily="2" charset="0"/>
                <a:ea typeface="HY강B" panose="02030600000101010101" pitchFamily="18" charset="-127"/>
                <a:cs typeface="Ebrima" panose="02000000000000000000" pitchFamily="2" charset="0"/>
              </a:rPr>
              <a:t>박현욱</a:t>
            </a:r>
            <a:endParaRPr lang="en-US" altLang="en-US" sz="2400" b="1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AutoShape 2" descr="경북대학교 로고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AutoShape 4" descr="경북대학교 로고에 대한 이미지 검색결과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5" name="AutoShape 6" descr="경북대학교 로고에 대한 이미지 검색결과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2" name="Text Box 93"/>
          <p:cNvSpPr txBox="1">
            <a:spLocks noChangeArrowheads="1"/>
          </p:cNvSpPr>
          <p:nvPr/>
        </p:nvSpPr>
        <p:spPr bwMode="auto">
          <a:xfrm>
            <a:off x="971600" y="2053297"/>
            <a:ext cx="7200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60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#</a:t>
            </a:r>
            <a:r>
              <a:rPr lang="ko-KR" altLang="en-US" sz="60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네트워크 기반  오목 시리즈</a:t>
            </a:r>
            <a:endParaRPr lang="en-US" altLang="en-US" sz="6000" b="1" dirty="0">
              <a:solidFill>
                <a:schemeClr val="accent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41465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524" y="2495215"/>
            <a:ext cx="72781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Void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print_stat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mvprintw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(x, y, “string”) :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우측에 승리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1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패배</a:t>
            </a:r>
            <a:r>
              <a:rPr lang="en-US" altLang="ko-KR" sz="11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횟수 등의 상태를 출력한다</a:t>
            </a:r>
            <a:endParaRPr lang="en-US" altLang="ko-KR" sz="11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Void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printbottom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a)</a:t>
            </a:r>
          </a:p>
          <a:p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불가능한 위치에 돌을 놓았을 때 경우에 따라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(a)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메시지를 하단에 출력한다</a:t>
            </a:r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Void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clearbottom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하단에 출력된 메시지를 지운다</a:t>
            </a:r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put3~5(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x,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y, char c)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1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map_mirro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x, y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좌표에 사용자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(c)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따라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다른 값을 저장한다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돌을 놓는다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r>
              <a:rPr lang="en-US" altLang="ko-KR" sz="11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내부적으로 승리</a:t>
            </a:r>
            <a:r>
              <a:rPr lang="en-US" altLang="ko-KR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무승부</a:t>
            </a:r>
            <a:r>
              <a:rPr lang="en-US" altLang="ko-KR" sz="11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1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등의 조건을 검사한다</a:t>
            </a:r>
            <a:endParaRPr lang="en-US" altLang="ko-KR" sz="11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476073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Common 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Base 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Function(</a:t>
            </a:r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공용 함수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604" y="761545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929" y="1377098"/>
            <a:ext cx="548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5-stone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231" y="2312876"/>
            <a:ext cx="7278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six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최종적으로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나열될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돌이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개가 아닌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개인지 확인하는 함수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threethree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최종적으로 나열될 돌이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3x3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원칙을 어기는지 확인하는 함수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isVictory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놓여진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돌이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개인지 확인하는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isDraw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바둑판에 비어있는 공간이 있는지 확인하는 함수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284" y="224644"/>
            <a:ext cx="3570208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put(</a:t>
            </a:r>
            <a:r>
              <a:rPr lang="en-US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xx,</a:t>
            </a:r>
            <a:r>
              <a:rPr lang="en-US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yy,</a:t>
            </a:r>
            <a:r>
              <a:rPr lang="en-US" altLang="ko-KR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da-DK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int</a:t>
            </a:r>
            <a:r>
              <a:rPr lang="da-DK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End, ban, i, j;</a:t>
            </a:r>
          </a:p>
          <a:p>
            <a:pPr fontAlgn="t"/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char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temp;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][xx]==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||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1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ban=</a:t>
            </a:r>
            <a:r>
              <a:rPr lang="en-US" altLang="ko-KR" sz="11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six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xx,yy,MSCc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(ban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endParaRPr lang="en-US" altLang="ko-KR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temp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][xx];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 =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nn-NO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for</a:t>
            </a:r>
            <a:r>
              <a:rPr lang="nn-NO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(i = </a:t>
            </a:r>
            <a:r>
              <a:rPr lang="nn-NO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nn-NO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 i &lt; </a:t>
            </a:r>
            <a:r>
              <a:rPr lang="nn-NO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29</a:t>
            </a:r>
            <a:r>
              <a:rPr lang="nn-NO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 i = i + </a:t>
            </a:r>
            <a:r>
              <a:rPr lang="nn-NO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nn-NO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for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(j =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 j &lt;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 j++){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[j][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]){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ban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0086B3"/>
                </a:solidFill>
                <a:latin typeface="Consolas" panose="020B0609020204030204" pitchFamily="49" charset="0"/>
              </a:rPr>
              <a:t>threethree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, j,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   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(ban ==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 = temp;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      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   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(ban ==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 = temp;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      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 =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condition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1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xx,yy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map_mirror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][xx]);</a:t>
            </a: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End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0086B3"/>
                </a:solidFill>
                <a:latin typeface="Consolas" panose="020B0609020204030204" pitchFamily="49" charset="0"/>
              </a:rPr>
              <a:t>isVictory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(End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End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0086B3"/>
                </a:solidFill>
                <a:latin typeface="Consolas" panose="020B0609020204030204" pitchFamily="49" charset="0"/>
              </a:rPr>
              <a:t>isDraw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(End)</a:t>
            </a: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981" y="1160748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929" y="1377098"/>
            <a:ext cx="548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4-stone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508" y="2890679"/>
            <a:ext cx="7278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isVictory4()</a:t>
            </a:r>
            <a:endParaRPr lang="en-US" altLang="ko-KR" sz="2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어느 방향으로든 연속된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개의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돌이 있는지 확인하는 함수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0"/>
            <a:r>
              <a:rPr lang="en-US" altLang="ko-KR" sz="2800" dirty="0" err="1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isDraw4()</a:t>
            </a:r>
            <a:endParaRPr lang="en-US" altLang="ko-KR" sz="2800" dirty="0" smtClean="0">
              <a:solidFill>
                <a:srgbClr val="4C4C4C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0"/>
            <a:r>
              <a:rPr lang="en-US" altLang="ko-KR" sz="14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바둑판에 </a:t>
            </a:r>
            <a:r>
              <a:rPr lang="ko-KR" altLang="en-US" sz="14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비어있는 공간이 있는지 확인하는 </a:t>
            </a:r>
            <a:r>
              <a:rPr lang="ko-KR" altLang="en-US" sz="14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en-US" altLang="ko-KR" sz="2800" dirty="0" smtClean="0">
              <a:solidFill>
                <a:srgbClr val="4C4C4C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764704"/>
            <a:ext cx="55382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0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5DA3"/>
                </a:solidFill>
                <a:latin typeface="Consolas" panose="020B0609020204030204" pitchFamily="49" charset="0"/>
              </a:rPr>
              <a:t>put4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xx,</a:t>
            </a:r>
            <a:r>
              <a:rPr lang="en-US" altLang="ko-KR" sz="10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yy,</a:t>
            </a:r>
            <a:r>
              <a:rPr lang="en-US" altLang="ko-KR" sz="1000" dirty="0" err="1">
                <a:solidFill>
                  <a:srgbClr val="A71D5D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mystonec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endParaRPr lang="en-US" altLang="ko-KR" sz="1000" dirty="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End,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char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temp;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 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(map_mirror4[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|| map_mirror4[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endParaRPr lang="en-US" altLang="ko-KR" sz="1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((yy+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 &lt;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){ 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(map_mirror4[yy+</a:t>
            </a:r>
            <a:r>
              <a:rPr lang="en-US" altLang="ko-KR" sz="10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||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map_mirror4[yy+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{ </a:t>
            </a:r>
            <a:r>
              <a:rPr lang="en-US" altLang="ko-KR" sz="1000" dirty="0" smtClean="0">
                <a:solidFill>
                  <a:srgbClr val="969896"/>
                </a:solidFill>
                <a:latin typeface="Consolas" panose="020B0609020204030204" pitchFamily="49" charset="0"/>
              </a:rPr>
              <a:t> </a:t>
            </a:r>
            <a:endParaRPr lang="ko-KR" alt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map_mirror4[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mystonec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}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else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((yy+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(map_mirror4[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!=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|| map_mirror4[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!=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map_mirror4[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 =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mystonec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}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else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state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(xx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, map_mirror4[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][xx]);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End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isVictory4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mystonec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(End)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End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isDraw4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(End)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981" y="1160748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929" y="1377098"/>
            <a:ext cx="548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4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-stone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2672916"/>
            <a:ext cx="7278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isVictory3()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어느 방향으로든 연속된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개의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돌이 있는지 확인하는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0"/>
            <a:r>
              <a:rPr lang="en-US" altLang="ko-KR" sz="2800" dirty="0" err="1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isDraw3()</a:t>
            </a:r>
          </a:p>
          <a:p>
            <a:pPr lvl="0"/>
            <a:r>
              <a:rPr lang="en-US" altLang="ko-KR" sz="14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바둑판에 </a:t>
            </a:r>
            <a:r>
              <a:rPr lang="ko-KR" altLang="en-US" sz="1400" dirty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비어있는 공간이 있는지 확인하는 </a:t>
            </a:r>
            <a:r>
              <a:rPr lang="ko-KR" altLang="en-US" sz="1400" dirty="0" smtClean="0">
                <a:solidFill>
                  <a:srgbClr val="4C4C4C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en-US" altLang="ko-KR" sz="2800" dirty="0" smtClean="0">
              <a:solidFill>
                <a:srgbClr val="4C4C4C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6931" y="1938855"/>
            <a:ext cx="400956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put3(</a:t>
            </a:r>
            <a:r>
              <a:rPr lang="en-US" altLang="ko-KR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xx,</a:t>
            </a:r>
            <a:r>
              <a:rPr lang="en-US" altLang="ko-KR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yy,</a:t>
            </a:r>
            <a:r>
              <a:rPr lang="en-US" altLang="ko-KR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End, 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, j;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char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( map_mirror3[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][xx]==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||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map_mirror3[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][xx] == </a:t>
            </a:r>
            <a:r>
              <a:rPr lang="en-US" altLang="ko-KR" sz="14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11)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map_mirror3[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][xx] = 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condition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xx,yy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, map_mirror3[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][xx]);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End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isVictory3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MSCc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(End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End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isDraw3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(End)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4000" dirty="0"/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-144524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데모 영상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3278563"/>
            <a:ext cx="77408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https://www.youtube.com/watch?v=UpCSxrjN0TM&amp;feature=youtu.be</a:t>
            </a:r>
            <a:endParaRPr lang="ko-KR" altLang="en-US" dirty="0"/>
          </a:p>
        </p:txBody>
      </p:sp>
      <p:sp>
        <p:nvSpPr>
          <p:cNvPr id="3" name="구름 모양 설명선 2"/>
          <p:cNvSpPr/>
          <p:nvPr/>
        </p:nvSpPr>
        <p:spPr>
          <a:xfrm>
            <a:off x="503548" y="2096852"/>
            <a:ext cx="7940382" cy="284431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437112"/>
            <a:ext cx="5256584" cy="64633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Putty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에서 한글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특수문자 등이 출력되지 않아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기존의 계획을 수정하는 어려움이 있었다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24" y="5121188"/>
            <a:ext cx="1400017" cy="1400017"/>
          </a:xfrm>
          <a:prstGeom prst="rect">
            <a:avLst/>
          </a:prstGeom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-144524" y="129406"/>
            <a:ext cx="51714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프로젝트를 마치며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5916" y="2555612"/>
            <a:ext cx="5021421" cy="369332"/>
          </a:xfrm>
          <a:prstGeom prst="rect">
            <a:avLst/>
          </a:prstGeom>
          <a:noFill/>
          <a:ln w="158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팀원 개개인이 각자 학습하고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서로 도와주었다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320988"/>
            <a:ext cx="3924436" cy="369332"/>
          </a:xfrm>
          <a:prstGeom prst="rect">
            <a:avLst/>
          </a:prstGeom>
          <a:noFill/>
          <a:ln w="158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개인의 능력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및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협동력이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향상되었다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516" y="1696742"/>
            <a:ext cx="6516724" cy="400110"/>
          </a:xfrm>
          <a:prstGeom prst="rect">
            <a:avLst/>
          </a:prstGeom>
          <a:noFill/>
          <a:ln w="158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소켓을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다룬 경험이 없어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구현하는데 다소 힘이 들었다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684" y="5661248"/>
            <a:ext cx="5508612" cy="36933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하지만 문제를 해결하기 위해 모두가 최선을 다했다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3"/>
          </p:cNvCxnSpPr>
          <p:nvPr/>
        </p:nvCxnSpPr>
        <p:spPr>
          <a:xfrm rot="5400000">
            <a:off x="5320977" y="2500004"/>
            <a:ext cx="580710" cy="1430591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" idx="2"/>
            <a:endCxn id="7" idx="1"/>
          </p:cNvCxnSpPr>
          <p:nvPr/>
        </p:nvCxnSpPr>
        <p:spPr>
          <a:xfrm rot="16200000" flipH="1">
            <a:off x="3323184" y="2247546"/>
            <a:ext cx="643426" cy="342038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3"/>
            <a:endCxn id="16" idx="0"/>
          </p:cNvCxnSpPr>
          <p:nvPr/>
        </p:nvCxnSpPr>
        <p:spPr>
          <a:xfrm flipH="1">
            <a:off x="4481990" y="4760278"/>
            <a:ext cx="954106" cy="900970"/>
          </a:xfrm>
          <a:prstGeom prst="bentConnector4">
            <a:avLst>
              <a:gd name="adj1" fmla="val -23960"/>
              <a:gd name="adj2" fmla="val 67934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6710"/>
          </a:xfrm>
        </p:spPr>
        <p:txBody>
          <a:bodyPr/>
          <a:lstStyle/>
          <a:p>
            <a:r>
              <a:rPr lang="en-US" altLang="ko-KR" sz="9000" dirty="0" smtClean="0">
                <a:solidFill>
                  <a:schemeClr val="tx1"/>
                </a:solidFill>
              </a:rPr>
              <a:t>Thank you!</a:t>
            </a:r>
            <a:endParaRPr lang="ko-KR" altLang="en-US" sz="9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958190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모서리가 접힌 도형 4"/>
          <p:cNvSpPr/>
          <p:nvPr/>
        </p:nvSpPr>
        <p:spPr>
          <a:xfrm>
            <a:off x="1597914" y="2744924"/>
            <a:ext cx="5242338" cy="2485801"/>
          </a:xfrm>
          <a:prstGeom prst="foldedCorner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ctr"/>
          <a:lstStyle/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    </a:t>
            </a: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요</a:t>
            </a:r>
            <a:endParaRPr lang="en-US" altLang="ko-KR" sz="3200" b="1" spc="-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팀원 활동</a:t>
            </a:r>
            <a:endParaRPr lang="en-US" altLang="ko-KR" sz="3200" b="1" spc="-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매칭시스템</a:t>
            </a: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3200" b="1" spc="-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200" b="1" spc="-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데모 영상</a:t>
            </a:r>
            <a:endParaRPr lang="en-US" altLang="ko-KR" sz="3200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650875" indent="-5143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결과 </a:t>
            </a:r>
            <a:r>
              <a:rPr lang="ko-KR" altLang="en-US" sz="3200" b="1" spc="-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정리</a:t>
            </a:r>
            <a:endParaRPr lang="en-US" altLang="ko-KR" sz="3200" b="1" spc="-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15127" y="296652"/>
            <a:ext cx="32608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0" b="1" spc="300" dirty="0">
                <a:solidFill>
                  <a:schemeClr val="bg1">
                    <a:lumMod val="1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INDEX</a:t>
            </a:r>
            <a:endParaRPr lang="ko-KR" altLang="en-US" sz="9000" b="1" spc="300" dirty="0">
              <a:solidFill>
                <a:schemeClr val="bg1">
                  <a:lumMod val="1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-540568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개  요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125" l="39554" r="615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63" t="10257" r="35468" b="2553"/>
          <a:stretch/>
        </p:blipFill>
        <p:spPr>
          <a:xfrm flipH="1">
            <a:off x="2927257" y="1299563"/>
            <a:ext cx="1008112" cy="1836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78" y="4659967"/>
            <a:ext cx="1907196" cy="1877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46810" y="1344245"/>
            <a:ext cx="5483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Socketing</a:t>
            </a: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 :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소켓을 사용하여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IP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Port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방을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생성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Guest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해당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IP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Port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입력하여 접속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125" l="39554" r="615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63" t="10257" r="35468" b="2553"/>
          <a:stretch/>
        </p:blipFill>
        <p:spPr>
          <a:xfrm>
            <a:off x="611560" y="1229319"/>
            <a:ext cx="1008112" cy="1836204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056276" y="3564698"/>
            <a:ext cx="897230" cy="993010"/>
            <a:chOff x="3820835" y="3216510"/>
            <a:chExt cx="897230" cy="99301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778" b="90000" l="3448" r="89655">
                          <a14:foregroundMark x1="44828" y1="41111" x2="44828" y2="50556"/>
                          <a14:foregroundMark x1="44828" y1="50556" x2="44828" y2="50556"/>
                          <a14:foregroundMark x1="32512" y1="58889" x2="32512" y2="65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0835" y="3216510"/>
              <a:ext cx="804063" cy="71296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37075" y="3840188"/>
              <a:ext cx="8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삼</a:t>
              </a:r>
              <a:r>
                <a:rPr lang="ko-KR" altLang="en-US" dirty="0" err="1" smtClean="0">
                  <a:latin typeface="HY강B" panose="02030600000101010101" pitchFamily="18" charset="-127"/>
                  <a:ea typeface="HY강B" panose="02030600000101010101" pitchFamily="18" charset="-127"/>
                </a:rPr>
                <a:t>목</a:t>
              </a:r>
              <a:r>
                <a:rPr lang="en-US" altLang="ko-KR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.c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51241" y="3897898"/>
            <a:ext cx="897230" cy="993010"/>
            <a:chOff x="3820835" y="3216510"/>
            <a:chExt cx="897230" cy="99301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778" b="90000" l="3448" r="89655">
                          <a14:foregroundMark x1="44828" y1="41111" x2="44828" y2="50556"/>
                          <a14:foregroundMark x1="44828" y1="50556" x2="44828" y2="50556"/>
                          <a14:foregroundMark x1="32512" y1="58889" x2="32512" y2="65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0835" y="3216510"/>
              <a:ext cx="804063" cy="71296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37075" y="3840188"/>
              <a:ext cx="8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사목</a:t>
              </a:r>
              <a:r>
                <a:rPr lang="en-US" altLang="ko-KR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.c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83282" y="5236318"/>
            <a:ext cx="897230" cy="964990"/>
            <a:chOff x="3820835" y="3244530"/>
            <a:chExt cx="897230" cy="96499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778" b="90000" l="3448" r="89655">
                          <a14:foregroundMark x1="44828" y1="41111" x2="44828" y2="50556"/>
                          <a14:foregroundMark x1="44828" y1="50556" x2="44828" y2="50556"/>
                          <a14:foregroundMark x1="32512" y1="58889" x2="32512" y2="65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0835" y="3244530"/>
              <a:ext cx="804063" cy="71296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837075" y="3840188"/>
              <a:ext cx="8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오목</a:t>
              </a:r>
              <a:r>
                <a:rPr lang="en-US" altLang="ko-KR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.c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3568" y="4409817"/>
            <a:ext cx="405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Packaging</a:t>
            </a: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 번의 실행으로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세가지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게임이 연속적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·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선택적 실행 가능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203825" flipH="1">
            <a:off x="5613818" y="3358695"/>
            <a:ext cx="1566025" cy="15845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1803051"/>
            <a:ext cx="1209675" cy="65722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 rot="3475000">
            <a:off x="8495712" y="4939911"/>
            <a:ext cx="321353" cy="199481"/>
            <a:chOff x="1663974" y="3415154"/>
            <a:chExt cx="321353" cy="199481"/>
          </a:xfrm>
        </p:grpSpPr>
        <p:sp>
          <p:nvSpPr>
            <p:cNvPr id="40" name="순서도: 연결자 39"/>
            <p:cNvSpPr/>
            <p:nvPr/>
          </p:nvSpPr>
          <p:spPr>
            <a:xfrm>
              <a:off x="1663974" y="3415154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794077" y="3459389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연결자 41"/>
            <p:cNvSpPr/>
            <p:nvPr/>
          </p:nvSpPr>
          <p:spPr>
            <a:xfrm>
              <a:off x="1907704" y="3537012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361623">
            <a:off x="7841462" y="3967939"/>
            <a:ext cx="321353" cy="199481"/>
            <a:chOff x="1663974" y="3415154"/>
            <a:chExt cx="321353" cy="199481"/>
          </a:xfrm>
        </p:grpSpPr>
        <p:sp>
          <p:nvSpPr>
            <p:cNvPr id="45" name="순서도: 연결자 44"/>
            <p:cNvSpPr/>
            <p:nvPr/>
          </p:nvSpPr>
          <p:spPr>
            <a:xfrm>
              <a:off x="1663974" y="3415154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794077" y="3459389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907704" y="3537012"/>
              <a:ext cx="77623" cy="77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0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9852" y="1543758"/>
            <a:ext cx="5472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회의 진행 및 프로젝트 주제선정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오목함수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소켓함수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프로젝트 최종 합병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18673" y="3114727"/>
            <a:ext cx="5004556" cy="126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9852" y="3114779"/>
            <a:ext cx="5472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삼목함수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프로젝트 최종 합병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PPT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4893549"/>
            <a:ext cx="5472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사목함수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편집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디버깅 및 버그 </a:t>
            </a:r>
            <a:r>
              <a:rPr lang="ko-KR" altLang="en-US" dirty="0" err="1" smtClean="0"/>
              <a:t>픽스</a:t>
            </a:r>
            <a:endParaRPr lang="en-US" altLang="ko-KR" dirty="0" smtClean="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-144524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팀원 활동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1583102"/>
            <a:ext cx="1260140" cy="126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2">
                <a:lumMod val="20000"/>
                <a:lumOff val="80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" b="54137"/>
          <a:stretch/>
        </p:blipFill>
        <p:spPr>
          <a:xfrm>
            <a:off x="1420657" y="1772161"/>
            <a:ext cx="846425" cy="10615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5315" y="23999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FDF7"/>
                </a:solidFill>
              </a:rPr>
              <a:t>박현욱</a:t>
            </a:r>
            <a:endParaRPr lang="ko-KR" altLang="en-US" dirty="0">
              <a:solidFill>
                <a:srgbClr val="F2FDF7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3238442"/>
            <a:ext cx="1260140" cy="1260140"/>
          </a:xfrm>
          <a:prstGeom prst="rect">
            <a:avLst/>
          </a:prstGeom>
          <a:solidFill>
            <a:srgbClr val="E5FBE6"/>
          </a:solidFill>
          <a:ln>
            <a:noFill/>
          </a:ln>
          <a:effectLst>
            <a:glow rad="228600">
              <a:srgbClr val="E5FBE6">
                <a:alpha val="40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" b="54137"/>
          <a:stretch/>
        </p:blipFill>
        <p:spPr>
          <a:xfrm>
            <a:off x="1420657" y="3427501"/>
            <a:ext cx="846425" cy="10615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85315" y="40552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FDF7"/>
                </a:solidFill>
              </a:rPr>
              <a:t>김승영</a:t>
            </a:r>
            <a:endParaRPr lang="ko-KR" altLang="en-US" dirty="0">
              <a:solidFill>
                <a:srgbClr val="F2FDF7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87624" y="5011245"/>
            <a:ext cx="1260140" cy="1260140"/>
          </a:xfrm>
          <a:prstGeom prst="rect">
            <a:avLst/>
          </a:prstGeom>
          <a:solidFill>
            <a:srgbClr val="F0C9FB"/>
          </a:solidFill>
          <a:ln>
            <a:noFill/>
          </a:ln>
          <a:effectLst>
            <a:glow rad="228600">
              <a:srgbClr val="F0C9FB">
                <a:alpha val="40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" b="54137"/>
          <a:stretch/>
        </p:blipFill>
        <p:spPr>
          <a:xfrm>
            <a:off x="1420657" y="5200304"/>
            <a:ext cx="846425" cy="106152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5315" y="58281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FDF7"/>
                </a:solidFill>
              </a:rPr>
              <a:t>박동진</a:t>
            </a:r>
            <a:endParaRPr lang="ko-KR" altLang="en-US" dirty="0">
              <a:solidFill>
                <a:srgbClr val="F2FD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51620" y="2164792"/>
            <a:ext cx="4019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fflush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stdin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backtomenu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socketcheck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socket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   while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socketcheck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socketcheck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       start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socket=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setSocket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set_up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</a:p>
          <a:p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2164792"/>
            <a:ext cx="3328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2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95DA3"/>
                </a:solidFill>
                <a:latin typeface="Consolas" panose="020B0609020204030204" pitchFamily="49" charset="0"/>
              </a:rPr>
              <a:t>setSocket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pPr fontAlgn="t"/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q=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 j;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char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ipaddr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char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temp[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while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"1. create room"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"2. join room"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"3. go back"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getch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switch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635896" y="2852936"/>
            <a:ext cx="1332148" cy="446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596" y="1404065"/>
            <a:ext cx="235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강B" panose="02030600000101010101" pitchFamily="18" charset="-127"/>
                <a:ea typeface="HY강B" panose="02030600000101010101" pitchFamily="18" charset="-127"/>
              </a:rPr>
              <a:t>m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ain() </a:t>
            </a:r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2020" y="134076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setSocket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</a:t>
            </a:r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7764" y="4650231"/>
            <a:ext cx="4140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m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ain()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 실행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While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 진입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Start()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실행 최초화면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Socket()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 실행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(switch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입력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err="1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매칭시스템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4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082" y="1808820"/>
            <a:ext cx="383791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echo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"Port: 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getstr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(temp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port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atoi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(temp);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"wait for another player"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move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((q =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open_server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(port)) == -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getch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 break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S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win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lose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mystone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opponentstone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noecho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print_stat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q;</a:t>
            </a:r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285600"/>
            <a:ext cx="718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setSocket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</a:t>
            </a:r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(case1) : </a:t>
            </a:r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 server</a:t>
            </a:r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구축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020" y="2799456"/>
            <a:ext cx="4068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 server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Port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지정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getstr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open_server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port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Client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로부터의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access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대기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(wait for another player)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err="1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매칭시스템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7644" y="1260938"/>
            <a:ext cx="651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setSocket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(case2) :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Client -&gt; Host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접속요청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2740856"/>
            <a:ext cx="4068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IP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port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 입력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connect_server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IP, port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 serve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Client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access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Host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다른 정보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입력시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error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＞ 재입력 요청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985" y="1808820"/>
            <a:ext cx="42627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'2'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echo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"IP address: 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getstr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ipaddr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"Port: 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getstr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(temp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port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atoi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(temp);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((q = </a:t>
            </a:r>
            <a:r>
              <a:rPr lang="en-US" altLang="ko-KR" sz="1200" dirty="0" err="1">
                <a:solidFill>
                  <a:srgbClr val="0086B3"/>
                </a:solidFill>
                <a:latin typeface="Consolas" panose="020B0609020204030204" pitchFamily="49" charset="0"/>
              </a:rPr>
              <a:t>connect_server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(port,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ipaddr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)) == -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clear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"already used port or </a:t>
            </a:r>
            <a:endParaRPr lang="en-US" altLang="ko-KR" sz="1200" dirty="0" smtClean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183691"/>
                </a:solidFill>
                <a:latin typeface="Consolas" panose="020B0609020204030204" pitchFamily="49" charset="0"/>
              </a:rPr>
              <a:t>               not 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correct </a:t>
            </a:r>
            <a:r>
              <a:rPr lang="en-US" altLang="ko-KR" sz="1200" dirty="0" err="1">
                <a:solidFill>
                  <a:srgbClr val="183691"/>
                </a:solidFill>
                <a:latin typeface="Consolas" panose="020B0609020204030204" pitchFamily="49" charset="0"/>
              </a:rPr>
              <a:t>ip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 address."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mvaddstr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183691"/>
                </a:solidFill>
                <a:latin typeface="Consolas" panose="020B0609020204030204" pitchFamily="49" charset="0"/>
              </a:rPr>
              <a:t>"please try again."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refresh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getch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noecho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  break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S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win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lose = </a:t>
            </a:r>
            <a:r>
              <a:rPr lang="en-US" altLang="ko-KR" sz="1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mystone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opponentstone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noecho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q</a:t>
            </a:r>
            <a:r>
              <a:rPr lang="en-US" altLang="ko-KR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err="1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매칭시스템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981" y="1160748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33" y="1404065"/>
            <a:ext cx="64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Common Base 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Variable(</a:t>
            </a:r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공용 변수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40" y="2096852"/>
            <a:ext cx="86049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gamecheck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: </a:t>
            </a: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삼목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(3),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사목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(4),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오목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(5)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게임 키 값 중 한 개 저장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(changeable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Char map[][]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map_mirror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initialize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고정 배열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(fixed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Char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map_mirror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[][] : </a:t>
            </a: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실시간으로 변동되는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workspace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배열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(changeable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9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x, y : </a:t>
            </a: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바둑알을 놓고자 하는 위치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(changeable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9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ex,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ey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: </a:t>
            </a: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상대방의 바둑알이 놓이고자 하는 위치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(changeable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9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myStone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oppnentStone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: </a:t>
            </a: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바둑판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map_mirror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저장될 나와 상대방의 고유 변수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(fixed) 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0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30806"/>
            <a:ext cx="5026930" cy="4927194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l="-21328" t="-1423" r="-1521" b="-220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981" y="1160748"/>
            <a:ext cx="5483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33" y="2479698"/>
            <a:ext cx="7278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set_up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clear() :	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화면을 지운다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noecho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:	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키 입력을 화면에 출력하지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않게한다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resetMap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:</a:t>
            </a:r>
            <a:r>
              <a:rPr lang="en-US" altLang="ko-KR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map_mirror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map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으로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초기화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refresh() :	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화면을 동기화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3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Void print(</a:t>
            </a:r>
            <a:r>
              <a:rPr lang="en-US" altLang="ko-KR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x, </a:t>
            </a:r>
            <a:r>
              <a:rPr lang="en-US" altLang="ko-KR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y, char a)</a:t>
            </a: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switch(a) : a = 0 or 10(O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or 11(X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값에 따라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(case)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화면에 출력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되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문자가 변경된다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move(y, x) :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화면의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y, x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좌표로 이동하고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addstr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(“string”) :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화면에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“ ”or “O” or “X”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출력한다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1500" y="129406"/>
            <a:ext cx="33123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isometricRightUp">
                <a:rot lat="0" lon="0" rev="0"/>
              </a:camera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5400" b="1" dirty="0" smtClean="0">
                <a:solidFill>
                  <a:schemeClr val="accent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3600" b="1" dirty="0" smtClean="0">
                <a:solidFill>
                  <a:schemeClr val="accent1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게임시스템</a:t>
            </a:r>
            <a:endParaRPr lang="en-US" altLang="ko-KR" sz="3600" b="1" dirty="0">
              <a:solidFill>
                <a:schemeClr val="accent1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476073"/>
            <a:ext cx="637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Common 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Base 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Function(</a:t>
            </a:r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공용 함수</a:t>
            </a:r>
            <a:r>
              <a: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</TotalTime>
  <Words>1411</Words>
  <Application>Microsoft Office PowerPoint</Application>
  <PresentationFormat>화면 슬라이드 쇼(4:3)</PresentationFormat>
  <Paragraphs>326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HY강B</vt:lpstr>
      <vt:lpstr>HY엽서M</vt:lpstr>
      <vt:lpstr>Arial</vt:lpstr>
      <vt:lpstr>Consolas</vt:lpstr>
      <vt:lpstr>Ebrima</vt:lpstr>
      <vt:lpstr>Wingdings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background design</dc:title>
  <dc:creator>Presentation Magazine</dc:creator>
  <cp:lastModifiedBy>박 동진</cp:lastModifiedBy>
  <cp:revision>260</cp:revision>
  <dcterms:modified xsi:type="dcterms:W3CDTF">2016-12-15T23:13:54Z</dcterms:modified>
</cp:coreProperties>
</file>