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この</a:t>
            </a:r>
            <a:r>
              <a:rPr lang="ja-JP" altLang="en-US" dirty="0" smtClean="0"/>
              <a:t>日まで学んだ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使い方を</a:t>
            </a:r>
            <a:r>
              <a:rPr lang="ja-JP" altLang="en-US" dirty="0"/>
              <a:t>僕らはまだ</a:t>
            </a:r>
            <a:r>
              <a:rPr lang="ja-JP" altLang="en-US" dirty="0" smtClean="0"/>
              <a:t>知らない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略して：この</a:t>
            </a:r>
            <a:r>
              <a:rPr kumimoji="1" lang="en-US" altLang="ja-JP" dirty="0" smtClean="0"/>
              <a:t>Java)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0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>
                <a:solidFill>
                  <a:schemeClr val="tx1"/>
                </a:solidFill>
              </a:rPr>
              <a:t>メンバ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―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・千葉至晴</a:t>
            </a:r>
            <a:endParaRPr lang="en-US" altLang="ja-JP" sz="3600" dirty="0" smtClean="0"/>
          </a:p>
          <a:p>
            <a:r>
              <a:rPr lang="ja-JP" altLang="en-US" sz="3600" dirty="0" smtClean="0"/>
              <a:t>・德永備久</a:t>
            </a:r>
            <a:endParaRPr lang="en-US" altLang="ja-JP" sz="3600" dirty="0" smtClean="0"/>
          </a:p>
          <a:p>
            <a:r>
              <a:rPr lang="ja-JP" altLang="en-US" sz="3600" dirty="0"/>
              <a:t>・星野雄</a:t>
            </a:r>
            <a:r>
              <a:rPr lang="ja-JP" altLang="en-US" sz="3600" dirty="0" smtClean="0"/>
              <a:t>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192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>
                <a:solidFill>
                  <a:schemeClr val="tx1"/>
                </a:solidFill>
              </a:rPr>
              <a:t>作ったもの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応用数学研究部を紹介するアプリ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→アプリ内で活動中の写真をいろいろ見られるアプリ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39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solidFill>
                  <a:schemeClr val="tx1"/>
                </a:solidFill>
              </a:rPr>
              <a:t>開発</a:t>
            </a:r>
            <a:r>
              <a:rPr lang="ja-JP" altLang="en-US" sz="6600" dirty="0">
                <a:solidFill>
                  <a:schemeClr val="tx1"/>
                </a:solidFill>
              </a:rPr>
              <a:t>環境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Android Studio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19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応用数学研究部を紹介するアプリ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05" y="2157731"/>
            <a:ext cx="2762346" cy="3657950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657223" y="1956037"/>
            <a:ext cx="6211409" cy="376732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アプリ内で応用数学研究部の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活動の様子を写した写真を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たくさん見てもらって、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活動の楽しさをアピールする。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　　　　　　　　　　完成予定図→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6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185530" y="2556933"/>
            <a:ext cx="10249785" cy="1658198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できたものを実際に使ってみる。</a:t>
            </a:r>
            <a:endParaRPr kumimoji="1" lang="ja-JP" altLang="en-US" b="1" dirty="0">
              <a:solidFill>
                <a:srgbClr val="FF00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4824" y="2865277"/>
            <a:ext cx="10772775" cy="1658198"/>
          </a:xfrm>
        </p:spPr>
        <p:txBody>
          <a:bodyPr/>
          <a:lstStyle/>
          <a:p>
            <a:r>
              <a:rPr kumimoji="1" lang="ja-JP" altLang="en-US" dirty="0" smtClean="0"/>
              <a:t>おわり。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7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メトロポリタン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98</Words>
  <Application>Microsoft Office PowerPoint</Application>
  <PresentationFormat>ワイド画面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HGS明朝B</vt:lpstr>
      <vt:lpstr>ＭＳ Ｐゴシック</vt:lpstr>
      <vt:lpstr>Arial</vt:lpstr>
      <vt:lpstr>Calibri Light</vt:lpstr>
      <vt:lpstr>メトロポリタン</vt:lpstr>
      <vt:lpstr>成果発表</vt:lpstr>
      <vt:lpstr>メンバ―</vt:lpstr>
      <vt:lpstr>作ったもの</vt:lpstr>
      <vt:lpstr>開発環境</vt:lpstr>
      <vt:lpstr>応用数学研究部を紹介するアプリ</vt:lpstr>
      <vt:lpstr>できたものを実際に使ってみる。</vt:lpstr>
      <vt:lpstr>おわり。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</dc:title>
  <dc:creator>德永備久</dc:creator>
  <cp:lastModifiedBy>德永備久</cp:lastModifiedBy>
  <cp:revision>7</cp:revision>
  <dcterms:created xsi:type="dcterms:W3CDTF">2015-03-08T05:57:10Z</dcterms:created>
  <dcterms:modified xsi:type="dcterms:W3CDTF">2015-03-08T08:16:26Z</dcterms:modified>
</cp:coreProperties>
</file>