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34"/>
  </p:handoutMasterIdLst>
  <p:sldIdLst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71" r:id="rId12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0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3EB"/>
    <a:srgbClr val="79D7F9"/>
    <a:srgbClr val="45BEF5"/>
    <a:srgbClr val="2499F8"/>
    <a:srgbClr val="157CF3"/>
    <a:srgbClr val="ABE8FD"/>
    <a:srgbClr val="7E9C5A"/>
    <a:srgbClr val="B4774B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42"/>
        <p:guide pos="38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109720" y="1691640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微软雅黑" charset="0"/>
                <a:ea typeface="微软雅黑" charset="0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i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20360" y="1691640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02130" y="4351655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12770" y="4351655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920240" y="4351020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018030" y="4351020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15820" y="4351020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13610" y="4351020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311400" y="4351020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409190" y="4351020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06980" y="4351020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604770" y="4351020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702560" y="4351020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800350" y="4351020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898140" y="4351020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95930" y="4351020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668078" y="4539615"/>
            <a:ext cx="187325" cy="1873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855720" y="4633595"/>
            <a:ext cx="142938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407660" y="4351020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微软雅黑" charset="0"/>
                <a:ea typeface="微软雅黑" charset="0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18300" y="4351020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281228" y="4533265"/>
            <a:ext cx="187325" cy="1873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6" idx="6"/>
          </p:cNvCxnSpPr>
          <p:nvPr/>
        </p:nvCxnSpPr>
        <p:spPr>
          <a:xfrm>
            <a:off x="7468870" y="4627245"/>
            <a:ext cx="1031240" cy="0"/>
          </a:xfrm>
          <a:prstGeom prst="straightConnector1">
            <a:avLst/>
          </a:prstGeom>
          <a:ln w="28575">
            <a:solidFill>
              <a:srgbClr val="1163EB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671560" y="4351020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微软雅黑" charset="0"/>
                <a:ea typeface="微软雅黑" charset="0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j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82200" y="4351020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7050" y="4377690"/>
            <a:ext cx="390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L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987425" y="4633595"/>
            <a:ext cx="79121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3007360" y="1940560"/>
            <a:ext cx="1102360" cy="2290445"/>
          </a:xfrm>
          <a:custGeom>
            <a:avLst/>
            <a:gdLst>
              <a:gd name="connisteX0" fmla="*/ 952075 w 1102570"/>
              <a:gd name="connsiteY0" fmla="*/ 2290445 h 2290445"/>
              <a:gd name="connisteX1" fmla="*/ 845 w 1102570"/>
              <a:gd name="connsiteY1" fmla="*/ 775970 h 2290445"/>
              <a:gd name="connisteX2" fmla="*/ 1102570 w 1102570"/>
              <a:gd name="connsiteY2" fmla="*/ 0 h 2290445"/>
              <a:gd name="connisteX3" fmla="*/ 1077170 w 1102570"/>
              <a:gd name="connsiteY3" fmla="*/ 313055 h 22904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102570" h="2290445">
                <a:moveTo>
                  <a:pt x="952075" y="2290445"/>
                </a:moveTo>
                <a:cubicBezTo>
                  <a:pt x="739985" y="2002790"/>
                  <a:pt x="-29000" y="1233805"/>
                  <a:pt x="845" y="775970"/>
                </a:cubicBezTo>
                <a:cubicBezTo>
                  <a:pt x="30690" y="318135"/>
                  <a:pt x="887305" y="92710"/>
                  <a:pt x="1102570" y="0"/>
                </a:cubicBezTo>
              </a:path>
            </a:pathLst>
          </a:custGeom>
          <a:noFill/>
          <a:ln w="28575">
            <a:solidFill>
              <a:srgbClr val="1163EB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1040000">
            <a:off x="6494780" y="1985010"/>
            <a:ext cx="1102360" cy="2330450"/>
          </a:xfrm>
          <a:custGeom>
            <a:avLst/>
            <a:gdLst>
              <a:gd name="connisteX0" fmla="*/ 952075 w 1102570"/>
              <a:gd name="connsiteY0" fmla="*/ 2290445 h 2290445"/>
              <a:gd name="connisteX1" fmla="*/ 845 w 1102570"/>
              <a:gd name="connsiteY1" fmla="*/ 775970 h 2290445"/>
              <a:gd name="connisteX2" fmla="*/ 1102570 w 1102570"/>
              <a:gd name="connsiteY2" fmla="*/ 0 h 2290445"/>
              <a:gd name="connisteX3" fmla="*/ 1077170 w 1102570"/>
              <a:gd name="connsiteY3" fmla="*/ 313055 h 22904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102570" h="2290445">
                <a:moveTo>
                  <a:pt x="952075" y="2290445"/>
                </a:moveTo>
                <a:cubicBezTo>
                  <a:pt x="739985" y="2002790"/>
                  <a:pt x="-29000" y="1233805"/>
                  <a:pt x="845" y="775970"/>
                </a:cubicBezTo>
                <a:cubicBezTo>
                  <a:pt x="30690" y="318135"/>
                  <a:pt x="887305" y="92710"/>
                  <a:pt x="1102570" y="0"/>
                </a:cubicBezTo>
              </a:path>
            </a:pathLst>
          </a:custGeom>
          <a:noFill/>
          <a:ln w="28575">
            <a:solidFill>
              <a:srgbClr val="1163EB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246245" y="1367790"/>
            <a:ext cx="478790" cy="32385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828415" y="1026160"/>
            <a:ext cx="417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S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69860" y="2456815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微软雅黑" charset="0"/>
                <a:ea typeface="微软雅黑" charset="0"/>
              </a:rPr>
              <a:t>①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36470" y="282448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微软雅黑" charset="0"/>
                <a:ea typeface="微软雅黑" charset="0"/>
              </a:rPr>
              <a:t>②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2790" y="1402080"/>
            <a:ext cx="3045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每次将</a:t>
            </a:r>
            <a:r>
              <a:rPr lang="en-US" altLang="zh-CN">
                <a:latin typeface="微软雅黑" charset="0"/>
                <a:ea typeface="微软雅黑" charset="0"/>
              </a:rPr>
              <a:t>s</a:t>
            </a:r>
            <a:r>
              <a:rPr lang="zh-CN" altLang="en-US">
                <a:latin typeface="微软雅黑" charset="0"/>
                <a:ea typeface="微软雅黑" charset="0"/>
              </a:rPr>
              <a:t>所指结点插在最前</a:t>
            </a:r>
            <a:r>
              <a:rPr lang="zh-CN" altLang="en-US">
                <a:latin typeface="微软雅黑" charset="0"/>
                <a:ea typeface="微软雅黑" charset="0"/>
              </a:rPr>
              <a:t>端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63490" y="513842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头插法建立单链表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583555" y="625475"/>
            <a:ext cx="1041400" cy="673100"/>
          </a:xfrm>
          <a:prstGeom prst="round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65645" y="1090930"/>
            <a:ext cx="1041400" cy="673100"/>
          </a:xfrm>
          <a:prstGeom prst="round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934960" y="2327910"/>
            <a:ext cx="1041400" cy="673100"/>
          </a:xfrm>
          <a:prstGeom prst="round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934960" y="3822065"/>
            <a:ext cx="1041400" cy="673100"/>
          </a:xfrm>
          <a:prstGeom prst="round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7065645" y="5107940"/>
            <a:ext cx="1041400" cy="673100"/>
          </a:xfrm>
          <a:prstGeom prst="round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583555" y="5559425"/>
            <a:ext cx="1041400" cy="673100"/>
          </a:xfrm>
          <a:prstGeom prst="round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4101465" y="5107940"/>
            <a:ext cx="1041400" cy="673100"/>
          </a:xfrm>
          <a:prstGeom prst="round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216275" y="3822065"/>
            <a:ext cx="1041400" cy="673100"/>
          </a:xfrm>
          <a:prstGeom prst="round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216275" y="2327910"/>
            <a:ext cx="1041400" cy="673100"/>
          </a:xfrm>
          <a:prstGeom prst="round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101465" y="1090930"/>
            <a:ext cx="1041400" cy="673100"/>
          </a:xfrm>
          <a:prstGeom prst="round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227320" y="1047115"/>
            <a:ext cx="245110" cy="1225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33540" y="1023620"/>
            <a:ext cx="220345" cy="1212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19415" y="1844040"/>
            <a:ext cx="233045" cy="3663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533765" y="3142615"/>
            <a:ext cx="0" cy="5251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8056245" y="4582795"/>
            <a:ext cx="196215" cy="407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746240" y="5781040"/>
            <a:ext cx="207645" cy="787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5227320" y="5761990"/>
            <a:ext cx="245110" cy="946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929380" y="4647565"/>
            <a:ext cx="245110" cy="342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623310" y="3215005"/>
            <a:ext cx="0" cy="4527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904615" y="1879600"/>
            <a:ext cx="245110" cy="3797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4663440" y="3895090"/>
            <a:ext cx="2756535" cy="973455"/>
          </a:xfrm>
          <a:prstGeom prst="wedgeRoundRectCallout">
            <a:avLst>
              <a:gd name="adj1" fmla="val 30140"/>
              <a:gd name="adj2" fmla="val -74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队空条件：</a:t>
            </a: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Q.rear= =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Q.front</a:t>
            </a:r>
            <a:endParaRPr lang="en-US" altLang="zh-CN" sz="2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7150100" y="2445385"/>
            <a:ext cx="673735" cy="144145"/>
          </a:xfrm>
          <a:prstGeom prst="rightArrow">
            <a:avLst>
              <a:gd name="adj1" fmla="val 50000"/>
              <a:gd name="adj2" fmla="val 139378"/>
            </a:avLst>
          </a:prstGeom>
          <a:solidFill>
            <a:srgbClr val="7E9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19680000">
            <a:off x="7076440" y="2952115"/>
            <a:ext cx="886460" cy="146685"/>
          </a:xfrm>
          <a:prstGeom prst="rightArrow">
            <a:avLst>
              <a:gd name="adj1" fmla="val 50000"/>
              <a:gd name="adj2" fmla="val 139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278245" y="2320925"/>
            <a:ext cx="760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charset="0"/>
                <a:ea typeface="微软雅黑" charset="0"/>
              </a:rPr>
              <a:t>rear</a:t>
            </a:r>
            <a:endParaRPr lang="en-US" altLang="zh-CN" sz="2400"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64910" y="3060700"/>
            <a:ext cx="863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charset="0"/>
                <a:ea typeface="微软雅黑" charset="0"/>
              </a:rPr>
              <a:t>front</a:t>
            </a:r>
            <a:endParaRPr lang="en-US" altLang="zh-CN" sz="2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左中括号 1"/>
          <p:cNvSpPr/>
          <p:nvPr/>
        </p:nvSpPr>
        <p:spPr>
          <a:xfrm>
            <a:off x="780415" y="1080453"/>
            <a:ext cx="167640" cy="3197225"/>
          </a:xfrm>
          <a:prstGeom prst="leftBracket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左中括号 2"/>
          <p:cNvSpPr/>
          <p:nvPr/>
        </p:nvSpPr>
        <p:spPr>
          <a:xfrm flipH="1">
            <a:off x="5102225" y="1080453"/>
            <a:ext cx="167640" cy="3197225"/>
          </a:xfrm>
          <a:prstGeom prst="leftBracket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08710" y="1248410"/>
            <a:ext cx="38328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200000"/>
              </a:lnSpc>
            </a:pPr>
            <a:r>
              <a:rPr lang="en-US" altLang="zh-CN"/>
              <a:t>004005</a:t>
            </a:r>
            <a:endParaRPr lang="en-US" altLang="zh-CN"/>
          </a:p>
          <a:p>
            <a:pPr algn="dist">
              <a:lnSpc>
                <a:spcPct val="200000"/>
              </a:lnSpc>
            </a:pPr>
            <a:r>
              <a:rPr lang="en-US" altLang="zh-CN"/>
              <a:t>030900</a:t>
            </a:r>
            <a:endParaRPr lang="en-US" altLang="zh-CN"/>
          </a:p>
          <a:p>
            <a:pPr algn="dist">
              <a:lnSpc>
                <a:spcPct val="200000"/>
              </a:lnSpc>
            </a:pPr>
            <a:r>
              <a:rPr lang="en-US" altLang="zh-CN"/>
              <a:t>000070</a:t>
            </a:r>
            <a:endParaRPr lang="en-US" altLang="zh-CN"/>
          </a:p>
          <a:p>
            <a:pPr algn="dist">
              <a:lnSpc>
                <a:spcPct val="200000"/>
              </a:lnSpc>
            </a:pPr>
            <a:r>
              <a:rPr lang="en-US" altLang="zh-CN"/>
              <a:t>020000</a:t>
            </a:r>
            <a:endParaRPr lang="en-US" altLang="zh-CN"/>
          </a:p>
          <a:p>
            <a:pPr algn="dist">
              <a:lnSpc>
                <a:spcPct val="200000"/>
              </a:lnSpc>
            </a:pPr>
            <a:r>
              <a:rPr lang="en-US" altLang="zh-CN"/>
              <a:t>000000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392430" y="5236210"/>
            <a:ext cx="1256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非零数据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结点说明：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01800" y="5073650"/>
          <a:ext cx="2339340" cy="4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  <a:gridCol w="779780"/>
                <a:gridCol w="779780"/>
              </a:tblGrid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charset="0"/>
                          <a:ea typeface="微软雅黑" charset="0"/>
                        </a:rPr>
                        <a:t>行</a:t>
                      </a:r>
                      <a:endParaRPr lang="zh-CN" altLang="en-US" sz="1600" b="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charset="0"/>
                          <a:ea typeface="微软雅黑" charset="0"/>
                        </a:rPr>
                        <a:t>列</a:t>
                      </a:r>
                      <a:endParaRPr lang="zh-CN" altLang="en-US" sz="1600" b="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charset="0"/>
                          <a:ea typeface="微软雅黑" charset="0"/>
                        </a:rPr>
                        <a:t>值</a:t>
                      </a:r>
                      <a:endParaRPr lang="zh-CN" altLang="en-US" sz="1600" b="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701800" y="5635625"/>
          <a:ext cx="233934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70"/>
                <a:gridCol w="1169670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latin typeface="微软雅黑" charset="0"/>
                          <a:ea typeface="微软雅黑" charset="0"/>
                        </a:rPr>
                        <a:t>指向同列的下一个元素</a:t>
                      </a:r>
                      <a:endParaRPr lang="zh-CN" altLang="en-US" sz="1400" b="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latin typeface="微软雅黑" charset="0"/>
                          <a:ea typeface="微软雅黑" charset="0"/>
                        </a:rPr>
                        <a:t>指向同行的下一个元素</a:t>
                      </a:r>
                      <a:endParaRPr lang="zh-CN" altLang="en-US" sz="1400" b="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735320" y="730250"/>
            <a:ext cx="35579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压缩存储策略</a:t>
            </a:r>
            <a:r>
              <a:rPr lang="zh-CN" altLang="en-US">
                <a:latin typeface="微软雅黑" charset="0"/>
                <a:ea typeface="微软雅黑" charset="0"/>
              </a:rPr>
              <a:t>二：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链式存储</a:t>
            </a:r>
            <a:r>
              <a:rPr lang="en-US" altLang="zh-CN">
                <a:latin typeface="微软雅黑" charset="0"/>
                <a:ea typeface="微软雅黑" charset="0"/>
              </a:rPr>
              <a:t>--</a:t>
            </a:r>
            <a:r>
              <a:rPr lang="zh-CN" altLang="en-US" sz="2400" b="1">
                <a:solidFill>
                  <a:srgbClr val="1163EB"/>
                </a:solidFill>
                <a:latin typeface="微软雅黑" charset="0"/>
                <a:ea typeface="微软雅黑" charset="0"/>
              </a:rPr>
              <a:t>十字链表法</a:t>
            </a:r>
            <a:endParaRPr lang="zh-CN" altLang="en-US" sz="2400" b="1">
              <a:solidFill>
                <a:srgbClr val="1163EB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6520180" y="2096770"/>
          <a:ext cx="5223510" cy="4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85"/>
                <a:gridCol w="870585"/>
                <a:gridCol w="870585"/>
                <a:gridCol w="870585"/>
                <a:gridCol w="870585"/>
                <a:gridCol w="870585"/>
              </a:tblGrid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5860415" y="2867025"/>
          <a:ext cx="638175" cy="358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75"/>
              </a:tblGrid>
              <a:tr h="716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716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716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716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716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5" name="圆角矩形标注 24"/>
          <p:cNvSpPr/>
          <p:nvPr/>
        </p:nvSpPr>
        <p:spPr>
          <a:xfrm>
            <a:off x="4292600" y="5475605"/>
            <a:ext cx="1442720" cy="973455"/>
          </a:xfrm>
          <a:prstGeom prst="wedgeRoundRectCallout">
            <a:avLst>
              <a:gd name="adj1" fmla="val 53565"/>
              <a:gd name="adj2" fmla="val -7439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向右域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right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，指向第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行的第一个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元素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8293735" y="2850515"/>
          <a:ext cx="813435" cy="4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"/>
                <a:gridCol w="271145"/>
                <a:gridCol w="271145"/>
              </a:tblGrid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10933430" y="2850515"/>
          <a:ext cx="813435" cy="4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"/>
                <a:gridCol w="271145"/>
                <a:gridCol w="271145"/>
              </a:tblGrid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8293735" y="3275965"/>
          <a:ext cx="814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5"/>
                <a:gridCol w="40703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7417435" y="3547745"/>
          <a:ext cx="813435" cy="4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"/>
                <a:gridCol w="271145"/>
                <a:gridCol w="271145"/>
              </a:tblGrid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7417435" y="3973195"/>
          <a:ext cx="814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5"/>
                <a:gridCol w="40703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10933113" y="3275965"/>
          <a:ext cx="814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5"/>
                <a:gridCol w="40703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9173845" y="3580765"/>
          <a:ext cx="813435" cy="4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"/>
                <a:gridCol w="271145"/>
                <a:gridCol w="271145"/>
              </a:tblGrid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9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9173845" y="4006215"/>
          <a:ext cx="814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5"/>
                <a:gridCol w="40703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/>
        </p:nvGraphicFramePr>
        <p:xfrm>
          <a:off x="10036810" y="4343400"/>
          <a:ext cx="813435" cy="4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"/>
                <a:gridCol w="271145"/>
                <a:gridCol w="271145"/>
              </a:tblGrid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/>
          <p:nvPr/>
        </p:nvGraphicFramePr>
        <p:xfrm>
          <a:off x="10036810" y="4768850"/>
          <a:ext cx="814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5"/>
                <a:gridCol w="40703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7417435" y="5074285"/>
          <a:ext cx="813435" cy="4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"/>
                <a:gridCol w="271145"/>
                <a:gridCol w="271145"/>
              </a:tblGrid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7417435" y="5499735"/>
          <a:ext cx="814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5"/>
                <a:gridCol w="40703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>
            <a:off x="6605905" y="3190240"/>
            <a:ext cx="161417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605905" y="3928745"/>
            <a:ext cx="70040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605905" y="4704715"/>
            <a:ext cx="330327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210675" y="3427730"/>
            <a:ext cx="161417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352790" y="4142740"/>
            <a:ext cx="70040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62215" y="2552700"/>
            <a:ext cx="0" cy="88836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562215" y="4352290"/>
            <a:ext cx="0" cy="63881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450580" y="2551430"/>
            <a:ext cx="0" cy="20129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14180" y="2552700"/>
            <a:ext cx="0" cy="102616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177780" y="2552700"/>
            <a:ext cx="0" cy="171450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1054080" y="2551430"/>
            <a:ext cx="0" cy="20129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793865" y="1728470"/>
            <a:ext cx="467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/>
              <a:t>123456</a:t>
            </a:r>
            <a:endParaRPr lang="en-US" altLang="zh-CN"/>
          </a:p>
        </p:txBody>
      </p:sp>
      <p:sp>
        <p:nvSpPr>
          <p:cNvPr id="37" name="圆角矩形标注 36"/>
          <p:cNvSpPr/>
          <p:nvPr/>
        </p:nvSpPr>
        <p:spPr>
          <a:xfrm>
            <a:off x="9909175" y="431800"/>
            <a:ext cx="1442720" cy="973455"/>
          </a:xfrm>
          <a:prstGeom prst="wedgeRoundRectCallout">
            <a:avLst>
              <a:gd name="adj1" fmla="val 3257"/>
              <a:gd name="adj2" fmla="val 79876"/>
              <a:gd name="adj3" fmla="val 16667"/>
            </a:avLst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向下域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down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，指向第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j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列的第一个元素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51635" y="2148840"/>
          <a:ext cx="8864600" cy="74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  <a:gridCol w="1772920"/>
                <a:gridCol w="1772920"/>
                <a:gridCol w="1772920"/>
                <a:gridCol w="1772920"/>
              </a:tblGrid>
              <a:tr h="748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charset="0"/>
                          <a:ea typeface="微软雅黑" charset="0"/>
                        </a:rPr>
                        <a:t>* lchild</a:t>
                      </a:r>
                      <a:endParaRPr lang="en-US" altLang="zh-CN" sz="2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charset="0"/>
                          <a:ea typeface="微软雅黑" charset="0"/>
                        </a:rPr>
                        <a:t>ltag</a:t>
                      </a:r>
                      <a:endParaRPr lang="en-US" altLang="zh-CN" sz="2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charset="0"/>
                          <a:ea typeface="微软雅黑" charset="0"/>
                        </a:rPr>
                        <a:t>data</a:t>
                      </a:r>
                      <a:endParaRPr lang="en-US" altLang="zh-CN" sz="2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charset="0"/>
                          <a:ea typeface="微软雅黑" charset="0"/>
                        </a:rPr>
                        <a:t>rtag</a:t>
                      </a:r>
                      <a:endParaRPr lang="en-US" altLang="zh-CN" sz="2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45BE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charset="0"/>
                          <a:ea typeface="微软雅黑" charset="0"/>
                        </a:rPr>
                        <a:t>* rchild</a:t>
                      </a:r>
                      <a:endParaRPr lang="en-US" altLang="zh-CN" sz="2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79D7F9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651635" y="3245485"/>
            <a:ext cx="5621655" cy="1200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tag==0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，表示指针指向孩子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tag==1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，表示指针是“线索”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785735" y="3245485"/>
            <a:ext cx="2594610" cy="1200150"/>
          </a:xfrm>
          <a:prstGeom prst="wedgeRoundRectCallout">
            <a:avLst>
              <a:gd name="adj1" fmla="val -36488"/>
              <a:gd name="adj2" fmla="val -7514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术语：线索链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表</a:t>
            </a: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431030" y="304165"/>
          <a:ext cx="3329940" cy="624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/>
                <a:gridCol w="1664970"/>
              </a:tblGrid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data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parent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A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-1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B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D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E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F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H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I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J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K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940810" y="659130"/>
            <a:ext cx="436880" cy="5851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</a:t>
            </a:r>
            <a:endParaRPr lang="en-US" altLang="zh-CN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11</a:t>
            </a:r>
            <a:endParaRPr lang="en-US" altLang="zh-CN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" name="圆角矩形标注 3"/>
          <p:cNvSpPr/>
          <p:nvPr/>
        </p:nvSpPr>
        <p:spPr>
          <a:xfrm>
            <a:off x="8153400" y="550545"/>
            <a:ext cx="2594610" cy="1200150"/>
          </a:xfrm>
          <a:prstGeom prst="wedgeRoundRectCallout">
            <a:avLst>
              <a:gd name="adj1" fmla="val -59153"/>
              <a:gd name="adj2" fmla="val -1291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根节点固定存储在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-1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表示没有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双亲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22805" y="573405"/>
          <a:ext cx="3329940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/>
                <a:gridCol w="1664970"/>
              </a:tblGrid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data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*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firstChild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A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B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D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E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F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H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I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J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K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32585" y="976630"/>
            <a:ext cx="436880" cy="5268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" name="圆角矩形标注 3"/>
          <p:cNvSpPr/>
          <p:nvPr/>
        </p:nvSpPr>
        <p:spPr>
          <a:xfrm>
            <a:off x="5694680" y="412750"/>
            <a:ext cx="2069465" cy="476885"/>
          </a:xfrm>
          <a:prstGeom prst="wedgeRoundRectCallout">
            <a:avLst>
              <a:gd name="adj1" fmla="val -59143"/>
              <a:gd name="adj2" fmla="val 714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指向第一个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孩子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327650" y="1245235"/>
            <a:ext cx="64135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115685" y="1037590"/>
            <a:ext cx="1012825" cy="415290"/>
            <a:chOff x="2915" y="3616"/>
            <a:chExt cx="1830" cy="887"/>
          </a:xfrm>
        </p:grpSpPr>
        <p:sp>
          <p:nvSpPr>
            <p:cNvPr id="7" name="矩形 6"/>
            <p:cNvSpPr/>
            <p:nvPr/>
          </p:nvSpPr>
          <p:spPr>
            <a:xfrm>
              <a:off x="2915" y="3616"/>
              <a:ext cx="1830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27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1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5327650" y="1760855"/>
            <a:ext cx="64135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115685" y="1553210"/>
            <a:ext cx="1012825" cy="415290"/>
            <a:chOff x="2915" y="3616"/>
            <a:chExt cx="1830" cy="887"/>
          </a:xfrm>
        </p:grpSpPr>
        <p:sp>
          <p:nvSpPr>
            <p:cNvPr id="11" name="矩形 10"/>
            <p:cNvSpPr/>
            <p:nvPr/>
          </p:nvSpPr>
          <p:spPr>
            <a:xfrm>
              <a:off x="2915" y="3616"/>
              <a:ext cx="1830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27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4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5327650" y="2260600"/>
            <a:ext cx="64135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6115685" y="2052955"/>
            <a:ext cx="1012825" cy="415290"/>
            <a:chOff x="2915" y="3616"/>
            <a:chExt cx="1830" cy="887"/>
          </a:xfrm>
        </p:grpSpPr>
        <p:sp>
          <p:nvSpPr>
            <p:cNvPr id="16" name="矩形 15"/>
            <p:cNvSpPr/>
            <p:nvPr/>
          </p:nvSpPr>
          <p:spPr>
            <a:xfrm>
              <a:off x="2915" y="3616"/>
              <a:ext cx="1830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927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6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>
            <a:off x="5327650" y="2760980"/>
            <a:ext cx="64135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6115685" y="2553335"/>
            <a:ext cx="1012825" cy="415290"/>
            <a:chOff x="2915" y="3616"/>
            <a:chExt cx="1830" cy="887"/>
          </a:xfrm>
        </p:grpSpPr>
        <p:sp>
          <p:nvSpPr>
            <p:cNvPr id="20" name="矩形 19"/>
            <p:cNvSpPr/>
            <p:nvPr/>
          </p:nvSpPr>
          <p:spPr>
            <a:xfrm>
              <a:off x="2915" y="3616"/>
              <a:ext cx="1830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927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7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>
            <a:off x="5327650" y="3286760"/>
            <a:ext cx="64135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115685" y="3079115"/>
            <a:ext cx="1012825" cy="415290"/>
            <a:chOff x="2915" y="3616"/>
            <a:chExt cx="1830" cy="887"/>
          </a:xfrm>
        </p:grpSpPr>
        <p:sp>
          <p:nvSpPr>
            <p:cNvPr id="24" name="矩形 23"/>
            <p:cNvSpPr/>
            <p:nvPr/>
          </p:nvSpPr>
          <p:spPr>
            <a:xfrm>
              <a:off x="2915" y="3616"/>
              <a:ext cx="1830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927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10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802120" y="2090420"/>
            <a:ext cx="3263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^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02120" y="3129280"/>
            <a:ext cx="3263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^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323455" y="1245235"/>
            <a:ext cx="64135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111490" y="1037590"/>
            <a:ext cx="1012825" cy="415290"/>
            <a:chOff x="2915" y="3616"/>
            <a:chExt cx="1830" cy="887"/>
          </a:xfrm>
        </p:grpSpPr>
        <p:sp>
          <p:nvSpPr>
            <p:cNvPr id="30" name="矩形 29"/>
            <p:cNvSpPr/>
            <p:nvPr/>
          </p:nvSpPr>
          <p:spPr>
            <a:xfrm>
              <a:off x="2915" y="3616"/>
              <a:ext cx="1830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927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2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33" name="直接箭头连接符 32"/>
          <p:cNvCxnSpPr/>
          <p:nvPr/>
        </p:nvCxnSpPr>
        <p:spPr>
          <a:xfrm>
            <a:off x="9246235" y="1245235"/>
            <a:ext cx="64135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0034270" y="1037590"/>
            <a:ext cx="1012825" cy="415290"/>
            <a:chOff x="2915" y="3616"/>
            <a:chExt cx="1830" cy="887"/>
          </a:xfrm>
        </p:grpSpPr>
        <p:sp>
          <p:nvSpPr>
            <p:cNvPr id="35" name="矩形 34"/>
            <p:cNvSpPr/>
            <p:nvPr/>
          </p:nvSpPr>
          <p:spPr>
            <a:xfrm>
              <a:off x="2915" y="3616"/>
              <a:ext cx="1830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927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3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721340" y="1097915"/>
            <a:ext cx="3263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^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7323455" y="1760855"/>
            <a:ext cx="64135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8111490" y="1553210"/>
            <a:ext cx="1012825" cy="415290"/>
            <a:chOff x="2915" y="3616"/>
            <a:chExt cx="1830" cy="887"/>
          </a:xfrm>
        </p:grpSpPr>
        <p:sp>
          <p:nvSpPr>
            <p:cNvPr id="40" name="矩形 39"/>
            <p:cNvSpPr/>
            <p:nvPr/>
          </p:nvSpPr>
          <p:spPr>
            <a:xfrm>
              <a:off x="2915" y="3616"/>
              <a:ext cx="1830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927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5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8797925" y="1590675"/>
            <a:ext cx="3263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^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329805" y="2758440"/>
            <a:ext cx="64135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8117840" y="2550795"/>
            <a:ext cx="1012825" cy="415290"/>
            <a:chOff x="2915" y="3616"/>
            <a:chExt cx="1830" cy="887"/>
          </a:xfrm>
        </p:grpSpPr>
        <p:sp>
          <p:nvSpPr>
            <p:cNvPr id="45" name="矩形 44"/>
            <p:cNvSpPr/>
            <p:nvPr/>
          </p:nvSpPr>
          <p:spPr>
            <a:xfrm>
              <a:off x="2915" y="3616"/>
              <a:ext cx="1830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927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8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>
            <a:off x="9252585" y="2758440"/>
            <a:ext cx="64135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10040620" y="2550795"/>
            <a:ext cx="1012825" cy="415290"/>
            <a:chOff x="2915" y="3616"/>
            <a:chExt cx="1830" cy="887"/>
          </a:xfrm>
        </p:grpSpPr>
        <p:sp>
          <p:nvSpPr>
            <p:cNvPr id="49" name="矩形 48"/>
            <p:cNvSpPr/>
            <p:nvPr/>
          </p:nvSpPr>
          <p:spPr>
            <a:xfrm>
              <a:off x="2915" y="3616"/>
              <a:ext cx="1830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927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9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0721340" y="2591435"/>
            <a:ext cx="3263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^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827405" y="656590"/>
            <a:ext cx="6950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</a:rPr>
              <a:t>3</a:t>
            </a:r>
            <a:r>
              <a:rPr lang="zh-CN" altLang="en-US">
                <a:latin typeface="微软雅黑" charset="0"/>
                <a:ea typeface="微软雅黑" charset="0"/>
              </a:rPr>
              <a:t>）从</a:t>
            </a:r>
            <a:r>
              <a:rPr lang="en-US" altLang="zh-CN">
                <a:latin typeface="微软雅黑" charset="0"/>
                <a:ea typeface="微软雅黑" charset="0"/>
              </a:rPr>
              <a:t>f</a:t>
            </a:r>
            <a:r>
              <a:rPr lang="zh-CN" altLang="en-US">
                <a:latin typeface="微软雅黑" charset="0"/>
                <a:ea typeface="微软雅黑" charset="0"/>
              </a:rPr>
              <a:t>中删除刚才选出的两颗树，同时将新得到的树加入</a:t>
            </a:r>
            <a:r>
              <a:rPr lang="en-US" altLang="zh-CN">
                <a:latin typeface="微软雅黑" charset="0"/>
                <a:ea typeface="微软雅黑" charset="0"/>
              </a:rPr>
              <a:t>f</a:t>
            </a:r>
            <a:r>
              <a:rPr lang="zh-CN" altLang="en-US">
                <a:latin typeface="微软雅黑" charset="0"/>
                <a:ea typeface="微软雅黑" charset="0"/>
              </a:rPr>
              <a:t>中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</a:rPr>
              <a:t>4</a:t>
            </a:r>
            <a:r>
              <a:rPr lang="zh-CN" altLang="en-US">
                <a:latin typeface="微软雅黑" charset="0"/>
                <a:ea typeface="微软雅黑" charset="0"/>
              </a:rPr>
              <a:t>）重复步骤</a:t>
            </a:r>
            <a:r>
              <a:rPr lang="en-US" altLang="zh-CN">
                <a:latin typeface="微软雅黑" charset="0"/>
                <a:ea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</a:rPr>
              <a:t>）和</a:t>
            </a:r>
            <a:r>
              <a:rPr lang="en-US" altLang="zh-CN">
                <a:latin typeface="微软雅黑" charset="0"/>
                <a:ea typeface="微软雅黑" charset="0"/>
              </a:rPr>
              <a:t>3</a:t>
            </a:r>
            <a:r>
              <a:rPr lang="zh-CN" altLang="en-US">
                <a:latin typeface="微软雅黑" charset="0"/>
                <a:ea typeface="微软雅黑" charset="0"/>
              </a:rPr>
              <a:t>），直至</a:t>
            </a:r>
            <a:r>
              <a:rPr lang="en-US" altLang="zh-CN">
                <a:latin typeface="微软雅黑" charset="0"/>
                <a:ea typeface="微软雅黑" charset="0"/>
              </a:rPr>
              <a:t>f</a:t>
            </a:r>
            <a:r>
              <a:rPr lang="zh-CN" altLang="en-US">
                <a:latin typeface="微软雅黑" charset="0"/>
                <a:ea typeface="微软雅黑" charset="0"/>
              </a:rPr>
              <a:t>中只剩下一棵树</a:t>
            </a:r>
            <a:r>
              <a:rPr lang="zh-CN" altLang="en-US">
                <a:latin typeface="微软雅黑" charset="0"/>
                <a:ea typeface="微软雅黑" charset="0"/>
              </a:rPr>
              <a:t>为止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337820" y="1501140"/>
            <a:ext cx="11516360" cy="4792345"/>
            <a:chOff x="1064" y="2307"/>
            <a:chExt cx="18136" cy="7547"/>
          </a:xfrm>
        </p:grpSpPr>
        <p:sp>
          <p:nvSpPr>
            <p:cNvPr id="2" name="圆角矩形 1"/>
            <p:cNvSpPr/>
            <p:nvPr/>
          </p:nvSpPr>
          <p:spPr>
            <a:xfrm>
              <a:off x="1064" y="5251"/>
              <a:ext cx="3603" cy="46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78" y="5875"/>
              <a:ext cx="828" cy="1551"/>
              <a:chOff x="2561" y="4572"/>
              <a:chExt cx="828" cy="155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3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645" y="5875"/>
              <a:ext cx="828" cy="1551"/>
              <a:chOff x="2561" y="4572"/>
              <a:chExt cx="828" cy="1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d</a:t>
                </a:r>
                <a:endParaRPr lang="en-US" altLang="zh-CN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7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329" y="6920"/>
              <a:ext cx="828" cy="1551"/>
              <a:chOff x="2561" y="4572"/>
              <a:chExt cx="828" cy="155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1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287" y="7843"/>
              <a:ext cx="828" cy="1551"/>
              <a:chOff x="2561" y="4572"/>
              <a:chExt cx="828" cy="155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2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432" y="7743"/>
              <a:ext cx="828" cy="1551"/>
              <a:chOff x="2561" y="4572"/>
              <a:chExt cx="828" cy="155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2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9" name="圆角矩形 18"/>
            <p:cNvSpPr/>
            <p:nvPr/>
          </p:nvSpPr>
          <p:spPr>
            <a:xfrm>
              <a:off x="5103" y="4566"/>
              <a:ext cx="4049" cy="5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536" y="5104"/>
              <a:ext cx="828" cy="1551"/>
              <a:chOff x="2561" y="4572"/>
              <a:chExt cx="828" cy="155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3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344" y="5094"/>
              <a:ext cx="828" cy="1551"/>
              <a:chOff x="2561" y="4572"/>
              <a:chExt cx="828" cy="155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d</a:t>
                </a:r>
                <a:endParaRPr lang="en-US" altLang="zh-CN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7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641" y="7903"/>
              <a:ext cx="828" cy="1551"/>
              <a:chOff x="2561" y="4572"/>
              <a:chExt cx="828" cy="1551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1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079" y="7900"/>
              <a:ext cx="828" cy="1551"/>
              <a:chOff x="2561" y="4572"/>
              <a:chExt cx="828" cy="1551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2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173" y="6760"/>
              <a:ext cx="828" cy="1551"/>
              <a:chOff x="2561" y="4572"/>
              <a:chExt cx="828" cy="155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</a:t>
                </a:r>
                <a:endParaRPr lang="en-US" altLang="zh-CN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2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37" name="椭圆 36"/>
            <p:cNvSpPr/>
            <p:nvPr/>
          </p:nvSpPr>
          <p:spPr>
            <a:xfrm>
              <a:off x="6364" y="6502"/>
              <a:ext cx="828" cy="8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09" y="7330"/>
              <a:ext cx="53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 b="1">
                  <a:latin typeface="微软雅黑" charset="0"/>
                  <a:ea typeface="微软雅黑" charset="0"/>
                </a:rPr>
                <a:t>3</a:t>
              </a:r>
              <a:endParaRPr lang="en-US" altLang="zh-CN" sz="2000" b="1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6124" y="7197"/>
              <a:ext cx="242" cy="611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7208" y="7197"/>
              <a:ext cx="242" cy="611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>
              <a:off x="9558" y="4139"/>
              <a:ext cx="4512" cy="56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0924" y="4466"/>
              <a:ext cx="1326" cy="1456"/>
              <a:chOff x="10271" y="4466"/>
              <a:chExt cx="1326" cy="1456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10511" y="4466"/>
                <a:ext cx="828" cy="1456"/>
                <a:chOff x="15236" y="1614"/>
                <a:chExt cx="828" cy="1456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15236" y="1614"/>
                  <a:ext cx="828" cy="82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5381" y="2442"/>
                  <a:ext cx="539" cy="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2000" b="1">
                      <a:latin typeface="微软雅黑" charset="0"/>
                      <a:ea typeface="微软雅黑" charset="0"/>
                    </a:rPr>
                    <a:t>5</a:t>
                  </a:r>
                  <a:endParaRPr lang="en-US" altLang="zh-CN" sz="2000" b="1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10271" y="5161"/>
                <a:ext cx="1326" cy="610"/>
                <a:chOff x="14996" y="2309"/>
                <a:chExt cx="1326" cy="610"/>
              </a:xfrm>
            </p:grpSpPr>
            <p:cxnSp>
              <p:nvCxnSpPr>
                <p:cNvPr id="63" name="直接连接符 62"/>
                <p:cNvCxnSpPr/>
                <p:nvPr/>
              </p:nvCxnSpPr>
              <p:spPr>
                <a:xfrm flipH="1">
                  <a:off x="14996" y="2309"/>
                  <a:ext cx="242" cy="611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16080" y="2309"/>
                  <a:ext cx="242" cy="611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8" name="组合 67"/>
            <p:cNvGrpSpPr/>
            <p:nvPr/>
          </p:nvGrpSpPr>
          <p:grpSpPr>
            <a:xfrm>
              <a:off x="10182" y="6086"/>
              <a:ext cx="1326" cy="1456"/>
              <a:chOff x="10271" y="4466"/>
              <a:chExt cx="1326" cy="1456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10511" y="4466"/>
                <a:ext cx="828" cy="1456"/>
                <a:chOff x="15236" y="1614"/>
                <a:chExt cx="828" cy="1456"/>
              </a:xfrm>
            </p:grpSpPr>
            <p:sp>
              <p:nvSpPr>
                <p:cNvPr id="70" name="椭圆 69"/>
                <p:cNvSpPr/>
                <p:nvPr/>
              </p:nvSpPr>
              <p:spPr>
                <a:xfrm>
                  <a:off x="15236" y="1614"/>
                  <a:ext cx="828" cy="82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15381" y="2442"/>
                  <a:ext cx="539" cy="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2000" b="1">
                      <a:latin typeface="微软雅黑" charset="0"/>
                      <a:ea typeface="微软雅黑" charset="0"/>
                    </a:rPr>
                    <a:t>3</a:t>
                  </a:r>
                  <a:endParaRPr lang="en-US" altLang="zh-CN" sz="2000" b="1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10271" y="5161"/>
                <a:ext cx="1326" cy="610"/>
                <a:chOff x="14996" y="2309"/>
                <a:chExt cx="1326" cy="610"/>
              </a:xfrm>
            </p:grpSpPr>
            <p:cxnSp>
              <p:nvCxnSpPr>
                <p:cNvPr id="73" name="直接连接符 72"/>
                <p:cNvCxnSpPr/>
                <p:nvPr/>
              </p:nvCxnSpPr>
              <p:spPr>
                <a:xfrm flipH="1">
                  <a:off x="14996" y="2309"/>
                  <a:ext cx="242" cy="611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16080" y="2309"/>
                  <a:ext cx="242" cy="611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组合 74"/>
            <p:cNvGrpSpPr/>
            <p:nvPr/>
          </p:nvGrpSpPr>
          <p:grpSpPr>
            <a:xfrm>
              <a:off x="11992" y="6086"/>
              <a:ext cx="828" cy="1551"/>
              <a:chOff x="2561" y="4572"/>
              <a:chExt cx="828" cy="1551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2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9748" y="7716"/>
              <a:ext cx="828" cy="1551"/>
              <a:chOff x="2561" y="4572"/>
              <a:chExt cx="828" cy="1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1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11060" y="7716"/>
              <a:ext cx="828" cy="1551"/>
              <a:chOff x="2561" y="4572"/>
              <a:chExt cx="828" cy="1551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2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2970" y="4466"/>
              <a:ext cx="828" cy="1551"/>
              <a:chOff x="2561" y="4572"/>
              <a:chExt cx="828" cy="1551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3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12969" y="7683"/>
              <a:ext cx="828" cy="1551"/>
              <a:chOff x="2561" y="4572"/>
              <a:chExt cx="828" cy="1551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d</a:t>
                </a:r>
                <a:endParaRPr lang="en-US" altLang="zh-CN"/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7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90" name="圆角矩形 89"/>
            <p:cNvSpPr/>
            <p:nvPr/>
          </p:nvSpPr>
          <p:spPr>
            <a:xfrm>
              <a:off x="14550" y="2307"/>
              <a:ext cx="4650" cy="75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6446" y="2578"/>
              <a:ext cx="1326" cy="1456"/>
              <a:chOff x="10271" y="4466"/>
              <a:chExt cx="1326" cy="1456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10511" y="4466"/>
                <a:ext cx="833" cy="1456"/>
                <a:chOff x="15236" y="1614"/>
                <a:chExt cx="833" cy="1456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15236" y="1614"/>
                  <a:ext cx="828" cy="82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5279" y="2442"/>
                  <a:ext cx="790" cy="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ctr"/>
                  <a:r>
                    <a:rPr lang="en-US" altLang="zh-CN" sz="2000" b="1">
                      <a:latin typeface="微软雅黑" charset="0"/>
                      <a:ea typeface="微软雅黑" charset="0"/>
                    </a:rPr>
                    <a:t>15</a:t>
                  </a:r>
                  <a:endParaRPr lang="en-US" altLang="zh-CN" sz="2000" b="1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10271" y="5161"/>
                <a:ext cx="1326" cy="610"/>
                <a:chOff x="14996" y="2309"/>
                <a:chExt cx="1326" cy="610"/>
              </a:xfrm>
            </p:grpSpPr>
            <p:cxnSp>
              <p:nvCxnSpPr>
                <p:cNvPr id="96" name="直接连接符 95"/>
                <p:cNvCxnSpPr/>
                <p:nvPr/>
              </p:nvCxnSpPr>
              <p:spPr>
                <a:xfrm flipH="1">
                  <a:off x="14996" y="2309"/>
                  <a:ext cx="242" cy="611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16080" y="2309"/>
                  <a:ext cx="242" cy="611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组合 97"/>
            <p:cNvGrpSpPr/>
            <p:nvPr/>
          </p:nvGrpSpPr>
          <p:grpSpPr>
            <a:xfrm>
              <a:off x="15886" y="4034"/>
              <a:ext cx="828" cy="1551"/>
              <a:chOff x="2561" y="4572"/>
              <a:chExt cx="828" cy="1551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d</a:t>
                </a:r>
                <a:endParaRPr lang="en-US" altLang="zh-CN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7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17230" y="4034"/>
              <a:ext cx="1326" cy="1456"/>
              <a:chOff x="10271" y="4466"/>
              <a:chExt cx="1326" cy="1456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10511" y="4466"/>
                <a:ext cx="828" cy="1456"/>
                <a:chOff x="15236" y="1614"/>
                <a:chExt cx="828" cy="1456"/>
              </a:xfrm>
            </p:grpSpPr>
            <p:sp>
              <p:nvSpPr>
                <p:cNvPr id="103" name="椭圆 102"/>
                <p:cNvSpPr/>
                <p:nvPr/>
              </p:nvSpPr>
              <p:spPr>
                <a:xfrm>
                  <a:off x="15236" y="1614"/>
                  <a:ext cx="828" cy="82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15381" y="2442"/>
                  <a:ext cx="539" cy="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2000" b="1">
                      <a:latin typeface="微软雅黑" charset="0"/>
                      <a:ea typeface="微软雅黑" charset="0"/>
                    </a:rPr>
                    <a:t>8</a:t>
                  </a:r>
                  <a:endParaRPr lang="en-US" altLang="zh-CN" sz="2000" b="1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10271" y="5161"/>
                <a:ext cx="1326" cy="610"/>
                <a:chOff x="14996" y="2309"/>
                <a:chExt cx="1326" cy="610"/>
              </a:xfrm>
            </p:grpSpPr>
            <p:cxnSp>
              <p:nvCxnSpPr>
                <p:cNvPr id="106" name="直接连接符 105"/>
                <p:cNvCxnSpPr/>
                <p:nvPr/>
              </p:nvCxnSpPr>
              <p:spPr>
                <a:xfrm flipH="1">
                  <a:off x="14996" y="2309"/>
                  <a:ext cx="242" cy="611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16080" y="2309"/>
                  <a:ext cx="242" cy="611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8" name="组合 107"/>
            <p:cNvGrpSpPr/>
            <p:nvPr/>
          </p:nvGrpSpPr>
          <p:grpSpPr>
            <a:xfrm>
              <a:off x="16361" y="5400"/>
              <a:ext cx="1326" cy="1456"/>
              <a:chOff x="10271" y="4466"/>
              <a:chExt cx="1326" cy="1456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10511" y="4466"/>
                <a:ext cx="828" cy="1456"/>
                <a:chOff x="15236" y="1614"/>
                <a:chExt cx="828" cy="1456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15236" y="1614"/>
                  <a:ext cx="828" cy="82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111" name="文本框 110"/>
                <p:cNvSpPr txBox="1"/>
                <p:nvPr/>
              </p:nvSpPr>
              <p:spPr>
                <a:xfrm>
                  <a:off x="15381" y="2442"/>
                  <a:ext cx="539" cy="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2000" b="1">
                      <a:latin typeface="微软雅黑" charset="0"/>
                      <a:ea typeface="微软雅黑" charset="0"/>
                    </a:rPr>
                    <a:t>5</a:t>
                  </a:r>
                  <a:endParaRPr lang="en-US" altLang="zh-CN" sz="2000" b="1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10271" y="5161"/>
                <a:ext cx="1326" cy="610"/>
                <a:chOff x="14996" y="2309"/>
                <a:chExt cx="1326" cy="610"/>
              </a:xfrm>
            </p:grpSpPr>
            <p:cxnSp>
              <p:nvCxnSpPr>
                <p:cNvPr id="113" name="直接连接符 112"/>
                <p:cNvCxnSpPr/>
                <p:nvPr/>
              </p:nvCxnSpPr>
              <p:spPr>
                <a:xfrm flipH="1">
                  <a:off x="14996" y="2309"/>
                  <a:ext cx="242" cy="611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16080" y="2309"/>
                  <a:ext cx="242" cy="611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组合 114"/>
            <p:cNvGrpSpPr/>
            <p:nvPr/>
          </p:nvGrpSpPr>
          <p:grpSpPr>
            <a:xfrm>
              <a:off x="18154" y="5416"/>
              <a:ext cx="828" cy="1551"/>
              <a:chOff x="2561" y="4572"/>
              <a:chExt cx="828" cy="1551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3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15501" y="6802"/>
              <a:ext cx="1326" cy="1456"/>
              <a:chOff x="10271" y="4466"/>
              <a:chExt cx="1326" cy="1456"/>
            </a:xfrm>
          </p:grpSpPr>
          <p:grpSp>
            <p:nvGrpSpPr>
              <p:cNvPr id="119" name="组合 118"/>
              <p:cNvGrpSpPr/>
              <p:nvPr/>
            </p:nvGrpSpPr>
            <p:grpSpPr>
              <a:xfrm>
                <a:off x="10511" y="4466"/>
                <a:ext cx="828" cy="1456"/>
                <a:chOff x="15236" y="1614"/>
                <a:chExt cx="828" cy="1456"/>
              </a:xfrm>
            </p:grpSpPr>
            <p:sp>
              <p:nvSpPr>
                <p:cNvPr id="120" name="椭圆 119"/>
                <p:cNvSpPr/>
                <p:nvPr/>
              </p:nvSpPr>
              <p:spPr>
                <a:xfrm>
                  <a:off x="15236" y="1614"/>
                  <a:ext cx="828" cy="828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15381" y="2442"/>
                  <a:ext cx="539" cy="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2000" b="1">
                      <a:latin typeface="微软雅黑" charset="0"/>
                      <a:ea typeface="微软雅黑" charset="0"/>
                    </a:rPr>
                    <a:t>3</a:t>
                  </a:r>
                  <a:endParaRPr lang="en-US" altLang="zh-CN" sz="2000" b="1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10271" y="5161"/>
                <a:ext cx="1326" cy="610"/>
                <a:chOff x="14996" y="2309"/>
                <a:chExt cx="1326" cy="610"/>
              </a:xfrm>
            </p:grpSpPr>
            <p:cxnSp>
              <p:nvCxnSpPr>
                <p:cNvPr id="123" name="直接连接符 122"/>
                <p:cNvCxnSpPr/>
                <p:nvPr/>
              </p:nvCxnSpPr>
              <p:spPr>
                <a:xfrm flipH="1">
                  <a:off x="14996" y="2309"/>
                  <a:ext cx="242" cy="611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>
                  <a:off x="16080" y="2309"/>
                  <a:ext cx="242" cy="611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5" name="组合 124"/>
            <p:cNvGrpSpPr/>
            <p:nvPr/>
          </p:nvGrpSpPr>
          <p:grpSpPr>
            <a:xfrm>
              <a:off x="17285" y="6802"/>
              <a:ext cx="828" cy="1551"/>
              <a:chOff x="2561" y="4572"/>
              <a:chExt cx="828" cy="1551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</a:t>
                </a:r>
                <a:endParaRPr lang="en-US" altLang="zh-CN"/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2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15058" y="8225"/>
              <a:ext cx="828" cy="1551"/>
              <a:chOff x="2561" y="4572"/>
              <a:chExt cx="828" cy="1551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1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16402" y="8225"/>
              <a:ext cx="828" cy="1551"/>
              <a:chOff x="2561" y="4572"/>
              <a:chExt cx="828" cy="1551"/>
            </a:xfrm>
          </p:grpSpPr>
          <p:sp>
            <p:nvSpPr>
              <p:cNvPr id="132" name="椭圆 131"/>
              <p:cNvSpPr/>
              <p:nvPr/>
            </p:nvSpPr>
            <p:spPr>
              <a:xfrm>
                <a:off x="2561" y="4572"/>
                <a:ext cx="828" cy="828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</a:t>
                </a:r>
                <a:endParaRPr lang="en-US" altLang="zh-CN"/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2705" y="5495"/>
                <a:ext cx="539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微软雅黑" charset="0"/>
                    <a:ea typeface="微软雅黑" charset="0"/>
                  </a:rPr>
                  <a:t>2</a:t>
                </a:r>
                <a:endParaRPr lang="en-US" altLang="zh-CN" sz="2000" b="1">
                  <a:latin typeface="微软雅黑" charset="0"/>
                  <a:ea typeface="微软雅黑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922655" y="2119630"/>
            <a:ext cx="525780" cy="525780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>
            <a:off x="2294255" y="2119630"/>
            <a:ext cx="525780" cy="525780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922655" y="3515995"/>
            <a:ext cx="525780" cy="525780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294255" y="3515995"/>
            <a:ext cx="525780" cy="525780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448435" y="2382520"/>
            <a:ext cx="84582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2206625" y="3080385"/>
            <a:ext cx="84582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48435" y="3791585"/>
            <a:ext cx="84582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750570" y="3080385"/>
            <a:ext cx="84582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396365" y="2568575"/>
            <a:ext cx="941705" cy="95631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661670" y="2437130"/>
            <a:ext cx="192405" cy="1359535"/>
          </a:xfrm>
          <a:custGeom>
            <a:avLst/>
            <a:gdLst>
              <a:gd name="connisteX0" fmla="*/ 556546 w 556546"/>
              <a:gd name="connsiteY0" fmla="*/ 0 h 1359535"/>
              <a:gd name="connisteX1" fmla="*/ 286 w 556546"/>
              <a:gd name="connsiteY1" fmla="*/ 605790 h 1359535"/>
              <a:gd name="connisteX2" fmla="*/ 494316 w 556546"/>
              <a:gd name="connsiteY2" fmla="*/ 1359535 h 1359535"/>
              <a:gd name="connisteX3" fmla="*/ 469551 w 556546"/>
              <a:gd name="connsiteY3" fmla="*/ 766445 h 13595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56547" h="1359535">
                <a:moveTo>
                  <a:pt x="556547" y="0"/>
                </a:moveTo>
                <a:cubicBezTo>
                  <a:pt x="435262" y="106045"/>
                  <a:pt x="12987" y="334010"/>
                  <a:pt x="287" y="605790"/>
                </a:cubicBezTo>
                <a:cubicBezTo>
                  <a:pt x="-12413" y="877570"/>
                  <a:pt x="400337" y="1327150"/>
                  <a:pt x="494317" y="1359535"/>
                </a:cubicBezTo>
              </a:path>
            </a:pathLst>
          </a:custGeom>
          <a:noFill/>
          <a:ln w="28575">
            <a:solidFill>
              <a:srgbClr val="1163EB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6200000">
            <a:off x="1745615" y="3538220"/>
            <a:ext cx="215265" cy="1359535"/>
          </a:xfrm>
          <a:custGeom>
            <a:avLst/>
            <a:gdLst>
              <a:gd name="connisteX0" fmla="*/ 556546 w 556546"/>
              <a:gd name="connsiteY0" fmla="*/ 0 h 1359535"/>
              <a:gd name="connisteX1" fmla="*/ 286 w 556546"/>
              <a:gd name="connsiteY1" fmla="*/ 605790 h 1359535"/>
              <a:gd name="connisteX2" fmla="*/ 494316 w 556546"/>
              <a:gd name="connsiteY2" fmla="*/ 1359535 h 1359535"/>
              <a:gd name="connisteX3" fmla="*/ 469551 w 556546"/>
              <a:gd name="connsiteY3" fmla="*/ 766445 h 13595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56547" h="1359535">
                <a:moveTo>
                  <a:pt x="556547" y="0"/>
                </a:moveTo>
                <a:cubicBezTo>
                  <a:pt x="435262" y="106045"/>
                  <a:pt x="12987" y="334010"/>
                  <a:pt x="287" y="605790"/>
                </a:cubicBezTo>
                <a:cubicBezTo>
                  <a:pt x="-12413" y="877570"/>
                  <a:pt x="400337" y="1327150"/>
                  <a:pt x="494317" y="1359535"/>
                </a:cubicBezTo>
              </a:path>
            </a:pathLst>
          </a:custGeom>
          <a:noFill/>
          <a:ln w="28575">
            <a:solidFill>
              <a:srgbClr val="1163EB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3740785" y="1785620"/>
          <a:ext cx="1369695" cy="43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65"/>
                <a:gridCol w="456565"/>
                <a:gridCol w="456565"/>
              </a:tblGrid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A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2"/>
            </p:custDataLst>
          </p:nvPr>
        </p:nvGraphicFramePr>
        <p:xfrm>
          <a:off x="3740785" y="2650490"/>
          <a:ext cx="1369695" cy="43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65"/>
                <a:gridCol w="456565"/>
                <a:gridCol w="456565"/>
              </a:tblGrid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B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3740785" y="3515360"/>
          <a:ext cx="1369695" cy="43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65"/>
                <a:gridCol w="456565"/>
                <a:gridCol w="456565"/>
              </a:tblGrid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4"/>
            </p:custDataLst>
          </p:nvPr>
        </p:nvGraphicFramePr>
        <p:xfrm>
          <a:off x="3740785" y="4380230"/>
          <a:ext cx="1369695" cy="43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65"/>
                <a:gridCol w="456565"/>
                <a:gridCol w="456565"/>
              </a:tblGrid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D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>
            <p:custDataLst>
              <p:tags r:id="rId5"/>
            </p:custDataLst>
          </p:nvPr>
        </p:nvGraphicFramePr>
        <p:xfrm>
          <a:off x="7261543" y="1596390"/>
          <a:ext cx="1259205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</a:tblGrid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/>
          <p:nvPr/>
        </p:nvGraphicFramePr>
        <p:xfrm>
          <a:off x="7261225" y="2052320"/>
          <a:ext cx="1259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/>
                <a:gridCol w="62992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>
            <p:custDataLst>
              <p:tags r:id="rId6"/>
            </p:custDataLst>
          </p:nvPr>
        </p:nvGraphicFramePr>
        <p:xfrm>
          <a:off x="8946515" y="1596390"/>
          <a:ext cx="1259205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</a:tblGrid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8946515" y="2052320"/>
          <a:ext cx="1259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/>
                <a:gridCol w="62992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7"/>
            </p:custDataLst>
          </p:nvPr>
        </p:nvGraphicFramePr>
        <p:xfrm>
          <a:off x="5571490" y="3307715"/>
          <a:ext cx="1259205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</a:tblGrid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/>
          <p:nvPr/>
        </p:nvGraphicFramePr>
        <p:xfrm>
          <a:off x="5571490" y="3763645"/>
          <a:ext cx="1259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/>
                <a:gridCol w="62992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/>
          <p:nvPr>
            <p:custDataLst>
              <p:tags r:id="rId8"/>
            </p:custDataLst>
          </p:nvPr>
        </p:nvGraphicFramePr>
        <p:xfrm>
          <a:off x="10502265" y="3307715"/>
          <a:ext cx="1259205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</a:tblGrid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10502265" y="3763645"/>
          <a:ext cx="1259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/>
                <a:gridCol w="62992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3265170" y="1753870"/>
            <a:ext cx="30988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</p:txBody>
      </p:sp>
      <p:graphicFrame>
        <p:nvGraphicFramePr>
          <p:cNvPr id="28" name="表格 27"/>
          <p:cNvGraphicFramePr/>
          <p:nvPr>
            <p:custDataLst>
              <p:tags r:id="rId9"/>
            </p:custDataLst>
          </p:nvPr>
        </p:nvGraphicFramePr>
        <p:xfrm>
          <a:off x="5571490" y="4258945"/>
          <a:ext cx="1259205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</a:tblGrid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/>
        </p:nvGraphicFramePr>
        <p:xfrm>
          <a:off x="5571490" y="4714875"/>
          <a:ext cx="1259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/>
                <a:gridCol w="62992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/>
          <p:nvPr>
            <p:custDataLst>
              <p:tags r:id="rId10"/>
            </p:custDataLst>
          </p:nvPr>
        </p:nvGraphicFramePr>
        <p:xfrm>
          <a:off x="7261543" y="4258945"/>
          <a:ext cx="1259205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</a:tblGrid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/>
          <p:nvPr/>
        </p:nvGraphicFramePr>
        <p:xfrm>
          <a:off x="7261225" y="4714875"/>
          <a:ext cx="1259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/>
                <a:gridCol w="62992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/>
          <p:nvPr>
            <p:custDataLst>
              <p:tags r:id="rId11"/>
            </p:custDataLst>
          </p:nvPr>
        </p:nvGraphicFramePr>
        <p:xfrm>
          <a:off x="8932545" y="4258945"/>
          <a:ext cx="1259205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</a:tblGrid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/>
        </p:nvGraphicFramePr>
        <p:xfrm>
          <a:off x="8932545" y="4714875"/>
          <a:ext cx="1259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/>
                <a:gridCol w="62992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>
            <a:off x="5225415" y="1990090"/>
            <a:ext cx="194691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593455" y="2224405"/>
            <a:ext cx="29464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6697345" y="3307715"/>
            <a:ext cx="178054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8378190" y="3307715"/>
            <a:ext cx="178054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891655" y="3904615"/>
            <a:ext cx="350520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502785" y="2245360"/>
            <a:ext cx="0" cy="28800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02150" y="2533650"/>
            <a:ext cx="169354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203315" y="2533650"/>
            <a:ext cx="0" cy="6750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157470" y="3769360"/>
            <a:ext cx="36000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157470" y="4597400"/>
            <a:ext cx="36000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502785" y="2924810"/>
            <a:ext cx="0" cy="28800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502150" y="3213100"/>
            <a:ext cx="342392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7929245" y="2482850"/>
            <a:ext cx="0" cy="7385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502785" y="3851910"/>
            <a:ext cx="0" cy="28800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502150" y="4140200"/>
            <a:ext cx="511619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9610090" y="2482850"/>
            <a:ext cx="0" cy="16529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931535" y="4018280"/>
            <a:ext cx="0" cy="25336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502785" y="4878070"/>
            <a:ext cx="0" cy="36000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502150" y="5227955"/>
            <a:ext cx="663638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11131550" y="4140200"/>
            <a:ext cx="0" cy="109537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838200" y="2192020"/>
            <a:ext cx="525780" cy="525780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>
            <a:off x="3642995" y="2192020"/>
            <a:ext cx="525780" cy="525780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838200" y="3588385"/>
            <a:ext cx="525780" cy="525780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6" name="直接连接符 5"/>
          <p:cNvCxnSpPr>
            <a:endCxn id="4" idx="6"/>
          </p:cNvCxnSpPr>
          <p:nvPr/>
        </p:nvCxnSpPr>
        <p:spPr>
          <a:xfrm flipH="1">
            <a:off x="1363980" y="2530475"/>
            <a:ext cx="2299335" cy="132080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407920" y="2802255"/>
            <a:ext cx="525780" cy="525780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7" name="直接连接符 6"/>
          <p:cNvCxnSpPr>
            <a:stCxn id="3" idx="4"/>
            <a:endCxn id="4" idx="0"/>
          </p:cNvCxnSpPr>
          <p:nvPr/>
        </p:nvCxnSpPr>
        <p:spPr>
          <a:xfrm>
            <a:off x="1101090" y="2717800"/>
            <a:ext cx="0" cy="87058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5151755" y="1753235"/>
          <a:ext cx="1369695" cy="43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65"/>
                <a:gridCol w="456565"/>
              </a:tblGrid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A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2"/>
            </p:custDataLst>
          </p:nvPr>
        </p:nvGraphicFramePr>
        <p:xfrm>
          <a:off x="5151755" y="2618105"/>
          <a:ext cx="1369695" cy="43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65"/>
                <a:gridCol w="456565"/>
              </a:tblGrid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B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5151755" y="3482975"/>
          <a:ext cx="1369695" cy="43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65"/>
                <a:gridCol w="456565"/>
              </a:tblGrid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4"/>
            </p:custDataLst>
          </p:nvPr>
        </p:nvGraphicFramePr>
        <p:xfrm>
          <a:off x="5151755" y="4347845"/>
          <a:ext cx="1369695" cy="43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65"/>
                <a:gridCol w="456565"/>
              </a:tblGrid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D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676140" y="1721485"/>
            <a:ext cx="30988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</p:txBody>
      </p:sp>
      <p:graphicFrame>
        <p:nvGraphicFramePr>
          <p:cNvPr id="25" name="表格 24"/>
          <p:cNvGraphicFramePr/>
          <p:nvPr>
            <p:custDataLst>
              <p:tags r:id="rId5"/>
            </p:custDataLst>
          </p:nvPr>
        </p:nvGraphicFramePr>
        <p:xfrm>
          <a:off x="9814560" y="1563370"/>
          <a:ext cx="1259205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</a:tblGrid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9814243" y="2019300"/>
          <a:ext cx="1259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/>
                <a:gridCol w="62992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7921625" y="3353435"/>
          <a:ext cx="1259205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</a:tblGrid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7921625" y="3809365"/>
          <a:ext cx="1259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/>
                <a:gridCol w="62992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7"/>
            </p:custDataLst>
          </p:nvPr>
        </p:nvGraphicFramePr>
        <p:xfrm>
          <a:off x="9814560" y="3353435"/>
          <a:ext cx="1259205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</a:tblGrid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9814243" y="3809365"/>
          <a:ext cx="1259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/>
                <a:gridCol w="62992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^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>
            <a:off x="6064885" y="1972945"/>
            <a:ext cx="364045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64885" y="2837815"/>
            <a:ext cx="249174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561070" y="2837815"/>
            <a:ext cx="0" cy="4591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64885" y="3764915"/>
            <a:ext cx="181165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1527155" y="1945640"/>
            <a:ext cx="0" cy="201612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958195" y="3961765"/>
            <a:ext cx="56896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11303635" y="1715770"/>
            <a:ext cx="0" cy="4591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154035" y="3961765"/>
            <a:ext cx="0" cy="3511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154035" y="4312920"/>
            <a:ext cx="203644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0192385" y="4083685"/>
            <a:ext cx="0" cy="21717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064885" y="4574540"/>
            <a:ext cx="439801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0464800" y="4083685"/>
            <a:ext cx="0" cy="48958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3938270" y="1634173"/>
            <a:ext cx="785495" cy="78549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V2</a:t>
            </a:r>
            <a:endParaRPr lang="en-US" altLang="zh-CN" sz="2400"/>
          </a:p>
        </p:txBody>
      </p:sp>
      <p:sp>
        <p:nvSpPr>
          <p:cNvPr id="2" name="椭圆 1"/>
          <p:cNvSpPr/>
          <p:nvPr/>
        </p:nvSpPr>
        <p:spPr>
          <a:xfrm>
            <a:off x="7510145" y="1634173"/>
            <a:ext cx="785495" cy="78549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V5</a:t>
            </a:r>
            <a:endParaRPr lang="en-US" altLang="zh-CN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836795" y="2026920"/>
            <a:ext cx="256032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764530" y="1475740"/>
            <a:ext cx="704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a</a:t>
            </a:r>
            <a:r>
              <a:rPr lang="en-US" altLang="zh-CN" sz="2000" baseline="-25000"/>
              <a:t>4</a:t>
            </a:r>
            <a:r>
              <a:rPr lang="en-US" altLang="zh-CN" sz="2000"/>
              <a:t>=3</a:t>
            </a:r>
            <a:endParaRPr lang="en-US" altLang="zh-CN" sz="2000"/>
          </a:p>
        </p:txBody>
      </p:sp>
      <p:sp>
        <p:nvSpPr>
          <p:cNvPr id="5" name="椭圆 4"/>
          <p:cNvSpPr/>
          <p:nvPr/>
        </p:nvSpPr>
        <p:spPr>
          <a:xfrm>
            <a:off x="9110345" y="3122613"/>
            <a:ext cx="785495" cy="78549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V6</a:t>
            </a:r>
            <a:endParaRPr lang="en-US" altLang="zh-CN" sz="2400"/>
          </a:p>
        </p:txBody>
      </p:sp>
      <p:sp>
        <p:nvSpPr>
          <p:cNvPr id="6" name="椭圆 5"/>
          <p:cNvSpPr/>
          <p:nvPr/>
        </p:nvSpPr>
        <p:spPr>
          <a:xfrm>
            <a:off x="5253355" y="3122613"/>
            <a:ext cx="785495" cy="78549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V4</a:t>
            </a:r>
            <a:endParaRPr lang="en-US" altLang="zh-CN" sz="2400"/>
          </a:p>
        </p:txBody>
      </p:sp>
      <p:sp>
        <p:nvSpPr>
          <p:cNvPr id="7" name="椭圆 6"/>
          <p:cNvSpPr/>
          <p:nvPr/>
        </p:nvSpPr>
        <p:spPr>
          <a:xfrm>
            <a:off x="2438400" y="3122613"/>
            <a:ext cx="785495" cy="78549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V1</a:t>
            </a:r>
            <a:endParaRPr lang="en-US" altLang="zh-CN" sz="2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125470" y="2304415"/>
            <a:ext cx="927735" cy="93789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66695" y="2419985"/>
            <a:ext cx="704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a</a:t>
            </a:r>
            <a:r>
              <a:rPr lang="en-US" altLang="zh-CN" sz="2000" baseline="-25000"/>
              <a:t>1</a:t>
            </a:r>
            <a:r>
              <a:rPr lang="en-US" altLang="zh-CN" sz="2000"/>
              <a:t>=3</a:t>
            </a:r>
            <a:endParaRPr lang="en-US" altLang="zh-CN" sz="20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608830" y="2304415"/>
            <a:ext cx="759460" cy="93345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30370" y="2724150"/>
            <a:ext cx="704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a</a:t>
            </a:r>
            <a:r>
              <a:rPr lang="en-US" altLang="zh-CN" sz="2000" baseline="-25000"/>
              <a:t>3</a:t>
            </a:r>
            <a:r>
              <a:rPr lang="en-US" altLang="zh-CN" sz="2000"/>
              <a:t>=2</a:t>
            </a:r>
            <a:endParaRPr lang="en-US" altLang="zh-CN" sz="2000"/>
          </a:p>
        </p:txBody>
      </p: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8228330" y="2331085"/>
            <a:ext cx="996950" cy="90678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942705" y="2304415"/>
            <a:ext cx="704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a</a:t>
            </a:r>
            <a:r>
              <a:rPr lang="en-US" altLang="zh-CN" sz="2000" baseline="-25000"/>
              <a:t>8</a:t>
            </a:r>
            <a:r>
              <a:rPr lang="en-US" altLang="zh-CN" sz="2000"/>
              <a:t>=1</a:t>
            </a:r>
            <a:endParaRPr lang="en-US" altLang="zh-CN" sz="20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123305" y="3515995"/>
            <a:ext cx="289877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24395" y="2980055"/>
            <a:ext cx="704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a</a:t>
            </a:r>
            <a:r>
              <a:rPr lang="en-US" altLang="zh-CN" sz="2000" baseline="-25000"/>
              <a:t>7</a:t>
            </a:r>
            <a:r>
              <a:rPr lang="en-US" altLang="zh-CN" sz="2000"/>
              <a:t>=2</a:t>
            </a:r>
            <a:endParaRPr lang="en-US" altLang="zh-CN" sz="2000"/>
          </a:p>
        </p:txBody>
      </p:sp>
      <p:sp>
        <p:nvSpPr>
          <p:cNvPr id="17" name="椭圆 16"/>
          <p:cNvSpPr/>
          <p:nvPr/>
        </p:nvSpPr>
        <p:spPr>
          <a:xfrm>
            <a:off x="3938270" y="4933633"/>
            <a:ext cx="785495" cy="78549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V3</a:t>
            </a:r>
            <a:endParaRPr lang="en-US" altLang="zh-CN" sz="2400"/>
          </a:p>
        </p:txBody>
      </p:sp>
      <p:cxnSp>
        <p:nvCxnSpPr>
          <p:cNvPr id="18" name="直接箭头连接符 17"/>
          <p:cNvCxnSpPr>
            <a:stCxn id="7" idx="5"/>
            <a:endCxn id="17" idx="1"/>
          </p:cNvCxnSpPr>
          <p:nvPr/>
        </p:nvCxnSpPr>
        <p:spPr>
          <a:xfrm>
            <a:off x="3108960" y="3792855"/>
            <a:ext cx="944245" cy="125603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42235" y="4404360"/>
            <a:ext cx="704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a</a:t>
            </a:r>
            <a:r>
              <a:rPr lang="en-US" altLang="zh-CN" sz="2000" baseline="-25000"/>
              <a:t>2</a:t>
            </a:r>
            <a:r>
              <a:rPr lang="en-US" altLang="zh-CN" sz="2000"/>
              <a:t>=2</a:t>
            </a:r>
            <a:endParaRPr lang="en-US" altLang="zh-CN" sz="200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619625" y="3930015"/>
            <a:ext cx="818515" cy="107886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31945" y="4131310"/>
            <a:ext cx="704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</a:t>
            </a:r>
            <a:r>
              <a:rPr lang="en-US" altLang="zh-CN" sz="2000" baseline="-25000"/>
              <a:t>5</a:t>
            </a:r>
            <a:r>
              <a:rPr lang="en-US" altLang="zh-CN" sz="2000"/>
              <a:t>=4</a:t>
            </a:r>
            <a:endParaRPr lang="en-US" altLang="zh-CN" sz="2000"/>
          </a:p>
        </p:txBody>
      </p:sp>
      <p:cxnSp>
        <p:nvCxnSpPr>
          <p:cNvPr id="23" name="直接箭头连接符 22"/>
          <p:cNvCxnSpPr>
            <a:stCxn id="17" idx="6"/>
            <a:endCxn id="5" idx="3"/>
          </p:cNvCxnSpPr>
          <p:nvPr/>
        </p:nvCxnSpPr>
        <p:spPr>
          <a:xfrm flipV="1">
            <a:off x="4723765" y="3792855"/>
            <a:ext cx="4501515" cy="153352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23305" y="4143375"/>
            <a:ext cx="704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</a:t>
            </a:r>
            <a:r>
              <a:rPr lang="en-US" altLang="zh-CN" sz="2000" baseline="-25000"/>
              <a:t>6</a:t>
            </a:r>
            <a:r>
              <a:rPr lang="en-US" altLang="zh-CN" sz="2000"/>
              <a:t>=3</a:t>
            </a:r>
            <a:endParaRPr lang="en-US" altLang="zh-CN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5356860" y="97790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29</a:t>
            </a:r>
            <a:endParaRPr lang="en-US" altLang="zh-CN" sz="2000"/>
          </a:p>
        </p:txBody>
      </p:sp>
      <p:sp>
        <p:nvSpPr>
          <p:cNvPr id="2" name="椭圆 1"/>
          <p:cNvSpPr/>
          <p:nvPr/>
        </p:nvSpPr>
        <p:spPr>
          <a:xfrm>
            <a:off x="3180080" y="1622425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13</a:t>
            </a:r>
            <a:endParaRPr lang="en-US" altLang="zh-CN" sz="2000"/>
          </a:p>
        </p:txBody>
      </p:sp>
      <p:sp>
        <p:nvSpPr>
          <p:cNvPr id="4" name="椭圆 3"/>
          <p:cNvSpPr/>
          <p:nvPr/>
        </p:nvSpPr>
        <p:spPr>
          <a:xfrm>
            <a:off x="7533640" y="161036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37</a:t>
            </a:r>
            <a:endParaRPr lang="en-US" altLang="zh-CN" sz="2000"/>
          </a:p>
        </p:txBody>
      </p:sp>
      <p:sp>
        <p:nvSpPr>
          <p:cNvPr id="5" name="椭圆 4"/>
          <p:cNvSpPr/>
          <p:nvPr/>
        </p:nvSpPr>
        <p:spPr>
          <a:xfrm>
            <a:off x="1704340" y="258953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7</a:t>
            </a:r>
            <a:endParaRPr lang="en-US" altLang="zh-CN" sz="2000"/>
          </a:p>
        </p:txBody>
      </p:sp>
      <p:sp>
        <p:nvSpPr>
          <p:cNvPr id="6" name="椭圆 5"/>
          <p:cNvSpPr/>
          <p:nvPr/>
        </p:nvSpPr>
        <p:spPr>
          <a:xfrm>
            <a:off x="4445000" y="258953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16</a:t>
            </a:r>
            <a:endParaRPr lang="en-US" altLang="zh-CN" sz="2000"/>
          </a:p>
        </p:txBody>
      </p:sp>
      <p:sp>
        <p:nvSpPr>
          <p:cNvPr id="7" name="椭圆 6"/>
          <p:cNvSpPr/>
          <p:nvPr/>
        </p:nvSpPr>
        <p:spPr>
          <a:xfrm>
            <a:off x="6552565" y="258953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32</a:t>
            </a:r>
            <a:endParaRPr lang="en-US" altLang="zh-CN" sz="2000"/>
          </a:p>
        </p:txBody>
      </p:sp>
      <p:sp>
        <p:nvSpPr>
          <p:cNvPr id="8" name="椭圆 7"/>
          <p:cNvSpPr/>
          <p:nvPr/>
        </p:nvSpPr>
        <p:spPr>
          <a:xfrm>
            <a:off x="9045575" y="258953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41</a:t>
            </a:r>
            <a:endParaRPr lang="en-US" altLang="zh-CN" sz="2000"/>
          </a:p>
        </p:txBody>
      </p:sp>
      <p:sp>
        <p:nvSpPr>
          <p:cNvPr id="9" name="椭圆 8"/>
          <p:cNvSpPr/>
          <p:nvPr/>
        </p:nvSpPr>
        <p:spPr>
          <a:xfrm>
            <a:off x="2299970" y="370586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10</a:t>
            </a:r>
            <a:endParaRPr lang="en-US" altLang="zh-CN" sz="2000"/>
          </a:p>
        </p:txBody>
      </p:sp>
      <p:sp>
        <p:nvSpPr>
          <p:cNvPr id="10" name="椭圆 9"/>
          <p:cNvSpPr/>
          <p:nvPr/>
        </p:nvSpPr>
        <p:spPr>
          <a:xfrm>
            <a:off x="5003165" y="3780155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19</a:t>
            </a:r>
            <a:endParaRPr lang="en-US" altLang="zh-CN" sz="2000"/>
          </a:p>
        </p:txBody>
      </p:sp>
      <p:sp>
        <p:nvSpPr>
          <p:cNvPr id="11" name="椭圆 10"/>
          <p:cNvSpPr/>
          <p:nvPr/>
        </p:nvSpPr>
        <p:spPr>
          <a:xfrm>
            <a:off x="7396480" y="3780155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33</a:t>
            </a:r>
            <a:endParaRPr lang="en-US" altLang="zh-CN" sz="2000"/>
          </a:p>
        </p:txBody>
      </p:sp>
      <p:sp>
        <p:nvSpPr>
          <p:cNvPr id="12" name="椭圆 11"/>
          <p:cNvSpPr/>
          <p:nvPr/>
        </p:nvSpPr>
        <p:spPr>
          <a:xfrm>
            <a:off x="10360660" y="3780155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43</a:t>
            </a:r>
            <a:endParaRPr lang="en-US" altLang="zh-CN" sz="200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855085" y="1315720"/>
            <a:ext cx="1501775" cy="64452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" idx="2"/>
          </p:cNvCxnSpPr>
          <p:nvPr/>
        </p:nvCxnSpPr>
        <p:spPr>
          <a:xfrm>
            <a:off x="6031865" y="1315720"/>
            <a:ext cx="1501775" cy="6324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109585" y="2186305"/>
            <a:ext cx="1035050" cy="50228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7"/>
          </p:cNvCxnSpPr>
          <p:nvPr/>
        </p:nvCxnSpPr>
        <p:spPr>
          <a:xfrm flipH="1">
            <a:off x="7128510" y="2186305"/>
            <a:ext cx="504190" cy="50228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3"/>
          </p:cNvCxnSpPr>
          <p:nvPr/>
        </p:nvCxnSpPr>
        <p:spPr>
          <a:xfrm flipH="1">
            <a:off x="2320290" y="2198370"/>
            <a:ext cx="958850" cy="5416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69360" y="2186305"/>
            <a:ext cx="774700" cy="50228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9" idx="0"/>
          </p:cNvCxnSpPr>
          <p:nvPr/>
        </p:nvCxnSpPr>
        <p:spPr>
          <a:xfrm>
            <a:off x="2244090" y="3203575"/>
            <a:ext cx="393700" cy="50228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3140" y="3165475"/>
            <a:ext cx="810260" cy="7531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35" idx="0"/>
          </p:cNvCxnSpPr>
          <p:nvPr/>
        </p:nvCxnSpPr>
        <p:spPr>
          <a:xfrm flipH="1">
            <a:off x="4144645" y="3252470"/>
            <a:ext cx="377190" cy="65659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0" idx="0"/>
          </p:cNvCxnSpPr>
          <p:nvPr/>
        </p:nvCxnSpPr>
        <p:spPr>
          <a:xfrm>
            <a:off x="4961890" y="3215005"/>
            <a:ext cx="379095" cy="56515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106920" y="3203575"/>
            <a:ext cx="509905" cy="56578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3"/>
            <a:endCxn id="55" idx="0"/>
          </p:cNvCxnSpPr>
          <p:nvPr/>
        </p:nvCxnSpPr>
        <p:spPr>
          <a:xfrm flipH="1">
            <a:off x="6482080" y="3165475"/>
            <a:ext cx="169545" cy="68834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45" idx="0"/>
          </p:cNvCxnSpPr>
          <p:nvPr/>
        </p:nvCxnSpPr>
        <p:spPr>
          <a:xfrm flipH="1">
            <a:off x="9161145" y="3112135"/>
            <a:ext cx="84455" cy="74168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2" idx="1"/>
          </p:cNvCxnSpPr>
          <p:nvPr/>
        </p:nvCxnSpPr>
        <p:spPr>
          <a:xfrm>
            <a:off x="9624060" y="3165475"/>
            <a:ext cx="835660" cy="71374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72745" y="3952875"/>
            <a:ext cx="1204595" cy="502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-∞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7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70610" y="5187950"/>
            <a:ext cx="1204595" cy="502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7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42845" y="5215255"/>
            <a:ext cx="1204595" cy="502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13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3" name="直接连接符 32"/>
          <p:cNvCxnSpPr>
            <a:stCxn id="9" idx="3"/>
            <a:endCxn id="31" idx="0"/>
          </p:cNvCxnSpPr>
          <p:nvPr/>
        </p:nvCxnSpPr>
        <p:spPr>
          <a:xfrm flipH="1">
            <a:off x="1673225" y="4281805"/>
            <a:ext cx="725805" cy="90614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9" idx="5"/>
            <a:endCxn id="32" idx="0"/>
          </p:cNvCxnSpPr>
          <p:nvPr/>
        </p:nvCxnSpPr>
        <p:spPr>
          <a:xfrm>
            <a:off x="2875915" y="4281805"/>
            <a:ext cx="169545" cy="93345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542030" y="3909060"/>
            <a:ext cx="1204595" cy="502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13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16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88105" y="5215255"/>
            <a:ext cx="1204595" cy="502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16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19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8" name="直接连接符 37"/>
          <p:cNvCxnSpPr>
            <a:stCxn id="10" idx="3"/>
            <a:endCxn id="37" idx="0"/>
          </p:cNvCxnSpPr>
          <p:nvPr/>
        </p:nvCxnSpPr>
        <p:spPr>
          <a:xfrm flipH="1">
            <a:off x="4490720" y="4356100"/>
            <a:ext cx="611505" cy="8591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76850" y="5215255"/>
            <a:ext cx="1204595" cy="502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19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29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0" name="直接连接符 39"/>
          <p:cNvCxnSpPr>
            <a:endCxn id="39" idx="0"/>
          </p:cNvCxnSpPr>
          <p:nvPr/>
        </p:nvCxnSpPr>
        <p:spPr>
          <a:xfrm>
            <a:off x="5579110" y="4356100"/>
            <a:ext cx="300355" cy="8591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604000" y="5215255"/>
            <a:ext cx="1204595" cy="502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32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33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2" name="直接连接符 41"/>
          <p:cNvCxnSpPr>
            <a:endCxn id="41" idx="0"/>
          </p:cNvCxnSpPr>
          <p:nvPr/>
        </p:nvCxnSpPr>
        <p:spPr>
          <a:xfrm flipH="1">
            <a:off x="7206615" y="4356100"/>
            <a:ext cx="288925" cy="8591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943215" y="5215255"/>
            <a:ext cx="1204595" cy="502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33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37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4" name="直接连接符 43"/>
          <p:cNvCxnSpPr>
            <a:stCxn id="11" idx="5"/>
            <a:endCxn id="43" idx="0"/>
          </p:cNvCxnSpPr>
          <p:nvPr/>
        </p:nvCxnSpPr>
        <p:spPr>
          <a:xfrm>
            <a:off x="7972425" y="4356100"/>
            <a:ext cx="573405" cy="8591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558530" y="3853815"/>
            <a:ext cx="1204595" cy="502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37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41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319895" y="5215255"/>
            <a:ext cx="1204595" cy="502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41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43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59110" y="5215255"/>
            <a:ext cx="1204595" cy="502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43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+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∞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8" name="直接连接符 47"/>
          <p:cNvCxnSpPr>
            <a:endCxn id="46" idx="0"/>
          </p:cNvCxnSpPr>
          <p:nvPr/>
        </p:nvCxnSpPr>
        <p:spPr>
          <a:xfrm flipH="1">
            <a:off x="9922510" y="4318000"/>
            <a:ext cx="601980" cy="8972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2" idx="5"/>
            <a:endCxn id="47" idx="0"/>
          </p:cNvCxnSpPr>
          <p:nvPr/>
        </p:nvCxnSpPr>
        <p:spPr>
          <a:xfrm>
            <a:off x="10936605" y="4356100"/>
            <a:ext cx="325120" cy="8591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337685" y="113157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560955" y="19602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070610" y="316547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7053580" y="20745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6031865" y="311213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5879465" y="3853815"/>
            <a:ext cx="1204595" cy="502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29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32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900545" y="113157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8735695" y="19602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10306685" y="311213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7479665" y="311213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8735695" y="321500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3978275" y="316547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5426075" y="316547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4391025" y="20745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637790" y="3112135"/>
            <a:ext cx="23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5549900" y="165290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373120" y="237172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1891665" y="332549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2493010" y="445516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5196205" y="450659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7589520" y="450659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10553700" y="450659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9431655" y="331343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6764655" y="332549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7726680" y="244284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4638040" y="335788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704340" y="431800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4323080" y="450659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6900545" y="455041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9777730" y="450659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3134995" y="4455160"/>
            <a:ext cx="23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5946775" y="4455160"/>
            <a:ext cx="23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endParaRPr lang="en-US" altLang="zh-CN"/>
          </a:p>
        </p:txBody>
      </p:sp>
      <p:sp>
        <p:nvSpPr>
          <p:cNvPr id="82" name="文本框 81"/>
          <p:cNvSpPr txBox="1"/>
          <p:nvPr/>
        </p:nvSpPr>
        <p:spPr>
          <a:xfrm>
            <a:off x="8426450" y="4455160"/>
            <a:ext cx="23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endParaRPr lang="en-US" altLang="zh-CN"/>
          </a:p>
        </p:txBody>
      </p:sp>
      <p:sp>
        <p:nvSpPr>
          <p:cNvPr id="83" name="文本框 82"/>
          <p:cNvSpPr txBox="1"/>
          <p:nvPr/>
        </p:nvSpPr>
        <p:spPr>
          <a:xfrm>
            <a:off x="11353800" y="4506595"/>
            <a:ext cx="23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856740" y="4392930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380" y="4392930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974850" y="4392295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072640" y="4392295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70430" y="4392295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68220" y="4392295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366010" y="4392295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463800" y="4392295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61590" y="4392295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659380" y="4392295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757170" y="4392295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854960" y="4392295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952750" y="4392295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050540" y="4392295"/>
            <a:ext cx="0" cy="5753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722688" y="4580890"/>
            <a:ext cx="187325" cy="1873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910330" y="4674870"/>
            <a:ext cx="142938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462270" y="4392295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微软雅黑" charset="0"/>
                <a:ea typeface="微软雅黑" charset="0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72910" y="4392295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335838" y="4574540"/>
            <a:ext cx="187325" cy="1873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6" idx="6"/>
          </p:cNvCxnSpPr>
          <p:nvPr/>
        </p:nvCxnSpPr>
        <p:spPr>
          <a:xfrm>
            <a:off x="7523480" y="4668520"/>
            <a:ext cx="1031240" cy="0"/>
          </a:xfrm>
          <a:prstGeom prst="straightConnector1">
            <a:avLst/>
          </a:prstGeom>
          <a:ln w="28575">
            <a:solidFill>
              <a:srgbClr val="1163EB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741410" y="4392295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微软雅黑" charset="0"/>
                <a:ea typeface="微软雅黑" charset="0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j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52050" y="4392295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8635" y="4418965"/>
            <a:ext cx="390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L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969010" y="4674870"/>
            <a:ext cx="79121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860155" y="4029075"/>
            <a:ext cx="478790" cy="32385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550275" y="3583305"/>
            <a:ext cx="30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r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34" name="任意多边形 33"/>
          <p:cNvSpPr/>
          <p:nvPr/>
        </p:nvSpPr>
        <p:spPr>
          <a:xfrm flipH="1">
            <a:off x="10843260" y="2291080"/>
            <a:ext cx="390525" cy="1985010"/>
          </a:xfrm>
          <a:custGeom>
            <a:avLst/>
            <a:gdLst>
              <a:gd name="connisteX0" fmla="*/ 952075 w 1102570"/>
              <a:gd name="connsiteY0" fmla="*/ 2290445 h 2290445"/>
              <a:gd name="connisteX1" fmla="*/ 845 w 1102570"/>
              <a:gd name="connsiteY1" fmla="*/ 775970 h 2290445"/>
              <a:gd name="connisteX2" fmla="*/ 1102570 w 1102570"/>
              <a:gd name="connsiteY2" fmla="*/ 0 h 2290445"/>
              <a:gd name="connisteX3" fmla="*/ 1077170 w 1102570"/>
              <a:gd name="connsiteY3" fmla="*/ 313055 h 22904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102570" h="2290445">
                <a:moveTo>
                  <a:pt x="952075" y="2290445"/>
                </a:moveTo>
                <a:cubicBezTo>
                  <a:pt x="739985" y="2002790"/>
                  <a:pt x="-29000" y="1233805"/>
                  <a:pt x="845" y="775970"/>
                </a:cubicBezTo>
                <a:cubicBezTo>
                  <a:pt x="30690" y="318135"/>
                  <a:pt x="887305" y="92710"/>
                  <a:pt x="1102570" y="0"/>
                </a:cubicBezTo>
              </a:path>
            </a:pathLst>
          </a:custGeom>
          <a:noFill/>
          <a:ln w="28575">
            <a:solidFill>
              <a:srgbClr val="1163EB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50275" y="1727835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微软雅黑" charset="0"/>
                <a:ea typeface="微软雅黑" charset="0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i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60915" y="1727835"/>
            <a:ext cx="129794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860155" y="1403985"/>
            <a:ext cx="478790" cy="32385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496300" y="986155"/>
            <a:ext cx="417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S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57800" y="1508125"/>
            <a:ext cx="3045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每次将</a:t>
            </a:r>
            <a:r>
              <a:rPr lang="en-US" altLang="zh-CN">
                <a:latin typeface="微软雅黑" charset="0"/>
                <a:ea typeface="微软雅黑" charset="0"/>
              </a:rPr>
              <a:t>s</a:t>
            </a:r>
            <a:r>
              <a:rPr lang="zh-CN" altLang="en-US">
                <a:latin typeface="微软雅黑" charset="0"/>
                <a:ea typeface="微软雅黑" charset="0"/>
              </a:rPr>
              <a:t>所指结点插在最末</a:t>
            </a:r>
            <a:r>
              <a:rPr lang="zh-CN" altLang="en-US">
                <a:latin typeface="微软雅黑" charset="0"/>
                <a:ea typeface="微软雅黑" charset="0"/>
              </a:rPr>
              <a:t>端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988560" y="5185410"/>
            <a:ext cx="2214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latin typeface="微软雅黑" charset="0"/>
                <a:ea typeface="微软雅黑" charset="0"/>
                <a:sym typeface="+mn-ea"/>
              </a:rPr>
              <a:t>尾插法</a:t>
            </a:r>
            <a:r>
              <a:rPr lang="zh-CN" altLang="en-US" sz="2000">
                <a:latin typeface="微软雅黑" charset="0"/>
                <a:ea typeface="微软雅黑" charset="0"/>
                <a:sym typeface="+mn-ea"/>
              </a:rPr>
              <a:t>建立单链表</a:t>
            </a:r>
            <a:endParaRPr lang="zh-CN" altLang="en-US" sz="2000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1166813" y="1389698"/>
            <a:ext cx="9858375" cy="4078605"/>
            <a:chOff x="2022" y="691"/>
            <a:chExt cx="15525" cy="6423"/>
          </a:xfrm>
        </p:grpSpPr>
        <p:sp>
          <p:nvSpPr>
            <p:cNvPr id="2" name="矩形 1"/>
            <p:cNvSpPr/>
            <p:nvPr/>
          </p:nvSpPr>
          <p:spPr>
            <a:xfrm>
              <a:off x="5851" y="69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10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496" y="69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20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41" y="69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30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786" y="69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40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431" y="69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50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59" y="1738"/>
              <a:ext cx="110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[0,1]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409" y="1738"/>
              <a:ext cx="110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[2,5]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059" y="1738"/>
              <a:ext cx="110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[6,8]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597" y="1738"/>
              <a:ext cx="13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[9,10]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134" y="1738"/>
              <a:ext cx="15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[11,13]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3115" y="2447"/>
              <a:ext cx="3185" cy="2747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2197" y="5291"/>
              <a:ext cx="1972" cy="918"/>
              <a:chOff x="2197" y="5340"/>
              <a:chExt cx="1972" cy="91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197" y="5340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7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251" y="5340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10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442" y="5291"/>
              <a:ext cx="4077" cy="918"/>
              <a:chOff x="4638" y="5323"/>
              <a:chExt cx="4077" cy="91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4638" y="5323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13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691" y="5323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19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744" y="5323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16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797" y="5323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20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817" y="5291"/>
              <a:ext cx="3024" cy="918"/>
              <a:chOff x="4638" y="5323"/>
              <a:chExt cx="3024" cy="91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4638" y="5323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27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691" y="5323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22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744" y="5323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30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2098" y="5291"/>
              <a:ext cx="1972" cy="918"/>
              <a:chOff x="2197" y="5340"/>
              <a:chExt cx="1972" cy="918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197" y="5340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40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251" y="5340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36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4383" y="5291"/>
              <a:ext cx="3024" cy="918"/>
              <a:chOff x="4638" y="5323"/>
              <a:chExt cx="3024" cy="91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4638" y="5323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43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691" y="5323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50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44" y="5323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48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</p:grpSp>
        <p:cxnSp>
          <p:nvCxnSpPr>
            <p:cNvPr id="36" name="直接箭头连接符 35"/>
            <p:cNvCxnSpPr/>
            <p:nvPr/>
          </p:nvCxnSpPr>
          <p:spPr>
            <a:xfrm flipH="1">
              <a:off x="4990" y="2447"/>
              <a:ext cx="2872" cy="2708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9248" y="2447"/>
              <a:ext cx="333" cy="2728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1280" y="2447"/>
              <a:ext cx="1210" cy="2689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2979" y="2447"/>
              <a:ext cx="1796" cy="2649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22" y="4881"/>
              <a:ext cx="0" cy="1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307" y="4881"/>
              <a:ext cx="0" cy="1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662" y="4881"/>
              <a:ext cx="0" cy="1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1962" y="4881"/>
              <a:ext cx="0" cy="1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27" y="4881"/>
              <a:ext cx="0" cy="1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7547" y="4881"/>
              <a:ext cx="0" cy="1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6548" y="2318"/>
              <a:ext cx="64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/>
                <a:t>01234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230" y="6534"/>
              <a:ext cx="107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/>
                <a:t>0123456789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080" y="6534"/>
              <a:ext cx="10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4388" y="6534"/>
              <a:ext cx="10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404" y="6534"/>
              <a:ext cx="10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12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420" y="6534"/>
              <a:ext cx="10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13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591310" y="3504565"/>
            <a:ext cx="1835150" cy="958850"/>
            <a:chOff x="2506" y="5519"/>
            <a:chExt cx="2890" cy="1510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2881" y="5519"/>
              <a:ext cx="565" cy="808"/>
            </a:xfrm>
            <a:prstGeom prst="line">
              <a:avLst/>
            </a:prstGeom>
            <a:ln w="28575">
              <a:solidFill>
                <a:srgbClr val="1163E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491" y="5519"/>
              <a:ext cx="565" cy="808"/>
            </a:xfrm>
            <a:prstGeom prst="line">
              <a:avLst/>
            </a:prstGeom>
            <a:ln w="28575">
              <a:solidFill>
                <a:srgbClr val="1163E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2506" y="6327"/>
              <a:ext cx="703" cy="703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94" y="6327"/>
              <a:ext cx="703" cy="703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63925" y="3504565"/>
            <a:ext cx="1835150" cy="958850"/>
            <a:chOff x="2506" y="5519"/>
            <a:chExt cx="2890" cy="1510"/>
          </a:xfrm>
        </p:grpSpPr>
        <p:cxnSp>
          <p:nvCxnSpPr>
            <p:cNvPr id="21" name="直接连接符 20"/>
            <p:cNvCxnSpPr/>
            <p:nvPr/>
          </p:nvCxnSpPr>
          <p:spPr>
            <a:xfrm flipH="1">
              <a:off x="2881" y="5519"/>
              <a:ext cx="565" cy="808"/>
            </a:xfrm>
            <a:prstGeom prst="line">
              <a:avLst/>
            </a:prstGeom>
            <a:ln w="28575">
              <a:solidFill>
                <a:srgbClr val="1163E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491" y="5519"/>
              <a:ext cx="565" cy="808"/>
            </a:xfrm>
            <a:prstGeom prst="line">
              <a:avLst/>
            </a:prstGeom>
            <a:ln w="28575">
              <a:solidFill>
                <a:srgbClr val="1163E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2506" y="6327"/>
              <a:ext cx="703" cy="703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694" y="6327"/>
              <a:ext cx="703" cy="703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28410" y="3504565"/>
            <a:ext cx="1835150" cy="958850"/>
            <a:chOff x="2506" y="5519"/>
            <a:chExt cx="2890" cy="1510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2881" y="5519"/>
              <a:ext cx="565" cy="808"/>
            </a:xfrm>
            <a:prstGeom prst="line">
              <a:avLst/>
            </a:prstGeom>
            <a:ln w="28575">
              <a:solidFill>
                <a:srgbClr val="1163E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91" y="5519"/>
              <a:ext cx="565" cy="808"/>
            </a:xfrm>
            <a:prstGeom prst="line">
              <a:avLst/>
            </a:prstGeom>
            <a:ln w="28575">
              <a:solidFill>
                <a:srgbClr val="1163E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506" y="6327"/>
              <a:ext cx="703" cy="703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94" y="6327"/>
              <a:ext cx="703" cy="703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椭圆 2"/>
          <p:cNvSpPr/>
          <p:nvPr/>
        </p:nvSpPr>
        <p:spPr>
          <a:xfrm>
            <a:off x="5138420" y="755650"/>
            <a:ext cx="1323975" cy="5899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50</a:t>
            </a:r>
            <a:endParaRPr lang="en-US" altLang="zh-CN" sz="20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930525" y="1847215"/>
            <a:ext cx="1323975" cy="5899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26</a:t>
            </a:r>
            <a:endParaRPr lang="en-US" altLang="zh-CN" sz="20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494270" y="1847215"/>
            <a:ext cx="1323975" cy="5899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66</a:t>
            </a:r>
            <a:endParaRPr lang="en-US" altLang="zh-CN" sz="20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37715" y="3001010"/>
            <a:ext cx="1026795" cy="5899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21</a:t>
            </a:r>
            <a:endParaRPr lang="en-US" altLang="zh-CN" sz="20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74135" y="3001010"/>
            <a:ext cx="1026795" cy="5899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30</a:t>
            </a:r>
            <a:endParaRPr lang="en-US" altLang="zh-CN" sz="20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725285" y="3001010"/>
            <a:ext cx="1026795" cy="5899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60</a:t>
            </a:r>
            <a:endParaRPr lang="en-US" altLang="zh-CN" sz="20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61705" y="3001010"/>
            <a:ext cx="1026795" cy="5899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70</a:t>
            </a:r>
            <a:endParaRPr lang="en-US" altLang="zh-CN" sz="20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592830" y="1264285"/>
            <a:ext cx="1761490" cy="58293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5"/>
            <a:endCxn id="4" idx="0"/>
          </p:cNvCxnSpPr>
          <p:nvPr/>
        </p:nvCxnSpPr>
        <p:spPr>
          <a:xfrm>
            <a:off x="6268720" y="1259205"/>
            <a:ext cx="1887855" cy="5880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551430" y="2350770"/>
            <a:ext cx="572770" cy="65024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60825" y="2350770"/>
            <a:ext cx="327025" cy="65024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239000" y="2350770"/>
            <a:ext cx="448945" cy="65024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8" idx="0"/>
          </p:cNvCxnSpPr>
          <p:nvPr/>
        </p:nvCxnSpPr>
        <p:spPr>
          <a:xfrm>
            <a:off x="8624570" y="2350770"/>
            <a:ext cx="450850" cy="65024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9452610" y="3504565"/>
            <a:ext cx="575310" cy="959485"/>
            <a:chOff x="4491" y="5519"/>
            <a:chExt cx="906" cy="1511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4491" y="5519"/>
              <a:ext cx="565" cy="808"/>
            </a:xfrm>
            <a:prstGeom prst="line">
              <a:avLst/>
            </a:prstGeom>
            <a:ln w="28575">
              <a:solidFill>
                <a:srgbClr val="1163E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694" y="6327"/>
              <a:ext cx="703" cy="703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>
            <a:endCxn id="37" idx="0"/>
          </p:cNvCxnSpPr>
          <p:nvPr/>
        </p:nvCxnSpPr>
        <p:spPr>
          <a:xfrm flipH="1">
            <a:off x="8603615" y="3568065"/>
            <a:ext cx="249555" cy="9886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8089900" y="4556760"/>
            <a:ext cx="1026795" cy="5899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68</a:t>
            </a:r>
            <a:endParaRPr lang="en-US" altLang="zh-CN" sz="20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686040" y="5085080"/>
            <a:ext cx="1835150" cy="958850"/>
            <a:chOff x="2506" y="5519"/>
            <a:chExt cx="2890" cy="1510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2881" y="5519"/>
              <a:ext cx="565" cy="808"/>
            </a:xfrm>
            <a:prstGeom prst="line">
              <a:avLst/>
            </a:prstGeom>
            <a:ln w="28575">
              <a:solidFill>
                <a:srgbClr val="1163E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491" y="5519"/>
              <a:ext cx="565" cy="808"/>
            </a:xfrm>
            <a:prstGeom prst="line">
              <a:avLst/>
            </a:prstGeom>
            <a:ln w="28575">
              <a:solidFill>
                <a:srgbClr val="1163E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2506" y="6327"/>
              <a:ext cx="703" cy="703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694" y="6327"/>
              <a:ext cx="703" cy="703"/>
            </a:xfrm>
            <a:prstGeom prst="rect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2181860" y="1494155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A</a:t>
            </a:r>
            <a:endParaRPr lang="en-US" altLang="zh-CN" sz="200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742440" y="2070100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1302385" y="2662556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721610" y="2070100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952115" y="2708910"/>
            <a:ext cx="582930" cy="744220"/>
            <a:chOff x="5079" y="3941"/>
            <a:chExt cx="918" cy="1172"/>
          </a:xfrm>
        </p:grpSpPr>
        <p:sp>
          <p:nvSpPr>
            <p:cNvPr id="14" name="矩形 13"/>
            <p:cNvSpPr/>
            <p:nvPr/>
          </p:nvSpPr>
          <p:spPr>
            <a:xfrm>
              <a:off x="5079" y="394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AR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79" y="4801"/>
              <a:ext cx="918" cy="312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1063" y="3242945"/>
            <a:ext cx="1517650" cy="638810"/>
            <a:chOff x="1866" y="4782"/>
            <a:chExt cx="2390" cy="1006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866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408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83565" y="3881755"/>
            <a:ext cx="582930" cy="744220"/>
            <a:chOff x="5079" y="3941"/>
            <a:chExt cx="918" cy="1172"/>
          </a:xfrm>
        </p:grpSpPr>
        <p:sp>
          <p:nvSpPr>
            <p:cNvPr id="12" name="矩形 11"/>
            <p:cNvSpPr/>
            <p:nvPr/>
          </p:nvSpPr>
          <p:spPr>
            <a:xfrm>
              <a:off x="5079" y="394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BL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9" y="4801"/>
              <a:ext cx="918" cy="312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6135" y="3881755"/>
            <a:ext cx="582930" cy="744220"/>
            <a:chOff x="5079" y="3941"/>
            <a:chExt cx="918" cy="1172"/>
          </a:xfrm>
        </p:grpSpPr>
        <p:sp>
          <p:nvSpPr>
            <p:cNvPr id="16" name="矩形 15"/>
            <p:cNvSpPr/>
            <p:nvPr/>
          </p:nvSpPr>
          <p:spPr>
            <a:xfrm>
              <a:off x="5079" y="394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BR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79" y="4801"/>
              <a:ext cx="918" cy="312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12140" y="4805045"/>
            <a:ext cx="5251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162810" y="4805045"/>
            <a:ext cx="5251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6038850" y="1494155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A</a:t>
            </a:r>
            <a:endParaRPr lang="en-US" altLang="zh-CN" sz="200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5599430" y="2070100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159375" y="2662556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578600" y="2070100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809105" y="2708910"/>
            <a:ext cx="582930" cy="744220"/>
            <a:chOff x="5079" y="3941"/>
            <a:chExt cx="918" cy="1172"/>
          </a:xfrm>
        </p:grpSpPr>
        <p:sp>
          <p:nvSpPr>
            <p:cNvPr id="26" name="矩形 25"/>
            <p:cNvSpPr/>
            <p:nvPr/>
          </p:nvSpPr>
          <p:spPr>
            <a:xfrm>
              <a:off x="5079" y="394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AR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9" y="4801"/>
              <a:ext cx="918" cy="312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38053" y="3242945"/>
            <a:ext cx="1517650" cy="638810"/>
            <a:chOff x="1866" y="4782"/>
            <a:chExt cx="2390" cy="1006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1866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408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440555" y="3881755"/>
            <a:ext cx="582930" cy="744220"/>
            <a:chOff x="5079" y="3941"/>
            <a:chExt cx="918" cy="1172"/>
          </a:xfrm>
        </p:grpSpPr>
        <p:sp>
          <p:nvSpPr>
            <p:cNvPr id="32" name="矩形 31"/>
            <p:cNvSpPr/>
            <p:nvPr/>
          </p:nvSpPr>
          <p:spPr>
            <a:xfrm>
              <a:off x="5079" y="394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BL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079" y="4801"/>
              <a:ext cx="918" cy="312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53125" y="3881755"/>
            <a:ext cx="582930" cy="744220"/>
            <a:chOff x="5079" y="3941"/>
            <a:chExt cx="918" cy="1172"/>
          </a:xfrm>
        </p:grpSpPr>
        <p:sp>
          <p:nvSpPr>
            <p:cNvPr id="35" name="矩形 34"/>
            <p:cNvSpPr/>
            <p:nvPr/>
          </p:nvSpPr>
          <p:spPr>
            <a:xfrm>
              <a:off x="5079" y="394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BR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079" y="4801"/>
              <a:ext cx="918" cy="312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394835" y="4792345"/>
            <a:ext cx="68961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H+1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019800" y="4805045"/>
            <a:ext cx="5251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838315" y="3529330"/>
            <a:ext cx="5251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40" name="椭圆 39"/>
          <p:cNvSpPr/>
          <p:nvPr/>
        </p:nvSpPr>
        <p:spPr>
          <a:xfrm>
            <a:off x="9424035" y="1494155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8984615" y="2070100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9963785" y="2070100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8643620" y="2708910"/>
            <a:ext cx="582930" cy="744220"/>
            <a:chOff x="5079" y="3941"/>
            <a:chExt cx="918" cy="1172"/>
          </a:xfrm>
        </p:grpSpPr>
        <p:sp>
          <p:nvSpPr>
            <p:cNvPr id="45" name="矩形 44"/>
            <p:cNvSpPr/>
            <p:nvPr/>
          </p:nvSpPr>
          <p:spPr>
            <a:xfrm>
              <a:off x="5079" y="394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BL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79" y="4801"/>
              <a:ext cx="918" cy="312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8590280" y="3529330"/>
            <a:ext cx="68961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H+1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498965" y="4792345"/>
            <a:ext cx="5251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10223500" y="3529330"/>
            <a:ext cx="5251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9" name="椭圆 58"/>
          <p:cNvSpPr/>
          <p:nvPr/>
        </p:nvSpPr>
        <p:spPr>
          <a:xfrm>
            <a:off x="10190798" y="270891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A</a:t>
            </a:r>
            <a:endParaRPr lang="en-US" altLang="zh-CN" sz="2000"/>
          </a:p>
        </p:txBody>
      </p:sp>
      <p:grpSp>
        <p:nvGrpSpPr>
          <p:cNvPr id="69" name="组合 68"/>
          <p:cNvGrpSpPr/>
          <p:nvPr/>
        </p:nvGrpSpPr>
        <p:grpSpPr>
          <a:xfrm>
            <a:off x="9480550" y="3337560"/>
            <a:ext cx="2095500" cy="1383030"/>
            <a:chOff x="15672" y="5185"/>
            <a:chExt cx="3300" cy="2178"/>
          </a:xfrm>
        </p:grpSpPr>
        <p:grpSp>
          <p:nvGrpSpPr>
            <p:cNvPr id="60" name="组合 59"/>
            <p:cNvGrpSpPr/>
            <p:nvPr/>
          </p:nvGrpSpPr>
          <p:grpSpPr>
            <a:xfrm>
              <a:off x="16141" y="5185"/>
              <a:ext cx="2390" cy="1006"/>
              <a:chOff x="1866" y="4782"/>
              <a:chExt cx="2390" cy="1006"/>
            </a:xfrm>
          </p:grpSpPr>
          <p:cxnSp>
            <p:nvCxnSpPr>
              <p:cNvPr id="61" name="直接连接符 60"/>
              <p:cNvCxnSpPr/>
              <p:nvPr/>
            </p:nvCxnSpPr>
            <p:spPr>
              <a:xfrm flipH="1">
                <a:off x="1866" y="4782"/>
                <a:ext cx="848" cy="1006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3408" y="4782"/>
                <a:ext cx="848" cy="1006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/>
            <p:cNvGrpSpPr/>
            <p:nvPr/>
          </p:nvGrpSpPr>
          <p:grpSpPr>
            <a:xfrm>
              <a:off x="15672" y="6191"/>
              <a:ext cx="918" cy="1172"/>
              <a:chOff x="5079" y="3941"/>
              <a:chExt cx="918" cy="1172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BL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8054" y="6191"/>
              <a:ext cx="918" cy="1172"/>
              <a:chOff x="5079" y="3941"/>
              <a:chExt cx="918" cy="1172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BR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11022330" y="4805045"/>
            <a:ext cx="5251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71" name="上弧形箭头 70"/>
          <p:cNvSpPr/>
          <p:nvPr/>
        </p:nvSpPr>
        <p:spPr>
          <a:xfrm>
            <a:off x="6031230" y="2275205"/>
            <a:ext cx="682625" cy="433705"/>
          </a:xfrm>
          <a:prstGeom prst="curvedDownArrow">
            <a:avLst/>
          </a:prstGeom>
          <a:solidFill>
            <a:srgbClr val="45BE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圆角矩形标注 71"/>
          <p:cNvSpPr/>
          <p:nvPr/>
        </p:nvSpPr>
        <p:spPr>
          <a:xfrm>
            <a:off x="3535680" y="1303020"/>
            <a:ext cx="2181860" cy="433705"/>
          </a:xfrm>
          <a:prstGeom prst="wedgeRoundRectCallout">
            <a:avLst>
              <a:gd name="adj1" fmla="val 66079"/>
              <a:gd name="adj2" fmla="val -196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最小不平衡子树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左箭头 72"/>
          <p:cNvSpPr/>
          <p:nvPr/>
        </p:nvSpPr>
        <p:spPr>
          <a:xfrm flipH="1">
            <a:off x="3862070" y="2922270"/>
            <a:ext cx="999490" cy="607060"/>
          </a:xfrm>
          <a:prstGeom prst="leftArrow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LL</a:t>
            </a:r>
            <a:r>
              <a:rPr lang="zh-CN" altLang="en-US" sz="1600">
                <a:latin typeface="微软雅黑" charset="0"/>
                <a:ea typeface="微软雅黑" charset="0"/>
              </a:rPr>
              <a:t>插入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74" name="左箭头 73"/>
          <p:cNvSpPr/>
          <p:nvPr/>
        </p:nvSpPr>
        <p:spPr>
          <a:xfrm flipH="1">
            <a:off x="7520940" y="2922270"/>
            <a:ext cx="999490" cy="60706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右旋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B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5" name="圆角矩形标注 74"/>
          <p:cNvSpPr/>
          <p:nvPr/>
        </p:nvSpPr>
        <p:spPr>
          <a:xfrm>
            <a:off x="6838315" y="3994150"/>
            <a:ext cx="2305685" cy="638810"/>
          </a:xfrm>
          <a:prstGeom prst="wedgeRoundRectCallout">
            <a:avLst>
              <a:gd name="adj1" fmla="val -23748"/>
              <a:gd name="adj2" fmla="val -991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目标：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恢复平衡；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保持二叉排序树特性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556385" y="1632585"/>
            <a:ext cx="42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77" name="文本框 76"/>
          <p:cNvSpPr txBox="1"/>
          <p:nvPr/>
        </p:nvSpPr>
        <p:spPr>
          <a:xfrm>
            <a:off x="6890385" y="1632585"/>
            <a:ext cx="42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78" name="文本框 77"/>
          <p:cNvSpPr txBox="1"/>
          <p:nvPr/>
        </p:nvSpPr>
        <p:spPr>
          <a:xfrm>
            <a:off x="4738370" y="2310130"/>
            <a:ext cx="42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79" name="文本框 78"/>
          <p:cNvSpPr txBox="1"/>
          <p:nvPr/>
        </p:nvSpPr>
        <p:spPr>
          <a:xfrm>
            <a:off x="10275570" y="1631950"/>
            <a:ext cx="42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80" name="文本框 79"/>
          <p:cNvSpPr txBox="1"/>
          <p:nvPr/>
        </p:nvSpPr>
        <p:spPr>
          <a:xfrm>
            <a:off x="11126470" y="2844165"/>
            <a:ext cx="42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81" name="文本框 80"/>
          <p:cNvSpPr txBox="1"/>
          <p:nvPr/>
        </p:nvSpPr>
        <p:spPr>
          <a:xfrm>
            <a:off x="2981325" y="3529330"/>
            <a:ext cx="5251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椭圆 19"/>
          <p:cNvSpPr/>
          <p:nvPr/>
        </p:nvSpPr>
        <p:spPr>
          <a:xfrm>
            <a:off x="5702300" y="1494155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A</a:t>
            </a:r>
            <a:endParaRPr lang="en-US" altLang="zh-CN" sz="200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5262880" y="2070100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242050" y="2070100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5670550" y="2662556"/>
            <a:ext cx="2174875" cy="2510789"/>
            <a:chOff x="6921" y="4193"/>
            <a:chExt cx="3425" cy="3954"/>
          </a:xfrm>
        </p:grpSpPr>
        <p:sp>
          <p:nvSpPr>
            <p:cNvPr id="22" name="椭圆 21"/>
            <p:cNvSpPr/>
            <p:nvPr/>
          </p:nvSpPr>
          <p:spPr>
            <a:xfrm>
              <a:off x="8125" y="4193"/>
              <a:ext cx="1063" cy="10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B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62" y="5107"/>
              <a:ext cx="2390" cy="1006"/>
              <a:chOff x="1866" y="4782"/>
              <a:chExt cx="2390" cy="1006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H="1">
                <a:off x="1866" y="4782"/>
                <a:ext cx="848" cy="1006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3408" y="4782"/>
                <a:ext cx="848" cy="1006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6993" y="6113"/>
              <a:ext cx="918" cy="1172"/>
              <a:chOff x="5079" y="3941"/>
              <a:chExt cx="918" cy="117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BL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9375" y="6113"/>
              <a:ext cx="918" cy="1172"/>
              <a:chOff x="5079" y="3941"/>
              <a:chExt cx="918" cy="117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BR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6921" y="7547"/>
              <a:ext cx="1086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345" y="7567"/>
              <a:ext cx="1001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H+1</a:t>
              </a:r>
              <a:endParaRPr lang="en-US" altLang="zh-CN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51095" y="2672080"/>
            <a:ext cx="582930" cy="1188720"/>
            <a:chOff x="10723" y="4266"/>
            <a:chExt cx="918" cy="1872"/>
          </a:xfrm>
        </p:grpSpPr>
        <p:grpSp>
          <p:nvGrpSpPr>
            <p:cNvPr id="25" name="组合 24"/>
            <p:cNvGrpSpPr/>
            <p:nvPr/>
          </p:nvGrpSpPr>
          <p:grpSpPr>
            <a:xfrm>
              <a:off x="10723" y="4266"/>
              <a:ext cx="918" cy="1172"/>
              <a:chOff x="5079" y="3941"/>
              <a:chExt cx="918" cy="11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AL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0769" y="5558"/>
              <a:ext cx="82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</p:grpSp>
      <p:sp>
        <p:nvSpPr>
          <p:cNvPr id="40" name="椭圆 39"/>
          <p:cNvSpPr/>
          <p:nvPr/>
        </p:nvSpPr>
        <p:spPr>
          <a:xfrm>
            <a:off x="9957435" y="1494155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518015" y="2070100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497185" y="2070100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10686415" y="2646680"/>
            <a:ext cx="689610" cy="1188720"/>
            <a:chOff x="13528" y="4266"/>
            <a:chExt cx="1086" cy="1872"/>
          </a:xfrm>
        </p:grpSpPr>
        <p:grpSp>
          <p:nvGrpSpPr>
            <p:cNvPr id="44" name="组合 43"/>
            <p:cNvGrpSpPr/>
            <p:nvPr/>
          </p:nvGrpSpPr>
          <p:grpSpPr>
            <a:xfrm>
              <a:off x="13612" y="4266"/>
              <a:ext cx="918" cy="1172"/>
              <a:chOff x="5079" y="3941"/>
              <a:chExt cx="918" cy="117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BL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13528" y="5558"/>
              <a:ext cx="1086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H+1</a:t>
              </a:r>
              <a:endParaRPr lang="en-US" altLang="zh-CN"/>
            </a:p>
          </p:txBody>
        </p:sp>
      </p:grpSp>
      <p:sp>
        <p:nvSpPr>
          <p:cNvPr id="71" name="上弧形箭头 70"/>
          <p:cNvSpPr/>
          <p:nvPr/>
        </p:nvSpPr>
        <p:spPr>
          <a:xfrm flipH="1">
            <a:off x="5694680" y="2275205"/>
            <a:ext cx="682625" cy="433705"/>
          </a:xfrm>
          <a:prstGeom prst="curvedDownArrow">
            <a:avLst/>
          </a:prstGeom>
          <a:solidFill>
            <a:srgbClr val="45BE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左箭头 72"/>
          <p:cNvSpPr/>
          <p:nvPr/>
        </p:nvSpPr>
        <p:spPr>
          <a:xfrm flipH="1">
            <a:off x="3511550" y="2922270"/>
            <a:ext cx="1185545" cy="607060"/>
          </a:xfrm>
          <a:prstGeom prst="leftArrow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RR</a:t>
            </a:r>
            <a:r>
              <a:rPr lang="zh-CN" altLang="en-US" sz="1600">
                <a:latin typeface="微软雅黑" charset="0"/>
                <a:ea typeface="微软雅黑" charset="0"/>
              </a:rPr>
              <a:t>插入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74" name="左箭头 73"/>
          <p:cNvSpPr/>
          <p:nvPr/>
        </p:nvSpPr>
        <p:spPr>
          <a:xfrm flipH="1">
            <a:off x="7679055" y="2922270"/>
            <a:ext cx="999490" cy="60706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左旋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B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553835" y="1632585"/>
            <a:ext cx="689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-2</a:t>
            </a:r>
            <a:endParaRPr lang="en-US" altLang="zh-CN" sz="2000"/>
          </a:p>
        </p:txBody>
      </p:sp>
      <p:sp>
        <p:nvSpPr>
          <p:cNvPr id="78" name="文本框 77"/>
          <p:cNvSpPr txBox="1"/>
          <p:nvPr/>
        </p:nvSpPr>
        <p:spPr>
          <a:xfrm>
            <a:off x="4681220" y="2310130"/>
            <a:ext cx="42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79" name="文本框 78"/>
          <p:cNvSpPr txBox="1"/>
          <p:nvPr/>
        </p:nvSpPr>
        <p:spPr>
          <a:xfrm>
            <a:off x="10808970" y="1631950"/>
            <a:ext cx="42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grpSp>
        <p:nvGrpSpPr>
          <p:cNvPr id="98" name="组合 97"/>
          <p:cNvGrpSpPr/>
          <p:nvPr/>
        </p:nvGrpSpPr>
        <p:grpSpPr>
          <a:xfrm>
            <a:off x="8515985" y="2626360"/>
            <a:ext cx="2095500" cy="2464435"/>
            <a:chOff x="14930" y="4266"/>
            <a:chExt cx="3300" cy="3881"/>
          </a:xfrm>
        </p:grpSpPr>
        <p:sp>
          <p:nvSpPr>
            <p:cNvPr id="57" name="文本框 56"/>
            <p:cNvSpPr txBox="1"/>
            <p:nvPr/>
          </p:nvSpPr>
          <p:spPr>
            <a:xfrm>
              <a:off x="14959" y="7547"/>
              <a:ext cx="82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6100" y="5558"/>
              <a:ext cx="82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59" name="椭圆 58"/>
            <p:cNvSpPr/>
            <p:nvPr/>
          </p:nvSpPr>
          <p:spPr>
            <a:xfrm>
              <a:off x="16049" y="4266"/>
              <a:ext cx="1063" cy="1063"/>
            </a:xfrm>
            <a:prstGeom prst="ellipse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A</a:t>
              </a:r>
              <a:endParaRPr lang="en-US" altLang="zh-CN" sz="2000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4930" y="5256"/>
              <a:ext cx="3300" cy="2178"/>
              <a:chOff x="15672" y="5185"/>
              <a:chExt cx="3300" cy="2178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6141" y="5185"/>
                <a:ext cx="2390" cy="1006"/>
                <a:chOff x="1866" y="4782"/>
                <a:chExt cx="2390" cy="1006"/>
              </a:xfrm>
            </p:grpSpPr>
            <p:cxnSp>
              <p:nvCxnSpPr>
                <p:cNvPr id="61" name="直接连接符 60"/>
                <p:cNvCxnSpPr/>
                <p:nvPr/>
              </p:nvCxnSpPr>
              <p:spPr>
                <a:xfrm flipH="1">
                  <a:off x="1866" y="4782"/>
                  <a:ext cx="848" cy="1006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3408" y="4782"/>
                  <a:ext cx="848" cy="1006"/>
                </a:xfrm>
                <a:prstGeom prst="line">
                  <a:avLst/>
                </a:prstGeom>
                <a:ln w="28575">
                  <a:solidFill>
                    <a:srgbClr val="1163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组合 62"/>
              <p:cNvGrpSpPr/>
              <p:nvPr/>
            </p:nvGrpSpPr>
            <p:grpSpPr>
              <a:xfrm>
                <a:off x="15672" y="6191"/>
                <a:ext cx="918" cy="1172"/>
                <a:chOff x="5079" y="3941"/>
                <a:chExt cx="918" cy="1172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BL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18054" y="6191"/>
                <a:ext cx="918" cy="1172"/>
                <a:chOff x="5079" y="3941"/>
                <a:chExt cx="918" cy="1172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BR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17358" y="7567"/>
              <a:ext cx="82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7343" y="4479"/>
              <a:ext cx="6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/>
                <a:t>0</a:t>
              </a:r>
              <a:endParaRPr lang="en-US" altLang="zh-CN" sz="2000"/>
            </a:p>
          </p:txBody>
        </p:sp>
      </p:grpSp>
      <p:sp>
        <p:nvSpPr>
          <p:cNvPr id="42" name="椭圆 41"/>
          <p:cNvSpPr/>
          <p:nvPr/>
        </p:nvSpPr>
        <p:spPr>
          <a:xfrm>
            <a:off x="1425575" y="1494155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986155" y="2070100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965325" y="2070100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645160" y="2708910"/>
            <a:ext cx="582930" cy="744220"/>
            <a:chOff x="5079" y="3941"/>
            <a:chExt cx="918" cy="1172"/>
          </a:xfrm>
        </p:grpSpPr>
        <p:sp>
          <p:nvSpPr>
            <p:cNvPr id="50" name="矩形 49"/>
            <p:cNvSpPr/>
            <p:nvPr/>
          </p:nvSpPr>
          <p:spPr>
            <a:xfrm>
              <a:off x="5079" y="394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AL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079" y="4801"/>
              <a:ext cx="918" cy="312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500505" y="4792345"/>
            <a:ext cx="5251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4" name="椭圆 53"/>
          <p:cNvSpPr/>
          <p:nvPr/>
        </p:nvSpPr>
        <p:spPr>
          <a:xfrm>
            <a:off x="2192338" y="270891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A</a:t>
            </a:r>
            <a:endParaRPr lang="en-US" altLang="zh-CN" sz="2000"/>
          </a:p>
        </p:txBody>
      </p:sp>
      <p:grpSp>
        <p:nvGrpSpPr>
          <p:cNvPr id="55" name="组合 54"/>
          <p:cNvGrpSpPr/>
          <p:nvPr/>
        </p:nvGrpSpPr>
        <p:grpSpPr>
          <a:xfrm>
            <a:off x="1482090" y="3337560"/>
            <a:ext cx="2095500" cy="1383030"/>
            <a:chOff x="15672" y="5185"/>
            <a:chExt cx="3300" cy="2178"/>
          </a:xfrm>
        </p:grpSpPr>
        <p:grpSp>
          <p:nvGrpSpPr>
            <p:cNvPr id="82" name="组合 81"/>
            <p:cNvGrpSpPr/>
            <p:nvPr/>
          </p:nvGrpSpPr>
          <p:grpSpPr>
            <a:xfrm>
              <a:off x="16141" y="5185"/>
              <a:ext cx="2390" cy="1006"/>
              <a:chOff x="1866" y="4782"/>
              <a:chExt cx="2390" cy="1006"/>
            </a:xfrm>
          </p:grpSpPr>
          <p:cxnSp>
            <p:nvCxnSpPr>
              <p:cNvPr id="83" name="直接连接符 82"/>
              <p:cNvCxnSpPr/>
              <p:nvPr/>
            </p:nvCxnSpPr>
            <p:spPr>
              <a:xfrm flipH="1">
                <a:off x="1866" y="4782"/>
                <a:ext cx="848" cy="1006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408" y="4782"/>
                <a:ext cx="848" cy="1006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84"/>
            <p:cNvGrpSpPr/>
            <p:nvPr/>
          </p:nvGrpSpPr>
          <p:grpSpPr>
            <a:xfrm>
              <a:off x="15672" y="6191"/>
              <a:ext cx="918" cy="1172"/>
              <a:chOff x="5079" y="3941"/>
              <a:chExt cx="918" cy="1172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BL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8054" y="6191"/>
              <a:ext cx="918" cy="1172"/>
              <a:chOff x="5079" y="3941"/>
              <a:chExt cx="918" cy="1172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BR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</p:grpSp>
      <p:sp>
        <p:nvSpPr>
          <p:cNvPr id="91" name="文本框 90"/>
          <p:cNvSpPr txBox="1"/>
          <p:nvPr/>
        </p:nvSpPr>
        <p:spPr>
          <a:xfrm>
            <a:off x="3023870" y="4805045"/>
            <a:ext cx="5251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2277110" y="1631950"/>
            <a:ext cx="746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-1</a:t>
            </a:r>
            <a:endParaRPr lang="en-US" altLang="zh-CN" sz="2000"/>
          </a:p>
        </p:txBody>
      </p:sp>
      <p:sp>
        <p:nvSpPr>
          <p:cNvPr id="93" name="文本框 92"/>
          <p:cNvSpPr txBox="1"/>
          <p:nvPr/>
        </p:nvSpPr>
        <p:spPr>
          <a:xfrm>
            <a:off x="2941955" y="2856230"/>
            <a:ext cx="42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94" name="文本框 93"/>
          <p:cNvSpPr txBox="1"/>
          <p:nvPr/>
        </p:nvSpPr>
        <p:spPr>
          <a:xfrm>
            <a:off x="674370" y="3529330"/>
            <a:ext cx="5251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椭圆 41"/>
          <p:cNvSpPr/>
          <p:nvPr/>
        </p:nvSpPr>
        <p:spPr>
          <a:xfrm>
            <a:off x="1731645" y="111379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292225" y="1689735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271395" y="1689735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22250" y="4411980"/>
            <a:ext cx="5251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4" name="椭圆 53"/>
          <p:cNvSpPr/>
          <p:nvPr/>
        </p:nvSpPr>
        <p:spPr>
          <a:xfrm>
            <a:off x="914083" y="2328545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 rot="0">
            <a:off x="501650" y="2957195"/>
            <a:ext cx="1517650" cy="638810"/>
            <a:chOff x="1866" y="4782"/>
            <a:chExt cx="2390" cy="1006"/>
          </a:xfrm>
        </p:grpSpPr>
        <p:cxnSp>
          <p:nvCxnSpPr>
            <p:cNvPr id="83" name="直接连接符 82"/>
            <p:cNvCxnSpPr/>
            <p:nvPr/>
          </p:nvCxnSpPr>
          <p:spPr>
            <a:xfrm flipH="1">
              <a:off x="1866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3408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 rot="0">
            <a:off x="203835" y="3596005"/>
            <a:ext cx="582930" cy="744220"/>
            <a:chOff x="5079" y="3941"/>
            <a:chExt cx="918" cy="1172"/>
          </a:xfrm>
        </p:grpSpPr>
        <p:sp>
          <p:nvSpPr>
            <p:cNvPr id="86" name="矩形 85"/>
            <p:cNvSpPr/>
            <p:nvPr/>
          </p:nvSpPr>
          <p:spPr>
            <a:xfrm>
              <a:off x="5079" y="3941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BL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079" y="4801"/>
              <a:ext cx="918" cy="312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2469515" y="1251585"/>
            <a:ext cx="746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93" name="文本框 92"/>
          <p:cNvSpPr txBox="1"/>
          <p:nvPr/>
        </p:nvSpPr>
        <p:spPr>
          <a:xfrm>
            <a:off x="1645285" y="2443480"/>
            <a:ext cx="626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-1</a:t>
            </a:r>
            <a:endParaRPr lang="en-US" altLang="zh-CN" sz="2000"/>
          </a:p>
        </p:txBody>
      </p:sp>
      <p:grpSp>
        <p:nvGrpSpPr>
          <p:cNvPr id="2" name="组合 1"/>
          <p:cNvGrpSpPr/>
          <p:nvPr/>
        </p:nvGrpSpPr>
        <p:grpSpPr>
          <a:xfrm>
            <a:off x="2548890" y="2328545"/>
            <a:ext cx="582930" cy="1188720"/>
            <a:chOff x="1016" y="4266"/>
            <a:chExt cx="918" cy="1872"/>
          </a:xfrm>
        </p:grpSpPr>
        <p:grpSp>
          <p:nvGrpSpPr>
            <p:cNvPr id="49" name="组合 48"/>
            <p:cNvGrpSpPr/>
            <p:nvPr/>
          </p:nvGrpSpPr>
          <p:grpSpPr>
            <a:xfrm>
              <a:off x="1016" y="4266"/>
              <a:ext cx="918" cy="1172"/>
              <a:chOff x="5079" y="3941"/>
              <a:chExt cx="918" cy="117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AR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1062" y="5558"/>
              <a:ext cx="82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</p:grpSp>
      <p:sp>
        <p:nvSpPr>
          <p:cNvPr id="71" name="上弧形箭头 70"/>
          <p:cNvSpPr/>
          <p:nvPr/>
        </p:nvSpPr>
        <p:spPr>
          <a:xfrm flipH="1">
            <a:off x="906780" y="3148965"/>
            <a:ext cx="682625" cy="433705"/>
          </a:xfrm>
          <a:prstGeom prst="curvedDownArrow">
            <a:avLst/>
          </a:prstGeom>
          <a:solidFill>
            <a:srgbClr val="45BE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31328" y="3561715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C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1310640" y="4178935"/>
            <a:ext cx="1517650" cy="638810"/>
            <a:chOff x="1866" y="4782"/>
            <a:chExt cx="2390" cy="100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1866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408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2507615" y="3698240"/>
            <a:ext cx="626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-1</a:t>
            </a:r>
            <a:endParaRPr lang="en-US" altLang="zh-CN" sz="2000"/>
          </a:p>
        </p:txBody>
      </p:sp>
      <p:grpSp>
        <p:nvGrpSpPr>
          <p:cNvPr id="8" name="组合 7"/>
          <p:cNvGrpSpPr/>
          <p:nvPr/>
        </p:nvGrpSpPr>
        <p:grpSpPr>
          <a:xfrm>
            <a:off x="915035" y="4817745"/>
            <a:ext cx="675640" cy="1188720"/>
            <a:chOff x="944" y="4266"/>
            <a:chExt cx="1064" cy="1872"/>
          </a:xfrm>
        </p:grpSpPr>
        <p:grpSp>
          <p:nvGrpSpPr>
            <p:cNvPr id="9" name="组合 8"/>
            <p:cNvGrpSpPr/>
            <p:nvPr/>
          </p:nvGrpSpPr>
          <p:grpSpPr>
            <a:xfrm>
              <a:off x="1016" y="4266"/>
              <a:ext cx="918" cy="1172"/>
              <a:chOff x="5079" y="3941"/>
              <a:chExt cx="918" cy="117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CL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944" y="5558"/>
              <a:ext cx="1064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H-1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29205" y="4817745"/>
            <a:ext cx="582930" cy="1188720"/>
            <a:chOff x="1016" y="4266"/>
            <a:chExt cx="918" cy="1872"/>
          </a:xfrm>
        </p:grpSpPr>
        <p:grpSp>
          <p:nvGrpSpPr>
            <p:cNvPr id="14" name="组合 13"/>
            <p:cNvGrpSpPr/>
            <p:nvPr/>
          </p:nvGrpSpPr>
          <p:grpSpPr>
            <a:xfrm>
              <a:off x="1016" y="4266"/>
              <a:ext cx="918" cy="1172"/>
              <a:chOff x="5079" y="3941"/>
              <a:chExt cx="918" cy="117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CR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062" y="5558"/>
              <a:ext cx="82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</p:grpSp>
      <p:sp>
        <p:nvSpPr>
          <p:cNvPr id="74" name="左箭头 73"/>
          <p:cNvSpPr/>
          <p:nvPr/>
        </p:nvSpPr>
        <p:spPr>
          <a:xfrm flipH="1">
            <a:off x="3498850" y="3148965"/>
            <a:ext cx="999490" cy="60706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左旋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C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205855" y="111379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5766435" y="1689735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745605" y="1689735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388293" y="2328545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C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 rot="0">
            <a:off x="4975860" y="2957195"/>
            <a:ext cx="1517650" cy="638810"/>
            <a:chOff x="1866" y="4782"/>
            <a:chExt cx="2390" cy="1006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1866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408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6205855" y="3596005"/>
            <a:ext cx="582930" cy="1184275"/>
            <a:chOff x="7405" y="5663"/>
            <a:chExt cx="918" cy="1865"/>
          </a:xfrm>
        </p:grpSpPr>
        <p:sp>
          <p:nvSpPr>
            <p:cNvPr id="22" name="文本框 21"/>
            <p:cNvSpPr txBox="1"/>
            <p:nvPr/>
          </p:nvSpPr>
          <p:spPr>
            <a:xfrm>
              <a:off x="7434" y="6948"/>
              <a:ext cx="82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  <p:grpSp>
          <p:nvGrpSpPr>
            <p:cNvPr id="28" name="组合 27"/>
            <p:cNvGrpSpPr/>
            <p:nvPr/>
          </p:nvGrpSpPr>
          <p:grpSpPr>
            <a:xfrm rot="0">
              <a:off x="7405" y="5663"/>
              <a:ext cx="918" cy="1172"/>
              <a:chOff x="5079" y="3941"/>
              <a:chExt cx="918" cy="117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CR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6943725" y="1251585"/>
            <a:ext cx="746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32" name="文本框 31"/>
          <p:cNvSpPr txBox="1"/>
          <p:nvPr/>
        </p:nvSpPr>
        <p:spPr>
          <a:xfrm>
            <a:off x="6119495" y="2443480"/>
            <a:ext cx="626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1</a:t>
            </a:r>
            <a:endParaRPr lang="en-US" altLang="zh-CN" sz="2000"/>
          </a:p>
        </p:txBody>
      </p:sp>
      <p:grpSp>
        <p:nvGrpSpPr>
          <p:cNvPr id="33" name="组合 32"/>
          <p:cNvGrpSpPr/>
          <p:nvPr/>
        </p:nvGrpSpPr>
        <p:grpSpPr>
          <a:xfrm>
            <a:off x="7023100" y="2328545"/>
            <a:ext cx="582930" cy="1188720"/>
            <a:chOff x="1016" y="4266"/>
            <a:chExt cx="918" cy="1872"/>
          </a:xfrm>
        </p:grpSpPr>
        <p:grpSp>
          <p:nvGrpSpPr>
            <p:cNvPr id="34" name="组合 33"/>
            <p:cNvGrpSpPr/>
            <p:nvPr/>
          </p:nvGrpSpPr>
          <p:grpSpPr>
            <a:xfrm>
              <a:off x="1016" y="4266"/>
              <a:ext cx="918" cy="1172"/>
              <a:chOff x="5079" y="3941"/>
              <a:chExt cx="918" cy="117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AR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1062" y="5558"/>
              <a:ext cx="82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779520" y="3561715"/>
            <a:ext cx="2243455" cy="2444750"/>
            <a:chOff x="8525" y="5609"/>
            <a:chExt cx="3533" cy="3850"/>
          </a:xfrm>
        </p:grpSpPr>
        <p:sp>
          <p:nvSpPr>
            <p:cNvPr id="39" name="椭圆 38"/>
            <p:cNvSpPr/>
            <p:nvPr/>
          </p:nvSpPr>
          <p:spPr>
            <a:xfrm>
              <a:off x="9811" y="5609"/>
              <a:ext cx="1063" cy="10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B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 rot="0">
              <a:off x="9148" y="6581"/>
              <a:ext cx="2390" cy="1006"/>
              <a:chOff x="1866" y="4782"/>
              <a:chExt cx="2390" cy="1006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H="1">
                <a:off x="1866" y="4782"/>
                <a:ext cx="848" cy="1006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3408" y="4782"/>
                <a:ext cx="848" cy="1006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/>
            <p:cNvSpPr txBox="1"/>
            <p:nvPr/>
          </p:nvSpPr>
          <p:spPr>
            <a:xfrm>
              <a:off x="11033" y="5824"/>
              <a:ext cx="98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/>
                <a:t>1</a:t>
              </a:r>
              <a:endParaRPr lang="en-US" altLang="zh-CN" sz="200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8525" y="7587"/>
              <a:ext cx="1064" cy="1872"/>
              <a:chOff x="944" y="4266"/>
              <a:chExt cx="1064" cy="1872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016" y="4266"/>
                <a:ext cx="918" cy="1172"/>
                <a:chOff x="5079" y="3941"/>
                <a:chExt cx="918" cy="1172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BL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944" y="5558"/>
                <a:ext cx="1064" cy="5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/>
                  <a:t>H</a:t>
                </a:r>
                <a:endParaRPr lang="en-US" altLang="zh-CN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10994" y="7587"/>
              <a:ext cx="1064" cy="1872"/>
              <a:chOff x="943" y="4266"/>
              <a:chExt cx="1064" cy="1872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1016" y="4266"/>
                <a:ext cx="918" cy="1172"/>
                <a:chOff x="5079" y="3941"/>
                <a:chExt cx="918" cy="1172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CL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62" name="文本框 61"/>
              <p:cNvSpPr txBox="1"/>
              <p:nvPr/>
            </p:nvSpPr>
            <p:spPr>
              <a:xfrm>
                <a:off x="943" y="5558"/>
                <a:ext cx="1064" cy="5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/>
                  <a:t>H-1</a:t>
                </a:r>
                <a:endParaRPr lang="en-US" altLang="zh-CN"/>
              </a:p>
            </p:txBody>
          </p:sp>
        </p:grpSp>
      </p:grpSp>
      <p:sp>
        <p:nvSpPr>
          <p:cNvPr id="63" name="上弧形箭头 62"/>
          <p:cNvSpPr/>
          <p:nvPr/>
        </p:nvSpPr>
        <p:spPr>
          <a:xfrm>
            <a:off x="6205855" y="1894840"/>
            <a:ext cx="682625" cy="433705"/>
          </a:xfrm>
          <a:prstGeom prst="curvedDownArrow">
            <a:avLst/>
          </a:prstGeom>
          <a:solidFill>
            <a:srgbClr val="45BE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左箭头 65"/>
          <p:cNvSpPr/>
          <p:nvPr/>
        </p:nvSpPr>
        <p:spPr>
          <a:xfrm flipH="1">
            <a:off x="7783830" y="3148965"/>
            <a:ext cx="999490" cy="60706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右旋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C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918383" y="1770380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C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 rot="0">
            <a:off x="9497060" y="2357120"/>
            <a:ext cx="1517650" cy="638810"/>
            <a:chOff x="1866" y="4782"/>
            <a:chExt cx="2390" cy="1006"/>
          </a:xfrm>
        </p:grpSpPr>
        <p:cxnSp>
          <p:nvCxnSpPr>
            <p:cNvPr id="69" name="直接连接符 68"/>
            <p:cNvCxnSpPr/>
            <p:nvPr/>
          </p:nvCxnSpPr>
          <p:spPr>
            <a:xfrm flipH="1">
              <a:off x="1866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408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椭圆 72"/>
          <p:cNvSpPr/>
          <p:nvPr/>
        </p:nvSpPr>
        <p:spPr>
          <a:xfrm>
            <a:off x="8992870" y="2992755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590280" y="2750185"/>
            <a:ext cx="52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1</a:t>
            </a:r>
            <a:endParaRPr lang="en-US" altLang="zh-CN" sz="2000"/>
          </a:p>
        </p:txBody>
      </p:sp>
      <p:grpSp>
        <p:nvGrpSpPr>
          <p:cNvPr id="105" name="组合 104"/>
          <p:cNvGrpSpPr/>
          <p:nvPr/>
        </p:nvGrpSpPr>
        <p:grpSpPr>
          <a:xfrm>
            <a:off x="8337550" y="3568700"/>
            <a:ext cx="1842770" cy="1868805"/>
            <a:chOff x="13529" y="5620"/>
            <a:chExt cx="2902" cy="2943"/>
          </a:xfrm>
        </p:grpSpPr>
        <p:grpSp>
          <p:nvGrpSpPr>
            <p:cNvPr id="75" name="组合 74"/>
            <p:cNvGrpSpPr/>
            <p:nvPr/>
          </p:nvGrpSpPr>
          <p:grpSpPr>
            <a:xfrm rot="0">
              <a:off x="14060" y="5620"/>
              <a:ext cx="1839" cy="1071"/>
              <a:chOff x="2028" y="4717"/>
              <a:chExt cx="1839" cy="1071"/>
            </a:xfrm>
          </p:grpSpPr>
          <p:cxnSp>
            <p:nvCxnSpPr>
              <p:cNvPr id="76" name="直接连接符 75"/>
              <p:cNvCxnSpPr>
                <a:endCxn id="81" idx="0"/>
              </p:cNvCxnSpPr>
              <p:nvPr/>
            </p:nvCxnSpPr>
            <p:spPr>
              <a:xfrm flipH="1">
                <a:off x="2028" y="4782"/>
                <a:ext cx="686" cy="1006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73" idx="5"/>
                <a:endCxn id="99" idx="0"/>
              </p:cNvCxnSpPr>
              <p:nvPr/>
            </p:nvCxnSpPr>
            <p:spPr>
              <a:xfrm>
                <a:off x="3417" y="4717"/>
                <a:ext cx="450" cy="1071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 rot="0">
              <a:off x="13529" y="6691"/>
              <a:ext cx="1064" cy="1872"/>
              <a:chOff x="944" y="4266"/>
              <a:chExt cx="1064" cy="1872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016" y="4266"/>
                <a:ext cx="918" cy="1172"/>
                <a:chOff x="5079" y="3941"/>
                <a:chExt cx="918" cy="1172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BL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96" name="文本框 95"/>
              <p:cNvSpPr txBox="1"/>
              <p:nvPr/>
            </p:nvSpPr>
            <p:spPr>
              <a:xfrm>
                <a:off x="944" y="5558"/>
                <a:ext cx="1064" cy="5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/>
                  <a:t>H</a:t>
                </a:r>
                <a:endParaRPr lang="en-US" altLang="zh-CN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 rot="0">
              <a:off x="15367" y="6691"/>
              <a:ext cx="1064" cy="1872"/>
              <a:chOff x="943" y="4266"/>
              <a:chExt cx="1064" cy="1872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1016" y="4266"/>
                <a:ext cx="918" cy="1172"/>
                <a:chOff x="5079" y="3941"/>
                <a:chExt cx="918" cy="1172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CL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101" name="文本框 100"/>
              <p:cNvSpPr txBox="1"/>
              <p:nvPr/>
            </p:nvSpPr>
            <p:spPr>
              <a:xfrm>
                <a:off x="943" y="5558"/>
                <a:ext cx="1064" cy="5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/>
                  <a:t>H-1</a:t>
                </a:r>
                <a:endParaRPr lang="en-US" altLang="zh-CN"/>
              </a:p>
            </p:txBody>
          </p:sp>
        </p:grpSp>
      </p:grpSp>
      <p:sp>
        <p:nvSpPr>
          <p:cNvPr id="102" name="文本框 101"/>
          <p:cNvSpPr txBox="1"/>
          <p:nvPr/>
        </p:nvSpPr>
        <p:spPr>
          <a:xfrm>
            <a:off x="8966200" y="1894840"/>
            <a:ext cx="626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103" name="椭圆 102"/>
          <p:cNvSpPr/>
          <p:nvPr/>
        </p:nvSpPr>
        <p:spPr>
          <a:xfrm>
            <a:off x="10825480" y="299085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1315065" y="2673985"/>
            <a:ext cx="462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grpSp>
        <p:nvGrpSpPr>
          <p:cNvPr id="106" name="组合 105"/>
          <p:cNvGrpSpPr/>
          <p:nvPr/>
        </p:nvGrpSpPr>
        <p:grpSpPr>
          <a:xfrm>
            <a:off x="10272395" y="3566795"/>
            <a:ext cx="1842770" cy="1870710"/>
            <a:chOff x="13529" y="5617"/>
            <a:chExt cx="2902" cy="2946"/>
          </a:xfrm>
        </p:grpSpPr>
        <p:grpSp>
          <p:nvGrpSpPr>
            <p:cNvPr id="107" name="组合 106"/>
            <p:cNvGrpSpPr/>
            <p:nvPr/>
          </p:nvGrpSpPr>
          <p:grpSpPr>
            <a:xfrm rot="0">
              <a:off x="14060" y="5617"/>
              <a:ext cx="1839" cy="1074"/>
              <a:chOff x="2028" y="4714"/>
              <a:chExt cx="1839" cy="1074"/>
            </a:xfrm>
          </p:grpSpPr>
          <p:cxnSp>
            <p:nvCxnSpPr>
              <p:cNvPr id="108" name="直接连接符 107"/>
              <p:cNvCxnSpPr>
                <a:stCxn id="103" idx="3"/>
                <a:endCxn id="112" idx="0"/>
              </p:cNvCxnSpPr>
              <p:nvPr/>
            </p:nvCxnSpPr>
            <p:spPr>
              <a:xfrm flipH="1">
                <a:off x="2028" y="4714"/>
                <a:ext cx="477" cy="1074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03" idx="5"/>
                <a:endCxn id="117" idx="0"/>
              </p:cNvCxnSpPr>
              <p:nvPr/>
            </p:nvCxnSpPr>
            <p:spPr>
              <a:xfrm>
                <a:off x="3256" y="4714"/>
                <a:ext cx="611" cy="1074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 rot="0">
              <a:off x="13529" y="6691"/>
              <a:ext cx="1064" cy="1872"/>
              <a:chOff x="944" y="4266"/>
              <a:chExt cx="1064" cy="1872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1016" y="4266"/>
                <a:ext cx="918" cy="1172"/>
                <a:chOff x="5079" y="3941"/>
                <a:chExt cx="918" cy="1172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CR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114" name="文本框 113"/>
              <p:cNvSpPr txBox="1"/>
              <p:nvPr/>
            </p:nvSpPr>
            <p:spPr>
              <a:xfrm>
                <a:off x="944" y="5558"/>
                <a:ext cx="1064" cy="5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/>
                  <a:t>H</a:t>
                </a:r>
                <a:endParaRPr lang="en-US" altLang="zh-CN"/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 rot="0">
              <a:off x="15367" y="6691"/>
              <a:ext cx="1064" cy="1872"/>
              <a:chOff x="943" y="4266"/>
              <a:chExt cx="1064" cy="1872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1016" y="4266"/>
                <a:ext cx="918" cy="1172"/>
                <a:chOff x="5079" y="3941"/>
                <a:chExt cx="918" cy="1172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AR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119" name="文本框 118"/>
              <p:cNvSpPr txBox="1"/>
              <p:nvPr/>
            </p:nvSpPr>
            <p:spPr>
              <a:xfrm>
                <a:off x="943" y="5558"/>
                <a:ext cx="1064" cy="5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/>
                  <a:t>H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椭圆 41"/>
          <p:cNvSpPr/>
          <p:nvPr/>
        </p:nvSpPr>
        <p:spPr>
          <a:xfrm>
            <a:off x="1224280" y="111379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784860" y="1689735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764030" y="1689735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962150" y="1251585"/>
            <a:ext cx="746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-2</a:t>
            </a:r>
            <a:endParaRPr lang="en-US" altLang="zh-CN" sz="2000"/>
          </a:p>
        </p:txBody>
      </p:sp>
      <p:grpSp>
        <p:nvGrpSpPr>
          <p:cNvPr id="2" name="组合 1"/>
          <p:cNvGrpSpPr/>
          <p:nvPr/>
        </p:nvGrpSpPr>
        <p:grpSpPr>
          <a:xfrm>
            <a:off x="457200" y="2328545"/>
            <a:ext cx="582930" cy="1188720"/>
            <a:chOff x="1016" y="4266"/>
            <a:chExt cx="918" cy="1872"/>
          </a:xfrm>
        </p:grpSpPr>
        <p:grpSp>
          <p:nvGrpSpPr>
            <p:cNvPr id="49" name="组合 48"/>
            <p:cNvGrpSpPr/>
            <p:nvPr/>
          </p:nvGrpSpPr>
          <p:grpSpPr>
            <a:xfrm>
              <a:off x="1016" y="4266"/>
              <a:ext cx="918" cy="1172"/>
              <a:chOff x="5079" y="3941"/>
              <a:chExt cx="918" cy="117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AL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1062" y="5558"/>
              <a:ext cx="82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</p:grpSp>
      <p:sp>
        <p:nvSpPr>
          <p:cNvPr id="54" name="椭圆 53"/>
          <p:cNvSpPr/>
          <p:nvPr/>
        </p:nvSpPr>
        <p:spPr>
          <a:xfrm>
            <a:off x="2016760" y="2328545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 rot="0">
            <a:off x="1604010" y="2957195"/>
            <a:ext cx="1517650" cy="638810"/>
            <a:chOff x="1866" y="4782"/>
            <a:chExt cx="2390" cy="1006"/>
          </a:xfrm>
        </p:grpSpPr>
        <p:cxnSp>
          <p:nvCxnSpPr>
            <p:cNvPr id="83" name="直接连接符 82"/>
            <p:cNvCxnSpPr/>
            <p:nvPr/>
          </p:nvCxnSpPr>
          <p:spPr>
            <a:xfrm flipH="1">
              <a:off x="1866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3408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852420" y="3596005"/>
            <a:ext cx="582930" cy="1184275"/>
            <a:chOff x="2856" y="5663"/>
            <a:chExt cx="918" cy="1865"/>
          </a:xfrm>
        </p:grpSpPr>
        <p:sp>
          <p:nvSpPr>
            <p:cNvPr id="52" name="文本框 51"/>
            <p:cNvSpPr txBox="1"/>
            <p:nvPr/>
          </p:nvSpPr>
          <p:spPr>
            <a:xfrm>
              <a:off x="2885" y="6948"/>
              <a:ext cx="82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  <p:grpSp>
          <p:nvGrpSpPr>
            <p:cNvPr id="85" name="组合 84"/>
            <p:cNvGrpSpPr/>
            <p:nvPr/>
          </p:nvGrpSpPr>
          <p:grpSpPr>
            <a:xfrm rot="0">
              <a:off x="2856" y="5663"/>
              <a:ext cx="918" cy="1172"/>
              <a:chOff x="5079" y="3941"/>
              <a:chExt cx="918" cy="1172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BR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</p:grpSp>
      <p:sp>
        <p:nvSpPr>
          <p:cNvPr id="93" name="文本框 92"/>
          <p:cNvSpPr txBox="1"/>
          <p:nvPr/>
        </p:nvSpPr>
        <p:spPr>
          <a:xfrm>
            <a:off x="2747645" y="2443480"/>
            <a:ext cx="626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71" name="上弧形箭头 70"/>
          <p:cNvSpPr/>
          <p:nvPr/>
        </p:nvSpPr>
        <p:spPr>
          <a:xfrm>
            <a:off x="2009140" y="3148965"/>
            <a:ext cx="682625" cy="433705"/>
          </a:xfrm>
          <a:prstGeom prst="curvedDownArrow">
            <a:avLst/>
          </a:prstGeom>
          <a:solidFill>
            <a:srgbClr val="45BE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211580" y="3561715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C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790575" y="4178935"/>
            <a:ext cx="1517650" cy="638810"/>
            <a:chOff x="1866" y="4782"/>
            <a:chExt cx="2390" cy="100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1866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408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542290" y="3736340"/>
            <a:ext cx="525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1</a:t>
            </a:r>
            <a:endParaRPr lang="en-US" altLang="zh-CN" sz="2000"/>
          </a:p>
        </p:txBody>
      </p:sp>
      <p:grpSp>
        <p:nvGrpSpPr>
          <p:cNvPr id="8" name="组合 7"/>
          <p:cNvGrpSpPr/>
          <p:nvPr/>
        </p:nvGrpSpPr>
        <p:grpSpPr>
          <a:xfrm rot="0">
            <a:off x="394970" y="4817745"/>
            <a:ext cx="675640" cy="1188720"/>
            <a:chOff x="944" y="4266"/>
            <a:chExt cx="1064" cy="1872"/>
          </a:xfrm>
        </p:grpSpPr>
        <p:grpSp>
          <p:nvGrpSpPr>
            <p:cNvPr id="9" name="组合 8"/>
            <p:cNvGrpSpPr/>
            <p:nvPr/>
          </p:nvGrpSpPr>
          <p:grpSpPr>
            <a:xfrm>
              <a:off x="1016" y="4266"/>
              <a:ext cx="918" cy="1172"/>
              <a:chOff x="5079" y="3941"/>
              <a:chExt cx="918" cy="117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CL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944" y="5558"/>
              <a:ext cx="1064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 rot="0">
            <a:off x="1962150" y="4817745"/>
            <a:ext cx="681990" cy="1188720"/>
            <a:chOff x="942" y="4266"/>
            <a:chExt cx="1074" cy="1872"/>
          </a:xfrm>
        </p:grpSpPr>
        <p:grpSp>
          <p:nvGrpSpPr>
            <p:cNvPr id="14" name="组合 13"/>
            <p:cNvGrpSpPr/>
            <p:nvPr/>
          </p:nvGrpSpPr>
          <p:grpSpPr>
            <a:xfrm>
              <a:off x="1016" y="4266"/>
              <a:ext cx="918" cy="1172"/>
              <a:chOff x="5079" y="3941"/>
              <a:chExt cx="918" cy="117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CR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942" y="5558"/>
              <a:ext cx="1074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H-1</a:t>
              </a:r>
              <a:endParaRPr lang="en-US" altLang="zh-CN"/>
            </a:p>
          </p:txBody>
        </p:sp>
      </p:grpSp>
      <p:sp>
        <p:nvSpPr>
          <p:cNvPr id="74" name="左箭头 73"/>
          <p:cNvSpPr/>
          <p:nvPr/>
        </p:nvSpPr>
        <p:spPr>
          <a:xfrm flipH="1">
            <a:off x="3366135" y="2717800"/>
            <a:ext cx="999490" cy="60706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右旋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C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264150" y="111379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824730" y="1689735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803900" y="1689735"/>
            <a:ext cx="538480" cy="6388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02020" y="1251585"/>
            <a:ext cx="746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-2</a:t>
            </a:r>
            <a:endParaRPr lang="en-US" altLang="zh-CN" sz="2000"/>
          </a:p>
        </p:txBody>
      </p:sp>
      <p:grpSp>
        <p:nvGrpSpPr>
          <p:cNvPr id="24" name="组合 23"/>
          <p:cNvGrpSpPr/>
          <p:nvPr/>
        </p:nvGrpSpPr>
        <p:grpSpPr>
          <a:xfrm>
            <a:off x="4497070" y="2328545"/>
            <a:ext cx="582930" cy="1188720"/>
            <a:chOff x="1016" y="4266"/>
            <a:chExt cx="918" cy="1872"/>
          </a:xfrm>
        </p:grpSpPr>
        <p:grpSp>
          <p:nvGrpSpPr>
            <p:cNvPr id="25" name="组合 24"/>
            <p:cNvGrpSpPr/>
            <p:nvPr/>
          </p:nvGrpSpPr>
          <p:grpSpPr>
            <a:xfrm>
              <a:off x="1016" y="4266"/>
              <a:ext cx="918" cy="1172"/>
              <a:chOff x="5079" y="3941"/>
              <a:chExt cx="918" cy="117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AL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062" y="5558"/>
              <a:ext cx="82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</p:grpSp>
      <p:sp>
        <p:nvSpPr>
          <p:cNvPr id="30" name="椭圆 29"/>
          <p:cNvSpPr/>
          <p:nvPr/>
        </p:nvSpPr>
        <p:spPr>
          <a:xfrm>
            <a:off x="6056630" y="2328545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C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 rot="0">
            <a:off x="5643880" y="2957195"/>
            <a:ext cx="1517650" cy="638810"/>
            <a:chOff x="1866" y="4782"/>
            <a:chExt cx="2390" cy="1006"/>
          </a:xfrm>
        </p:grpSpPr>
        <p:cxnSp>
          <p:nvCxnSpPr>
            <p:cNvPr id="32" name="直接连接符 31"/>
            <p:cNvCxnSpPr/>
            <p:nvPr/>
          </p:nvCxnSpPr>
          <p:spPr>
            <a:xfrm flipH="1">
              <a:off x="1866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408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282565" y="3596005"/>
            <a:ext cx="582930" cy="1184275"/>
            <a:chOff x="2856" y="5663"/>
            <a:chExt cx="918" cy="1865"/>
          </a:xfrm>
        </p:grpSpPr>
        <p:sp>
          <p:nvSpPr>
            <p:cNvPr id="35" name="文本框 34"/>
            <p:cNvSpPr txBox="1"/>
            <p:nvPr/>
          </p:nvSpPr>
          <p:spPr>
            <a:xfrm>
              <a:off x="2885" y="6948"/>
              <a:ext cx="82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  <p:grpSp>
          <p:nvGrpSpPr>
            <p:cNvPr id="36" name="组合 35"/>
            <p:cNvGrpSpPr/>
            <p:nvPr/>
          </p:nvGrpSpPr>
          <p:grpSpPr>
            <a:xfrm rot="0">
              <a:off x="2856" y="5663"/>
              <a:ext cx="918" cy="1172"/>
              <a:chOff x="5079" y="3941"/>
              <a:chExt cx="918" cy="117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5079" y="3941"/>
                <a:ext cx="918" cy="918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charset="0"/>
                    <a:ea typeface="微软雅黑" charset="0"/>
                  </a:rPr>
                  <a:t>CL</a:t>
                </a:r>
                <a:endParaRPr lang="en-US" altLang="zh-CN" b="1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079" y="4801"/>
                <a:ext cx="918" cy="312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79D7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微软雅黑" charset="0"/>
                  <a:ea typeface="微软雅黑" charset="0"/>
                </a:endParaRPr>
              </a:p>
            </p:txBody>
          </p:sp>
        </p:grpSp>
      </p:grpSp>
      <p:sp>
        <p:nvSpPr>
          <p:cNvPr id="39" name="文本框 38"/>
          <p:cNvSpPr txBox="1"/>
          <p:nvPr/>
        </p:nvSpPr>
        <p:spPr>
          <a:xfrm>
            <a:off x="6787515" y="2443480"/>
            <a:ext cx="626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-1</a:t>
            </a:r>
            <a:endParaRPr lang="en-US" altLang="zh-CN" sz="2000"/>
          </a:p>
        </p:txBody>
      </p:sp>
      <p:sp>
        <p:nvSpPr>
          <p:cNvPr id="40" name="上弧形箭头 39"/>
          <p:cNvSpPr/>
          <p:nvPr/>
        </p:nvSpPr>
        <p:spPr>
          <a:xfrm flipH="1">
            <a:off x="5271135" y="1894840"/>
            <a:ext cx="682625" cy="433705"/>
          </a:xfrm>
          <a:prstGeom prst="curvedDownArrow">
            <a:avLst/>
          </a:prstGeom>
          <a:solidFill>
            <a:srgbClr val="45BE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019800" y="3561715"/>
            <a:ext cx="2249170" cy="2444750"/>
            <a:chOff x="7269" y="5609"/>
            <a:chExt cx="3542" cy="3850"/>
          </a:xfrm>
        </p:grpSpPr>
        <p:sp>
          <p:nvSpPr>
            <p:cNvPr id="41" name="椭圆 40"/>
            <p:cNvSpPr/>
            <p:nvPr/>
          </p:nvSpPr>
          <p:spPr>
            <a:xfrm>
              <a:off x="8555" y="5609"/>
              <a:ext cx="1063" cy="10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B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 rot="0">
              <a:off x="7892" y="6581"/>
              <a:ext cx="2390" cy="1006"/>
              <a:chOff x="1866" y="4782"/>
              <a:chExt cx="2390" cy="1006"/>
            </a:xfrm>
          </p:grpSpPr>
          <p:cxnSp>
            <p:nvCxnSpPr>
              <p:cNvPr id="44" name="直接连接符 43"/>
              <p:cNvCxnSpPr/>
              <p:nvPr/>
            </p:nvCxnSpPr>
            <p:spPr>
              <a:xfrm flipH="1">
                <a:off x="1866" y="4782"/>
                <a:ext cx="848" cy="1006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408" y="4782"/>
                <a:ext cx="848" cy="1006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/>
            <p:cNvSpPr txBox="1"/>
            <p:nvPr/>
          </p:nvSpPr>
          <p:spPr>
            <a:xfrm>
              <a:off x="9717" y="5884"/>
              <a:ext cx="82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/>
                <a:t>-1</a:t>
              </a:r>
              <a:endParaRPr lang="en-US" altLang="zh-CN" sz="2000"/>
            </a:p>
          </p:txBody>
        </p:sp>
        <p:grpSp>
          <p:nvGrpSpPr>
            <p:cNvPr id="53" name="组合 52"/>
            <p:cNvGrpSpPr/>
            <p:nvPr/>
          </p:nvGrpSpPr>
          <p:grpSpPr>
            <a:xfrm rot="0">
              <a:off x="7269" y="7587"/>
              <a:ext cx="1064" cy="1872"/>
              <a:chOff x="944" y="4266"/>
              <a:chExt cx="1064" cy="187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16" y="4266"/>
                <a:ext cx="918" cy="1172"/>
                <a:chOff x="5079" y="3941"/>
                <a:chExt cx="918" cy="1172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CR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58" name="文本框 57"/>
              <p:cNvSpPr txBox="1"/>
              <p:nvPr/>
            </p:nvSpPr>
            <p:spPr>
              <a:xfrm>
                <a:off x="944" y="5558"/>
                <a:ext cx="1064" cy="5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/>
                  <a:t>H-1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9737" y="7587"/>
              <a:ext cx="1074" cy="1872"/>
              <a:chOff x="942" y="4266"/>
              <a:chExt cx="1074" cy="1872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016" y="4266"/>
                <a:ext cx="918" cy="1172"/>
                <a:chOff x="5079" y="3941"/>
                <a:chExt cx="918" cy="1172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BR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63" name="文本框 62"/>
              <p:cNvSpPr txBox="1"/>
              <p:nvPr/>
            </p:nvSpPr>
            <p:spPr>
              <a:xfrm>
                <a:off x="942" y="5558"/>
                <a:ext cx="1074" cy="5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/>
                  <a:t>H</a:t>
                </a:r>
                <a:endParaRPr lang="en-US" altLang="zh-CN"/>
              </a:p>
            </p:txBody>
          </p:sp>
        </p:grpSp>
      </p:grpSp>
      <p:sp>
        <p:nvSpPr>
          <p:cNvPr id="65" name="左箭头 64"/>
          <p:cNvSpPr/>
          <p:nvPr/>
        </p:nvSpPr>
        <p:spPr>
          <a:xfrm flipH="1">
            <a:off x="7387590" y="2717800"/>
            <a:ext cx="999490" cy="60706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左旋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C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892348" y="1219835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C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 rot="0">
            <a:off x="9471025" y="1806575"/>
            <a:ext cx="1517650" cy="638810"/>
            <a:chOff x="1866" y="4782"/>
            <a:chExt cx="2390" cy="1006"/>
          </a:xfrm>
        </p:grpSpPr>
        <p:cxnSp>
          <p:nvCxnSpPr>
            <p:cNvPr id="69" name="直接连接符 68"/>
            <p:cNvCxnSpPr/>
            <p:nvPr/>
          </p:nvCxnSpPr>
          <p:spPr>
            <a:xfrm flipH="1">
              <a:off x="1866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408" y="4782"/>
              <a:ext cx="848" cy="100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/>
          <p:cNvSpPr txBox="1"/>
          <p:nvPr/>
        </p:nvSpPr>
        <p:spPr>
          <a:xfrm>
            <a:off x="8564245" y="2199640"/>
            <a:ext cx="52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grpSp>
        <p:nvGrpSpPr>
          <p:cNvPr id="105" name="组合 104"/>
          <p:cNvGrpSpPr/>
          <p:nvPr/>
        </p:nvGrpSpPr>
        <p:grpSpPr>
          <a:xfrm>
            <a:off x="8311515" y="3018155"/>
            <a:ext cx="1842770" cy="1868805"/>
            <a:chOff x="13529" y="5620"/>
            <a:chExt cx="2902" cy="2943"/>
          </a:xfrm>
        </p:grpSpPr>
        <p:grpSp>
          <p:nvGrpSpPr>
            <p:cNvPr id="75" name="组合 74"/>
            <p:cNvGrpSpPr/>
            <p:nvPr/>
          </p:nvGrpSpPr>
          <p:grpSpPr>
            <a:xfrm rot="0">
              <a:off x="14060" y="5620"/>
              <a:ext cx="1839" cy="1071"/>
              <a:chOff x="2028" y="4717"/>
              <a:chExt cx="1839" cy="1071"/>
            </a:xfrm>
          </p:grpSpPr>
          <p:cxnSp>
            <p:nvCxnSpPr>
              <p:cNvPr id="76" name="直接连接符 75"/>
              <p:cNvCxnSpPr>
                <a:endCxn id="81" idx="0"/>
              </p:cNvCxnSpPr>
              <p:nvPr/>
            </p:nvCxnSpPr>
            <p:spPr>
              <a:xfrm flipH="1">
                <a:off x="2028" y="4782"/>
                <a:ext cx="686" cy="1006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73" idx="5"/>
                <a:endCxn id="99" idx="0"/>
              </p:cNvCxnSpPr>
              <p:nvPr/>
            </p:nvCxnSpPr>
            <p:spPr>
              <a:xfrm>
                <a:off x="3300" y="4717"/>
                <a:ext cx="567" cy="1071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 rot="0">
              <a:off x="13529" y="6691"/>
              <a:ext cx="1064" cy="1872"/>
              <a:chOff x="944" y="4266"/>
              <a:chExt cx="1064" cy="1872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016" y="4266"/>
                <a:ext cx="918" cy="1172"/>
                <a:chOff x="5079" y="3941"/>
                <a:chExt cx="918" cy="1172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AL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96" name="文本框 95"/>
              <p:cNvSpPr txBox="1"/>
              <p:nvPr/>
            </p:nvSpPr>
            <p:spPr>
              <a:xfrm>
                <a:off x="944" y="5558"/>
                <a:ext cx="1064" cy="5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/>
                  <a:t>H</a:t>
                </a:r>
                <a:endParaRPr lang="en-US" altLang="zh-CN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 rot="0">
              <a:off x="15367" y="6691"/>
              <a:ext cx="1064" cy="1872"/>
              <a:chOff x="943" y="4266"/>
              <a:chExt cx="1064" cy="1872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1016" y="4266"/>
                <a:ext cx="918" cy="1172"/>
                <a:chOff x="5079" y="3941"/>
                <a:chExt cx="918" cy="1172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CL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101" name="文本框 100"/>
              <p:cNvSpPr txBox="1"/>
              <p:nvPr/>
            </p:nvSpPr>
            <p:spPr>
              <a:xfrm>
                <a:off x="943" y="5558"/>
                <a:ext cx="1064" cy="5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/>
                  <a:t>H</a:t>
                </a:r>
                <a:endParaRPr lang="en-US" altLang="zh-CN"/>
              </a:p>
            </p:txBody>
          </p:sp>
        </p:grpSp>
      </p:grpSp>
      <p:sp>
        <p:nvSpPr>
          <p:cNvPr id="102" name="文本框 101"/>
          <p:cNvSpPr txBox="1"/>
          <p:nvPr/>
        </p:nvSpPr>
        <p:spPr>
          <a:xfrm>
            <a:off x="9188450" y="1344295"/>
            <a:ext cx="626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103" name="椭圆 102"/>
          <p:cNvSpPr/>
          <p:nvPr/>
        </p:nvSpPr>
        <p:spPr>
          <a:xfrm>
            <a:off x="10799445" y="2440305"/>
            <a:ext cx="675005" cy="675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B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1289030" y="2123440"/>
            <a:ext cx="462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-1</a:t>
            </a:r>
            <a:endParaRPr lang="en-US" altLang="zh-CN" sz="2000"/>
          </a:p>
        </p:txBody>
      </p:sp>
      <p:grpSp>
        <p:nvGrpSpPr>
          <p:cNvPr id="106" name="组合 105"/>
          <p:cNvGrpSpPr/>
          <p:nvPr/>
        </p:nvGrpSpPr>
        <p:grpSpPr>
          <a:xfrm>
            <a:off x="10246360" y="3016250"/>
            <a:ext cx="1842770" cy="1870710"/>
            <a:chOff x="13529" y="5617"/>
            <a:chExt cx="2902" cy="2946"/>
          </a:xfrm>
        </p:grpSpPr>
        <p:grpSp>
          <p:nvGrpSpPr>
            <p:cNvPr id="107" name="组合 106"/>
            <p:cNvGrpSpPr/>
            <p:nvPr/>
          </p:nvGrpSpPr>
          <p:grpSpPr>
            <a:xfrm rot="0">
              <a:off x="14060" y="5617"/>
              <a:ext cx="1839" cy="1074"/>
              <a:chOff x="2028" y="4714"/>
              <a:chExt cx="1839" cy="1074"/>
            </a:xfrm>
          </p:grpSpPr>
          <p:cxnSp>
            <p:nvCxnSpPr>
              <p:cNvPr id="108" name="直接连接符 107"/>
              <p:cNvCxnSpPr>
                <a:stCxn id="103" idx="3"/>
                <a:endCxn id="112" idx="0"/>
              </p:cNvCxnSpPr>
              <p:nvPr/>
            </p:nvCxnSpPr>
            <p:spPr>
              <a:xfrm flipH="1">
                <a:off x="2028" y="4714"/>
                <a:ext cx="360" cy="1074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03" idx="5"/>
                <a:endCxn id="117" idx="0"/>
              </p:cNvCxnSpPr>
              <p:nvPr/>
            </p:nvCxnSpPr>
            <p:spPr>
              <a:xfrm>
                <a:off x="3139" y="4714"/>
                <a:ext cx="728" cy="1074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 rot="0">
              <a:off x="13529" y="6691"/>
              <a:ext cx="1064" cy="1872"/>
              <a:chOff x="944" y="4266"/>
              <a:chExt cx="1064" cy="1872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1016" y="4266"/>
                <a:ext cx="918" cy="1172"/>
                <a:chOff x="5079" y="3941"/>
                <a:chExt cx="918" cy="1172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CR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114" name="文本框 113"/>
              <p:cNvSpPr txBox="1"/>
              <p:nvPr/>
            </p:nvSpPr>
            <p:spPr>
              <a:xfrm>
                <a:off x="944" y="5558"/>
                <a:ext cx="1064" cy="5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/>
                  <a:t>H-1</a:t>
                </a:r>
                <a:endParaRPr lang="en-US" altLang="zh-CN"/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 rot="0">
              <a:off x="15367" y="6691"/>
              <a:ext cx="1064" cy="1872"/>
              <a:chOff x="943" y="4266"/>
              <a:chExt cx="1064" cy="1872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1016" y="4266"/>
                <a:ext cx="918" cy="1172"/>
                <a:chOff x="5079" y="3941"/>
                <a:chExt cx="918" cy="1172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5079" y="3941"/>
                  <a:ext cx="918" cy="918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>
                      <a:latin typeface="微软雅黑" charset="0"/>
                      <a:ea typeface="微软雅黑" charset="0"/>
                    </a:rPr>
                    <a:t>BR</a:t>
                  </a:r>
                  <a:endParaRPr lang="en-US" altLang="zh-CN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5079" y="4801"/>
                  <a:ext cx="918" cy="312"/>
                </a:xfrm>
                <a:prstGeom prst="rect">
                  <a:avLst/>
                </a:prstGeom>
                <a:solidFill>
                  <a:srgbClr val="1163EB"/>
                </a:solidFill>
                <a:ln>
                  <a:solidFill>
                    <a:srgbClr val="79D7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119" name="文本框 118"/>
              <p:cNvSpPr txBox="1"/>
              <p:nvPr/>
            </p:nvSpPr>
            <p:spPr>
              <a:xfrm>
                <a:off x="943" y="5558"/>
                <a:ext cx="1064" cy="5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/>
                  <a:t>H</a:t>
                </a:r>
                <a:endParaRPr lang="en-US" altLang="zh-CN"/>
              </a:p>
            </p:txBody>
          </p:sp>
        </p:grpSp>
      </p:grpSp>
      <p:sp>
        <p:nvSpPr>
          <p:cNvPr id="73" name="椭圆 72"/>
          <p:cNvSpPr/>
          <p:nvPr/>
        </p:nvSpPr>
        <p:spPr>
          <a:xfrm>
            <a:off x="8966835" y="244221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A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363210" y="1204278"/>
            <a:ext cx="582930" cy="582930"/>
          </a:xfrm>
          <a:prstGeom prst="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22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 rot="0">
            <a:off x="3056890" y="2382520"/>
            <a:ext cx="1153160" cy="582930"/>
            <a:chOff x="5138" y="3302"/>
            <a:chExt cx="1816" cy="918"/>
          </a:xfrm>
        </p:grpSpPr>
        <p:sp>
          <p:nvSpPr>
            <p:cNvPr id="3" name="矩形 2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5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36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11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0">
            <a:off x="7099935" y="2382520"/>
            <a:ext cx="1153160" cy="582930"/>
            <a:chOff x="5138" y="3302"/>
            <a:chExt cx="1816" cy="918"/>
          </a:xfrm>
        </p:grpSpPr>
        <p:sp>
          <p:nvSpPr>
            <p:cNvPr id="7" name="矩形 6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36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36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45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0">
            <a:off x="1172210" y="3609975"/>
            <a:ext cx="939800" cy="582930"/>
            <a:chOff x="5138" y="3302"/>
            <a:chExt cx="1816" cy="918"/>
          </a:xfrm>
        </p:grpSpPr>
        <p:sp>
          <p:nvSpPr>
            <p:cNvPr id="11" name="矩形 10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1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36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3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0">
            <a:off x="2529840" y="3609975"/>
            <a:ext cx="1425575" cy="582930"/>
            <a:chOff x="5138" y="3302"/>
            <a:chExt cx="2754" cy="918"/>
          </a:xfrm>
        </p:grpSpPr>
        <p:sp>
          <p:nvSpPr>
            <p:cNvPr id="14" name="矩形 13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6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56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8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74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9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rot="0">
            <a:off x="4384675" y="3609975"/>
            <a:ext cx="939800" cy="582930"/>
            <a:chOff x="5138" y="3302"/>
            <a:chExt cx="1816" cy="918"/>
          </a:xfrm>
        </p:grpSpPr>
        <p:sp>
          <p:nvSpPr>
            <p:cNvPr id="18" name="矩形 17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13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036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15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0">
            <a:off x="5748655" y="3609975"/>
            <a:ext cx="939800" cy="582930"/>
            <a:chOff x="5138" y="3302"/>
            <a:chExt cx="1816" cy="918"/>
          </a:xfrm>
        </p:grpSpPr>
        <p:sp>
          <p:nvSpPr>
            <p:cNvPr id="21" name="矩形 20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30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36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35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0">
            <a:off x="7091045" y="3609975"/>
            <a:ext cx="939800" cy="582930"/>
            <a:chOff x="5138" y="3302"/>
            <a:chExt cx="1816" cy="918"/>
          </a:xfrm>
        </p:grpSpPr>
        <p:sp>
          <p:nvSpPr>
            <p:cNvPr id="24" name="矩形 23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40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36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42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8433435" y="3609975"/>
            <a:ext cx="1910080" cy="582930"/>
            <a:chOff x="5138" y="3302"/>
            <a:chExt cx="3690" cy="918"/>
          </a:xfrm>
        </p:grpSpPr>
        <p:sp>
          <p:nvSpPr>
            <p:cNvPr id="28" name="矩形 27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47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62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48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986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50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910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56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32" name="直接箭头连接符 31"/>
          <p:cNvCxnSpPr/>
          <p:nvPr/>
        </p:nvCxnSpPr>
        <p:spPr>
          <a:xfrm flipH="1">
            <a:off x="4277360" y="1787525"/>
            <a:ext cx="1085850" cy="55626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976620" y="1760855"/>
            <a:ext cx="1115695" cy="60769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1970405" y="2955290"/>
            <a:ext cx="1106170" cy="61658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173730" y="2965450"/>
            <a:ext cx="491490" cy="64325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203065" y="2951480"/>
            <a:ext cx="419100" cy="65849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6025515" y="2955290"/>
            <a:ext cx="1106170" cy="61658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7382510" y="2955290"/>
            <a:ext cx="319405" cy="65468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260080" y="2955290"/>
            <a:ext cx="159385" cy="61658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055370" y="4192905"/>
            <a:ext cx="285750" cy="1089660"/>
            <a:chOff x="2357" y="6895"/>
            <a:chExt cx="450" cy="1716"/>
          </a:xfrm>
        </p:grpSpPr>
        <p:sp>
          <p:nvSpPr>
            <p:cNvPr id="43" name="矩形 42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1489710" y="4192905"/>
            <a:ext cx="285750" cy="1089660"/>
            <a:chOff x="2357" y="6895"/>
            <a:chExt cx="450" cy="1716"/>
          </a:xfrm>
        </p:grpSpPr>
        <p:sp>
          <p:nvSpPr>
            <p:cNvPr id="49" name="矩形 48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1948815" y="4192905"/>
            <a:ext cx="285750" cy="1089660"/>
            <a:chOff x="2357" y="6895"/>
            <a:chExt cx="450" cy="1716"/>
          </a:xfrm>
        </p:grpSpPr>
        <p:sp>
          <p:nvSpPr>
            <p:cNvPr id="52" name="矩形 51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3" name="直接箭头连接符 52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407285" y="4192905"/>
            <a:ext cx="285750" cy="1089660"/>
            <a:chOff x="2357" y="6895"/>
            <a:chExt cx="450" cy="1716"/>
          </a:xfrm>
        </p:grpSpPr>
        <p:sp>
          <p:nvSpPr>
            <p:cNvPr id="55" name="矩形 54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2854325" y="4192905"/>
            <a:ext cx="285750" cy="1089660"/>
            <a:chOff x="2357" y="6895"/>
            <a:chExt cx="450" cy="1716"/>
          </a:xfrm>
        </p:grpSpPr>
        <p:sp>
          <p:nvSpPr>
            <p:cNvPr id="58" name="矩形 57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3338195" y="4192905"/>
            <a:ext cx="285750" cy="1089660"/>
            <a:chOff x="2357" y="6895"/>
            <a:chExt cx="450" cy="1716"/>
          </a:xfrm>
        </p:grpSpPr>
        <p:sp>
          <p:nvSpPr>
            <p:cNvPr id="61" name="矩形 60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3822065" y="4192905"/>
            <a:ext cx="285750" cy="1089660"/>
            <a:chOff x="2357" y="6895"/>
            <a:chExt cx="450" cy="1716"/>
          </a:xfrm>
        </p:grpSpPr>
        <p:sp>
          <p:nvSpPr>
            <p:cNvPr id="64" name="矩形 63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5" name="直接箭头连接符 64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4255770" y="4192905"/>
            <a:ext cx="285750" cy="1089660"/>
            <a:chOff x="2357" y="6895"/>
            <a:chExt cx="450" cy="1716"/>
          </a:xfrm>
        </p:grpSpPr>
        <p:sp>
          <p:nvSpPr>
            <p:cNvPr id="67" name="矩形 66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8" name="直接箭头连接符 67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4726940" y="4192905"/>
            <a:ext cx="285750" cy="1089660"/>
            <a:chOff x="2357" y="6895"/>
            <a:chExt cx="450" cy="1716"/>
          </a:xfrm>
        </p:grpSpPr>
        <p:sp>
          <p:nvSpPr>
            <p:cNvPr id="70" name="矩形 69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箭头连接符 70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5173345" y="4192905"/>
            <a:ext cx="285750" cy="1089660"/>
            <a:chOff x="2357" y="6895"/>
            <a:chExt cx="450" cy="1716"/>
          </a:xfrm>
        </p:grpSpPr>
        <p:sp>
          <p:nvSpPr>
            <p:cNvPr id="73" name="矩形 72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4" name="直接箭头连接符 73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5620385" y="4192905"/>
            <a:ext cx="285750" cy="1089660"/>
            <a:chOff x="2357" y="6895"/>
            <a:chExt cx="450" cy="1716"/>
          </a:xfrm>
        </p:grpSpPr>
        <p:sp>
          <p:nvSpPr>
            <p:cNvPr id="76" name="矩形 75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7" name="直接箭头连接符 76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6066790" y="4192905"/>
            <a:ext cx="285750" cy="1089660"/>
            <a:chOff x="2357" y="6895"/>
            <a:chExt cx="450" cy="1716"/>
          </a:xfrm>
        </p:grpSpPr>
        <p:sp>
          <p:nvSpPr>
            <p:cNvPr id="79" name="矩形 78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0" name="直接箭头连接符 79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6537960" y="4192905"/>
            <a:ext cx="285750" cy="1089660"/>
            <a:chOff x="2357" y="6895"/>
            <a:chExt cx="450" cy="1716"/>
          </a:xfrm>
        </p:grpSpPr>
        <p:sp>
          <p:nvSpPr>
            <p:cNvPr id="82" name="矩形 81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984365" y="4192905"/>
            <a:ext cx="285750" cy="1089660"/>
            <a:chOff x="2357" y="6895"/>
            <a:chExt cx="450" cy="1716"/>
          </a:xfrm>
        </p:grpSpPr>
        <p:sp>
          <p:nvSpPr>
            <p:cNvPr id="85" name="矩形 84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7430770" y="4192905"/>
            <a:ext cx="285750" cy="1089660"/>
            <a:chOff x="2357" y="6895"/>
            <a:chExt cx="450" cy="1716"/>
          </a:xfrm>
        </p:grpSpPr>
        <p:sp>
          <p:nvSpPr>
            <p:cNvPr id="88" name="矩形 87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9" name="直接箭头连接符 88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7877175" y="4192905"/>
            <a:ext cx="285750" cy="1089660"/>
            <a:chOff x="2357" y="6895"/>
            <a:chExt cx="450" cy="1716"/>
          </a:xfrm>
        </p:grpSpPr>
        <p:sp>
          <p:nvSpPr>
            <p:cNvPr id="96" name="矩形 95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7" name="直接箭头连接符 96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8310880" y="4192905"/>
            <a:ext cx="285750" cy="1089660"/>
            <a:chOff x="2357" y="6895"/>
            <a:chExt cx="450" cy="1716"/>
          </a:xfrm>
        </p:grpSpPr>
        <p:sp>
          <p:nvSpPr>
            <p:cNvPr id="99" name="矩形 98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0" name="直接箭头连接符 99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8782050" y="4192905"/>
            <a:ext cx="285750" cy="1089660"/>
            <a:chOff x="2357" y="6895"/>
            <a:chExt cx="450" cy="1716"/>
          </a:xfrm>
        </p:grpSpPr>
        <p:sp>
          <p:nvSpPr>
            <p:cNvPr id="102" name="矩形 101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3" name="直接箭头连接符 102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9253220" y="4192905"/>
            <a:ext cx="285750" cy="1089660"/>
            <a:chOff x="2357" y="6895"/>
            <a:chExt cx="450" cy="1716"/>
          </a:xfrm>
        </p:grpSpPr>
        <p:sp>
          <p:nvSpPr>
            <p:cNvPr id="105" name="矩形 104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9737090" y="4192905"/>
            <a:ext cx="285750" cy="1089660"/>
            <a:chOff x="2357" y="6895"/>
            <a:chExt cx="450" cy="1716"/>
          </a:xfrm>
        </p:grpSpPr>
        <p:sp>
          <p:nvSpPr>
            <p:cNvPr id="108" name="矩形 107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9" name="直接箭头连接符 108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10195560" y="4192905"/>
            <a:ext cx="285750" cy="1089660"/>
            <a:chOff x="2357" y="6895"/>
            <a:chExt cx="450" cy="1716"/>
          </a:xfrm>
        </p:grpSpPr>
        <p:sp>
          <p:nvSpPr>
            <p:cNvPr id="111" name="矩形 110"/>
            <p:cNvSpPr/>
            <p:nvPr/>
          </p:nvSpPr>
          <p:spPr>
            <a:xfrm>
              <a:off x="2357" y="7909"/>
              <a:ext cx="450" cy="703"/>
            </a:xfrm>
            <a:prstGeom prst="rect">
              <a:avLst/>
            </a:prstGeom>
            <a:solidFill>
              <a:srgbClr val="45BEF5"/>
            </a:solidFill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rot="5400000">
              <a:off x="2077" y="740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圆角矩形标注 112"/>
          <p:cNvSpPr/>
          <p:nvPr/>
        </p:nvSpPr>
        <p:spPr>
          <a:xfrm>
            <a:off x="10705465" y="3509645"/>
            <a:ext cx="840105" cy="641350"/>
          </a:xfrm>
          <a:prstGeom prst="wedgeRoundRectCallout">
            <a:avLst>
              <a:gd name="adj1" fmla="val -59143"/>
              <a:gd name="adj2" fmla="val 714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终端结点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4" name="圆角矩形标注 113"/>
          <p:cNvSpPr/>
          <p:nvPr/>
        </p:nvSpPr>
        <p:spPr>
          <a:xfrm>
            <a:off x="10705465" y="4675505"/>
            <a:ext cx="840105" cy="641350"/>
          </a:xfrm>
          <a:prstGeom prst="wedgeRoundRectCallout">
            <a:avLst>
              <a:gd name="adj1" fmla="val -59143"/>
              <a:gd name="adj2" fmla="val 714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叶子结点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 rot="0">
            <a:off x="5519420" y="981075"/>
            <a:ext cx="1153160" cy="582930"/>
            <a:chOff x="5138" y="3302"/>
            <a:chExt cx="1816" cy="918"/>
          </a:xfrm>
        </p:grpSpPr>
        <p:sp>
          <p:nvSpPr>
            <p:cNvPr id="4" name="矩形 3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15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36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56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0">
            <a:off x="2927985" y="1749425"/>
            <a:ext cx="1611630" cy="582930"/>
            <a:chOff x="5138" y="3302"/>
            <a:chExt cx="2754" cy="918"/>
          </a:xfrm>
        </p:grpSpPr>
        <p:sp>
          <p:nvSpPr>
            <p:cNvPr id="14" name="矩形 13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3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56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9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74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15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0">
            <a:off x="7653020" y="1749425"/>
            <a:ext cx="1611630" cy="582930"/>
            <a:chOff x="5138" y="3302"/>
            <a:chExt cx="2754" cy="918"/>
          </a:xfrm>
        </p:grpSpPr>
        <p:sp>
          <p:nvSpPr>
            <p:cNvPr id="8" name="矩形 7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35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056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42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74" y="3302"/>
              <a:ext cx="918" cy="918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56</a:t>
              </a:r>
              <a:endParaRPr lang="en-US" altLang="zh-CN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1538605" y="3137535"/>
            <a:ext cx="1074420" cy="582930"/>
            <a:chOff x="5138" y="3302"/>
            <a:chExt cx="1836" cy="918"/>
          </a:xfrm>
          <a:solidFill>
            <a:srgbClr val="FFC000"/>
          </a:solidFill>
        </p:grpSpPr>
        <p:sp>
          <p:nvSpPr>
            <p:cNvPr id="17" name="矩形 16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1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56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3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0">
            <a:off x="2820035" y="3137535"/>
            <a:ext cx="1611630" cy="582930"/>
            <a:chOff x="5138" y="3302"/>
            <a:chExt cx="2754" cy="918"/>
          </a:xfrm>
          <a:solidFill>
            <a:srgbClr val="FFC000"/>
          </a:solidFill>
        </p:grpSpPr>
        <p:sp>
          <p:nvSpPr>
            <p:cNvPr id="24" name="矩形 23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6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56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8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74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9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rot="0">
            <a:off x="4638675" y="3137535"/>
            <a:ext cx="1074420" cy="582930"/>
            <a:chOff x="5138" y="3302"/>
            <a:chExt cx="1836" cy="918"/>
          </a:xfrm>
          <a:solidFill>
            <a:srgbClr val="FFC000"/>
          </a:solidFill>
        </p:grpSpPr>
        <p:sp>
          <p:nvSpPr>
            <p:cNvPr id="29" name="矩形 28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13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056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15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0">
            <a:off x="6536055" y="3137535"/>
            <a:ext cx="1074420" cy="582930"/>
            <a:chOff x="5138" y="3302"/>
            <a:chExt cx="1836" cy="918"/>
          </a:xfrm>
          <a:solidFill>
            <a:srgbClr val="FFC000"/>
          </a:solidFill>
        </p:grpSpPr>
        <p:sp>
          <p:nvSpPr>
            <p:cNvPr id="32" name="矩形 31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30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56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35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rot="0">
            <a:off x="7958455" y="3137535"/>
            <a:ext cx="1074420" cy="582930"/>
            <a:chOff x="5138" y="3302"/>
            <a:chExt cx="1836" cy="918"/>
          </a:xfrm>
          <a:solidFill>
            <a:srgbClr val="FFC000"/>
          </a:solidFill>
        </p:grpSpPr>
        <p:sp>
          <p:nvSpPr>
            <p:cNvPr id="35" name="矩形 34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40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56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42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rot="0">
            <a:off x="9380855" y="3137535"/>
            <a:ext cx="2169160" cy="582930"/>
            <a:chOff x="5138" y="3302"/>
            <a:chExt cx="3707" cy="918"/>
          </a:xfrm>
          <a:solidFill>
            <a:srgbClr val="FFC000"/>
          </a:solidFill>
        </p:grpSpPr>
        <p:sp>
          <p:nvSpPr>
            <p:cNvPr id="38" name="矩形 37"/>
            <p:cNvSpPr/>
            <p:nvPr/>
          </p:nvSpPr>
          <p:spPr>
            <a:xfrm>
              <a:off x="5138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47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68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48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98" y="3302"/>
              <a:ext cx="918" cy="918"/>
            </a:xfrm>
            <a:prstGeom prst="rect">
              <a:avLst/>
            </a:prstGeom>
            <a:grpFill/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50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928" y="3302"/>
              <a:ext cx="917" cy="91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79D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56</a:t>
              </a:r>
              <a:endPara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42" name="直接箭头连接符 41"/>
          <p:cNvCxnSpPr/>
          <p:nvPr/>
        </p:nvCxnSpPr>
        <p:spPr>
          <a:xfrm flipH="1">
            <a:off x="4582160" y="1564005"/>
            <a:ext cx="935355" cy="14668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714490" y="1564005"/>
            <a:ext cx="935355" cy="14668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2610485" y="2332355"/>
            <a:ext cx="317500" cy="76771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625850" y="2332355"/>
            <a:ext cx="133350" cy="80518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540250" y="2332355"/>
            <a:ext cx="662305" cy="82931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804660" y="2332355"/>
            <a:ext cx="873125" cy="80518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8227060" y="2332355"/>
            <a:ext cx="232410" cy="80518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9290685" y="2332355"/>
            <a:ext cx="90805" cy="76771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814070" y="3429000"/>
            <a:ext cx="64135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637790" y="3429000"/>
            <a:ext cx="18478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460875" y="3429000"/>
            <a:ext cx="18478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787390" y="3429000"/>
            <a:ext cx="68008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7647940" y="3429000"/>
            <a:ext cx="3105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9062085" y="3429000"/>
            <a:ext cx="3105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647190" y="3720465"/>
            <a:ext cx="316230" cy="1612265"/>
            <a:chOff x="2594" y="5859"/>
            <a:chExt cx="498" cy="2539"/>
          </a:xfrm>
        </p:grpSpPr>
        <p:cxnSp>
          <p:nvCxnSpPr>
            <p:cNvPr id="51" name="直接箭头连接符 50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192655" y="3720465"/>
            <a:ext cx="316230" cy="1612265"/>
            <a:chOff x="2594" y="5859"/>
            <a:chExt cx="498" cy="2539"/>
          </a:xfrm>
        </p:grpSpPr>
        <p:cxnSp>
          <p:nvCxnSpPr>
            <p:cNvPr id="61" name="直接箭头连接符 60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圆角矩形 61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948940" y="3720465"/>
            <a:ext cx="316230" cy="1612265"/>
            <a:chOff x="2594" y="5859"/>
            <a:chExt cx="498" cy="2539"/>
          </a:xfrm>
        </p:grpSpPr>
        <p:cxnSp>
          <p:nvCxnSpPr>
            <p:cNvPr id="64" name="直接箭头连接符 63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圆角矩形 64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507105" y="3720465"/>
            <a:ext cx="316230" cy="1612265"/>
            <a:chOff x="2594" y="5859"/>
            <a:chExt cx="498" cy="2539"/>
          </a:xfrm>
        </p:grpSpPr>
        <p:cxnSp>
          <p:nvCxnSpPr>
            <p:cNvPr id="67" name="直接箭头连接符 66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圆角矩形 67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027805" y="3720465"/>
            <a:ext cx="316230" cy="1612265"/>
            <a:chOff x="2594" y="5859"/>
            <a:chExt cx="498" cy="2539"/>
          </a:xfrm>
        </p:grpSpPr>
        <p:cxnSp>
          <p:nvCxnSpPr>
            <p:cNvPr id="71" name="直接箭头连接符 70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圆角矩形 71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303530" y="3187700"/>
            <a:ext cx="3803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</a:t>
            </a:r>
            <a:endParaRPr lang="en-US" altLang="zh-CN" sz="2400"/>
          </a:p>
        </p:txBody>
      </p:sp>
      <p:grpSp>
        <p:nvGrpSpPr>
          <p:cNvPr id="74" name="组合 73"/>
          <p:cNvGrpSpPr/>
          <p:nvPr/>
        </p:nvGrpSpPr>
        <p:grpSpPr>
          <a:xfrm>
            <a:off x="4784725" y="3720465"/>
            <a:ext cx="316230" cy="1612265"/>
            <a:chOff x="2594" y="5859"/>
            <a:chExt cx="498" cy="2539"/>
          </a:xfrm>
        </p:grpSpPr>
        <p:cxnSp>
          <p:nvCxnSpPr>
            <p:cNvPr id="75" name="直接箭头连接符 74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圆角矩形 75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280660" y="3720465"/>
            <a:ext cx="316230" cy="1612265"/>
            <a:chOff x="2594" y="5859"/>
            <a:chExt cx="498" cy="2539"/>
          </a:xfrm>
        </p:grpSpPr>
        <p:cxnSp>
          <p:nvCxnSpPr>
            <p:cNvPr id="78" name="直接箭头连接符 77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631940" y="3720465"/>
            <a:ext cx="316230" cy="1612265"/>
            <a:chOff x="2594" y="5859"/>
            <a:chExt cx="498" cy="2539"/>
          </a:xfrm>
        </p:grpSpPr>
        <p:cxnSp>
          <p:nvCxnSpPr>
            <p:cNvPr id="81" name="直接箭头连接符 80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圆角矩形 81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153275" y="3720465"/>
            <a:ext cx="316230" cy="1612265"/>
            <a:chOff x="2594" y="5859"/>
            <a:chExt cx="498" cy="2539"/>
          </a:xfrm>
        </p:grpSpPr>
        <p:cxnSp>
          <p:nvCxnSpPr>
            <p:cNvPr id="84" name="直接箭头连接符 83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圆角矩形 84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108315" y="3720465"/>
            <a:ext cx="316230" cy="1612265"/>
            <a:chOff x="2594" y="5859"/>
            <a:chExt cx="498" cy="2539"/>
          </a:xfrm>
        </p:grpSpPr>
        <p:cxnSp>
          <p:nvCxnSpPr>
            <p:cNvPr id="87" name="直接箭头连接符 86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圆角矩形 87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616315" y="3720465"/>
            <a:ext cx="316230" cy="1612265"/>
            <a:chOff x="2594" y="5859"/>
            <a:chExt cx="498" cy="2539"/>
          </a:xfrm>
        </p:grpSpPr>
        <p:cxnSp>
          <p:nvCxnSpPr>
            <p:cNvPr id="90" name="直接箭头连接符 89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圆角矩形 90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9509125" y="3720465"/>
            <a:ext cx="316230" cy="1612265"/>
            <a:chOff x="2594" y="5859"/>
            <a:chExt cx="498" cy="2539"/>
          </a:xfrm>
        </p:grpSpPr>
        <p:cxnSp>
          <p:nvCxnSpPr>
            <p:cNvPr id="93" name="直接箭头连接符 92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圆角矩形 93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042525" y="3720465"/>
            <a:ext cx="316230" cy="1612265"/>
            <a:chOff x="2594" y="5859"/>
            <a:chExt cx="498" cy="2539"/>
          </a:xfrm>
        </p:grpSpPr>
        <p:cxnSp>
          <p:nvCxnSpPr>
            <p:cNvPr id="96" name="直接箭头连接符 95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圆角矩形 96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0575290" y="3720465"/>
            <a:ext cx="316230" cy="1612265"/>
            <a:chOff x="2594" y="5859"/>
            <a:chExt cx="498" cy="2539"/>
          </a:xfrm>
        </p:grpSpPr>
        <p:cxnSp>
          <p:nvCxnSpPr>
            <p:cNvPr id="99" name="直接箭头连接符 98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圆角矩形 99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1146155" y="3720465"/>
            <a:ext cx="316230" cy="1612265"/>
            <a:chOff x="2594" y="5859"/>
            <a:chExt cx="498" cy="2539"/>
          </a:xfrm>
        </p:grpSpPr>
        <p:cxnSp>
          <p:nvCxnSpPr>
            <p:cNvPr id="102" name="直接箭头连接符 101"/>
            <p:cNvCxnSpPr/>
            <p:nvPr/>
          </p:nvCxnSpPr>
          <p:spPr>
            <a:xfrm rot="5400000">
              <a:off x="2339" y="6364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102"/>
            <p:cNvSpPr/>
            <p:nvPr/>
          </p:nvSpPr>
          <p:spPr>
            <a:xfrm>
              <a:off x="2594" y="6874"/>
              <a:ext cx="499" cy="15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记录</a:t>
              </a:r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椭圆 41"/>
          <p:cNvSpPr/>
          <p:nvPr/>
        </p:nvSpPr>
        <p:spPr>
          <a:xfrm>
            <a:off x="5758498" y="51943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5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00985" y="2186305"/>
            <a:ext cx="675005" cy="67500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16645" y="2186305"/>
            <a:ext cx="675005" cy="67500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8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58498" y="1511300"/>
            <a:ext cx="675005" cy="67500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376930" y="1849120"/>
            <a:ext cx="2381885" cy="43624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4" idx="0"/>
          </p:cNvCxnSpPr>
          <p:nvPr/>
        </p:nvCxnSpPr>
        <p:spPr>
          <a:xfrm>
            <a:off x="6096000" y="1194435"/>
            <a:ext cx="0" cy="31686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1"/>
            <a:endCxn id="4" idx="6"/>
          </p:cNvCxnSpPr>
          <p:nvPr/>
        </p:nvCxnSpPr>
        <p:spPr>
          <a:xfrm flipH="1" flipV="1">
            <a:off x="6433820" y="1849120"/>
            <a:ext cx="2381885" cy="43624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186305" y="2762250"/>
            <a:ext cx="713740" cy="29972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7" idx="1"/>
          </p:cNvCxnSpPr>
          <p:nvPr/>
        </p:nvCxnSpPr>
        <p:spPr>
          <a:xfrm>
            <a:off x="3376930" y="2762250"/>
            <a:ext cx="701040" cy="29972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3"/>
            <a:endCxn id="8" idx="7"/>
          </p:cNvCxnSpPr>
          <p:nvPr/>
        </p:nvCxnSpPr>
        <p:spPr>
          <a:xfrm flipH="1">
            <a:off x="8126730" y="2762250"/>
            <a:ext cx="688975" cy="29972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5"/>
            <a:endCxn id="9" idx="1"/>
          </p:cNvCxnSpPr>
          <p:nvPr/>
        </p:nvCxnSpPr>
        <p:spPr>
          <a:xfrm>
            <a:off x="9292590" y="2762250"/>
            <a:ext cx="725805" cy="29972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610360" y="2966720"/>
            <a:ext cx="675005" cy="65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78910" y="2966720"/>
            <a:ext cx="675005" cy="65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4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550785" y="2966720"/>
            <a:ext cx="675005" cy="65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6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919335" y="2966720"/>
            <a:ext cx="675005" cy="65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7</a:t>
            </a:r>
            <a:endParaRPr lang="en-US" altLang="zh-CN" sz="200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74420" y="3089275"/>
            <a:ext cx="1702930" cy="1307960"/>
            <a:chOff x="1692" y="5548"/>
            <a:chExt cx="2682" cy="2060"/>
          </a:xfrm>
        </p:grpSpPr>
        <p:sp>
          <p:nvSpPr>
            <p:cNvPr id="18" name="椭圆 17"/>
            <p:cNvSpPr/>
            <p:nvPr/>
          </p:nvSpPr>
          <p:spPr>
            <a:xfrm>
              <a:off x="1692" y="6644"/>
              <a:ext cx="964" cy="9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27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410" y="6644"/>
              <a:ext cx="964" cy="9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12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20" name="直接连接符 19"/>
            <p:cNvCxnSpPr>
              <a:endCxn id="18" idx="0"/>
            </p:cNvCxnSpPr>
            <p:nvPr/>
          </p:nvCxnSpPr>
          <p:spPr>
            <a:xfrm flipH="1">
              <a:off x="2174" y="6231"/>
              <a:ext cx="518" cy="413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5"/>
              <a:endCxn id="19" idx="0"/>
            </p:cNvCxnSpPr>
            <p:nvPr/>
          </p:nvCxnSpPr>
          <p:spPr>
            <a:xfrm>
              <a:off x="3443" y="5548"/>
              <a:ext cx="449" cy="1096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3464878" y="3522980"/>
            <a:ext cx="1703070" cy="874395"/>
            <a:chOff x="1692" y="6231"/>
            <a:chExt cx="2682" cy="1377"/>
          </a:xfrm>
        </p:grpSpPr>
        <p:sp>
          <p:nvSpPr>
            <p:cNvPr id="24" name="椭圆 23"/>
            <p:cNvSpPr/>
            <p:nvPr/>
          </p:nvSpPr>
          <p:spPr>
            <a:xfrm>
              <a:off x="1692" y="6644"/>
              <a:ext cx="964" cy="9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6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410" y="6644"/>
              <a:ext cx="964" cy="9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17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>
              <a:endCxn id="24" idx="0"/>
            </p:cNvCxnSpPr>
            <p:nvPr/>
          </p:nvCxnSpPr>
          <p:spPr>
            <a:xfrm flipH="1">
              <a:off x="2174" y="6231"/>
              <a:ext cx="518" cy="413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25" idx="0"/>
            </p:cNvCxnSpPr>
            <p:nvPr/>
          </p:nvCxnSpPr>
          <p:spPr>
            <a:xfrm>
              <a:off x="3443" y="6231"/>
              <a:ext cx="449" cy="413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7036753" y="3522980"/>
            <a:ext cx="1703070" cy="874395"/>
            <a:chOff x="1692" y="6231"/>
            <a:chExt cx="2682" cy="1377"/>
          </a:xfrm>
        </p:grpSpPr>
        <p:sp>
          <p:nvSpPr>
            <p:cNvPr id="30" name="椭圆 29"/>
            <p:cNvSpPr/>
            <p:nvPr/>
          </p:nvSpPr>
          <p:spPr>
            <a:xfrm>
              <a:off x="1692" y="6644"/>
              <a:ext cx="964" cy="9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410" y="6644"/>
              <a:ext cx="964" cy="9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9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32" name="直接连接符 31"/>
            <p:cNvCxnSpPr>
              <a:endCxn id="30" idx="0"/>
            </p:cNvCxnSpPr>
            <p:nvPr/>
          </p:nvCxnSpPr>
          <p:spPr>
            <a:xfrm flipH="1">
              <a:off x="2174" y="6231"/>
              <a:ext cx="518" cy="413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31" idx="0"/>
            </p:cNvCxnSpPr>
            <p:nvPr/>
          </p:nvCxnSpPr>
          <p:spPr>
            <a:xfrm>
              <a:off x="3443" y="6231"/>
              <a:ext cx="449" cy="413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9405303" y="3522980"/>
            <a:ext cx="1703070" cy="874395"/>
            <a:chOff x="1692" y="6231"/>
            <a:chExt cx="2682" cy="1377"/>
          </a:xfrm>
        </p:grpSpPr>
        <p:sp>
          <p:nvSpPr>
            <p:cNvPr id="35" name="椭圆 34"/>
            <p:cNvSpPr/>
            <p:nvPr/>
          </p:nvSpPr>
          <p:spPr>
            <a:xfrm>
              <a:off x="1692" y="6644"/>
              <a:ext cx="964" cy="9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11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410" y="6644"/>
              <a:ext cx="964" cy="9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4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37" name="直接连接符 36"/>
            <p:cNvCxnSpPr>
              <a:endCxn id="35" idx="0"/>
            </p:cNvCxnSpPr>
            <p:nvPr/>
          </p:nvCxnSpPr>
          <p:spPr>
            <a:xfrm flipH="1">
              <a:off x="2174" y="6231"/>
              <a:ext cx="518" cy="413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36" idx="0"/>
            </p:cNvCxnSpPr>
            <p:nvPr/>
          </p:nvCxnSpPr>
          <p:spPr>
            <a:xfrm>
              <a:off x="3443" y="6231"/>
              <a:ext cx="449" cy="413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1113790" y="4749165"/>
            <a:ext cx="533400" cy="15373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30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46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217420" y="4749165"/>
            <a:ext cx="533400" cy="15373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3640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519805" y="4749165"/>
            <a:ext cx="533400" cy="15373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611370" y="4749165"/>
            <a:ext cx="533400" cy="15373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22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27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091680" y="4749165"/>
            <a:ext cx="533400" cy="15373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88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195310" y="4749165"/>
            <a:ext cx="533400" cy="15373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19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9485630" y="4749165"/>
            <a:ext cx="533400" cy="15373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53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0601960" y="4749165"/>
            <a:ext cx="533400" cy="15373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31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77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66470" y="6423660"/>
            <a:ext cx="827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归并段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095500" y="6423660"/>
            <a:ext cx="827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归并段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373120" y="6423660"/>
            <a:ext cx="827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归并段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3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52620" y="6423660"/>
            <a:ext cx="827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归并段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56425" y="6423660"/>
            <a:ext cx="827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归并段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5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085455" y="6423660"/>
            <a:ext cx="827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归并段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6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363075" y="6423660"/>
            <a:ext cx="827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归并段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7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442575" y="6423660"/>
            <a:ext cx="827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归并段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8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2" name="圆角矩形标注 71"/>
          <p:cNvSpPr/>
          <p:nvPr/>
        </p:nvSpPr>
        <p:spPr>
          <a:xfrm>
            <a:off x="3448685" y="652780"/>
            <a:ext cx="1958975" cy="966470"/>
          </a:xfrm>
          <a:prstGeom prst="wedgeRoundRectCallout">
            <a:avLst>
              <a:gd name="adj1" fmla="val 66036"/>
              <a:gd name="adj2" fmla="val 4421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③对比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号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归并段首元素，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号段胜出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6" name="圆角矩形标注 55"/>
          <p:cNvSpPr/>
          <p:nvPr/>
        </p:nvSpPr>
        <p:spPr>
          <a:xfrm>
            <a:off x="487045" y="1484630"/>
            <a:ext cx="1958975" cy="966470"/>
          </a:xfrm>
          <a:prstGeom prst="wedgeRoundRectCallout">
            <a:avLst>
              <a:gd name="adj1" fmla="val 66036"/>
              <a:gd name="adj2" fmla="val 4421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②对比</a:t>
            </a:r>
            <a:r>
              <a:rPr 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号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归并段首元素，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号段胜出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7" name="圆角矩形标注 56"/>
          <p:cNvSpPr/>
          <p:nvPr/>
        </p:nvSpPr>
        <p:spPr>
          <a:xfrm>
            <a:off x="5078095" y="2428875"/>
            <a:ext cx="1958975" cy="966470"/>
          </a:xfrm>
          <a:prstGeom prst="wedgeRoundRectCallout">
            <a:avLst>
              <a:gd name="adj1" fmla="val -63095"/>
              <a:gd name="adj2" fmla="val 2752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①对比</a:t>
            </a:r>
            <a:r>
              <a:rPr 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号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归并段首元素，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号段胜出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762115" y="598170"/>
            <a:ext cx="53428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对于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路归并，第一次构造败者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树需要对比关键字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k-1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有了败者树，选出最小元素，只需对比关键字【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log</a:t>
            </a:r>
            <a:r>
              <a:rPr lang="en-US" altLang="zh-CN" sz="1600" baseline="-250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】次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7585710" y="1935480"/>
            <a:ext cx="800100" cy="22815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94790" y="2058670"/>
            <a:ext cx="468000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4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0580" y="20586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6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26365" y="20586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7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2150" y="20586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9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7935" y="20586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11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23720" y="20586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13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9505" y="20586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14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55290" y="20586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16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21075" y="20586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22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86860" y="20586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30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1190" y="1412240"/>
            <a:ext cx="2795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初始归并段输出文件：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FO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6075" y="2165985"/>
            <a:ext cx="1071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归并段</a:t>
            </a:r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1:</a:t>
            </a:r>
            <a:endParaRPr 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94790" y="3075940"/>
            <a:ext cx="468000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2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0420" y="307594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3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6045" y="307594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10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61670" y="307594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17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6075" y="3183255"/>
            <a:ext cx="1071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归并段</a:t>
            </a:r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:</a:t>
            </a:r>
            <a:endParaRPr 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9060" y="2058670"/>
            <a:ext cx="533400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19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19060" y="2790825"/>
            <a:ext cx="533400" cy="582930"/>
          </a:xfrm>
          <a:prstGeom prst="rect">
            <a:avLst/>
          </a:prstGeom>
          <a:solidFill>
            <a:srgbClr val="C00000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1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19060" y="3522980"/>
            <a:ext cx="533400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20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92555" y="1946275"/>
            <a:ext cx="5769610" cy="855345"/>
          </a:xfrm>
          <a:prstGeom prst="rect">
            <a:avLst/>
          </a:prstGeom>
          <a:noFill/>
          <a:ln w="19050">
            <a:solidFill>
              <a:srgbClr val="1163EB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164705" y="1412240"/>
            <a:ext cx="1642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MINIMAX=17</a:t>
            </a:r>
            <a:endParaRPr 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13880" y="4488180"/>
            <a:ext cx="1722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内存工作区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WA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93605" y="1722755"/>
            <a:ext cx="2303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初始待排序文件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F1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378570" y="2952115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23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377935" y="36461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39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847710" y="36461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21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317485" y="36461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18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87260" y="36461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12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57035" y="36461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36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26810" y="3646170"/>
            <a:ext cx="467995" cy="582930"/>
          </a:xfrm>
          <a:prstGeom prst="rect">
            <a:avLst/>
          </a:prstGeom>
          <a:solidFill>
            <a:srgbClr val="1163EB"/>
          </a:solidFill>
          <a:ln>
            <a:solidFill>
              <a:srgbClr val="79D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charset="0"/>
                <a:ea typeface="微软雅黑" charset="0"/>
              </a:rPr>
              <a:t>5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37" name="左箭头 36"/>
          <p:cNvSpPr/>
          <p:nvPr/>
        </p:nvSpPr>
        <p:spPr>
          <a:xfrm rot="21420000">
            <a:off x="3908425" y="3161665"/>
            <a:ext cx="3496945" cy="29908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129088" y="3820795"/>
            <a:ext cx="2585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放入大于</a:t>
            </a:r>
            <a:r>
              <a:rPr lang="en-US" altLang="zh-CN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MINIMAX</a:t>
            </a:r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的值</a:t>
            </a:r>
            <a:endParaRPr lang="zh-CN" altLang="en-US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9" name="左箭头 38"/>
          <p:cNvSpPr/>
          <p:nvPr/>
        </p:nvSpPr>
        <p:spPr>
          <a:xfrm rot="1980000">
            <a:off x="8736965" y="1939925"/>
            <a:ext cx="887095" cy="29908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015096" y="245618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归并段当前最大值</a:t>
            </a:r>
            <a:endParaRPr lang="zh-CN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1" name="左箭头 40"/>
          <p:cNvSpPr/>
          <p:nvPr/>
        </p:nvSpPr>
        <p:spPr>
          <a:xfrm rot="1980000">
            <a:off x="8395970" y="4339590"/>
            <a:ext cx="887095" cy="29908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225926" y="5050790"/>
            <a:ext cx="6816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若工作区内都小于</a:t>
            </a:r>
            <a:r>
              <a:rPr lang="en-US" altLang="zh-CN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MINIMAX</a:t>
            </a:r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的值，则重置</a:t>
            </a:r>
            <a:r>
              <a:rPr lang="en-US" altLang="zh-CN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MINIMAX</a:t>
            </a:r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换新的归并段</a:t>
            </a:r>
            <a:endParaRPr lang="zh-CN" altLang="en-US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0910" y="5451475"/>
            <a:ext cx="556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注：假设用于内部排序的内存工作区只能容纳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zh-CN" altLang="en-US"/>
              <a:t>记录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014220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65755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a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17290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288030" y="1824355"/>
            <a:ext cx="0" cy="4718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368040" y="1715770"/>
            <a:ext cx="3492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charset="0"/>
                <a:ea typeface="微软雅黑" charset="0"/>
              </a:rPr>
              <a:t>P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369695" y="2478405"/>
            <a:ext cx="8693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1369695" y="2686685"/>
            <a:ext cx="8693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09110" y="2478405"/>
            <a:ext cx="356425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309110" y="2686685"/>
            <a:ext cx="356425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622540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74075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c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25610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954260" y="2478405"/>
            <a:ext cx="8693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9954260" y="2686685"/>
            <a:ext cx="8693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855210" y="4032885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06745" y="4032885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x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58280" y="4032885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7451090" y="4314825"/>
            <a:ext cx="1425575" cy="0"/>
          </a:xfrm>
          <a:prstGeom prst="line">
            <a:avLst/>
          </a:prstGeom>
          <a:ln w="28575">
            <a:solidFill>
              <a:srgbClr val="1163E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896350" y="3041015"/>
            <a:ext cx="0" cy="1273810"/>
          </a:xfrm>
          <a:prstGeom prst="straightConnector1">
            <a:avLst/>
          </a:prstGeom>
          <a:ln w="28575">
            <a:solidFill>
              <a:srgbClr val="1163EB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123680" y="3799205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微软雅黑" charset="0"/>
                <a:ea typeface="微软雅黑" charset="0"/>
              </a:rPr>
              <a:t>①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cxnSp>
        <p:nvCxnSpPr>
          <p:cNvPr id="23" name="曲线连接符 22"/>
          <p:cNvCxnSpPr/>
          <p:nvPr/>
        </p:nvCxnSpPr>
        <p:spPr>
          <a:xfrm rot="5400000">
            <a:off x="6822440" y="3148330"/>
            <a:ext cx="1739900" cy="654050"/>
          </a:xfrm>
          <a:prstGeom prst="curvedConnector2">
            <a:avLst/>
          </a:prstGeom>
          <a:ln w="28575">
            <a:solidFill>
              <a:srgbClr val="1163EB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218045" y="318516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微软雅黑" charset="0"/>
                <a:ea typeface="微软雅黑" charset="0"/>
              </a:rPr>
              <a:t>②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317240" y="4314825"/>
            <a:ext cx="1542415" cy="0"/>
          </a:xfrm>
          <a:prstGeom prst="line">
            <a:avLst/>
          </a:prstGeom>
          <a:ln w="28575">
            <a:solidFill>
              <a:srgbClr val="1163E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324225" y="3041015"/>
            <a:ext cx="0" cy="1273810"/>
          </a:xfrm>
          <a:prstGeom prst="straightConnector1">
            <a:avLst/>
          </a:prstGeom>
          <a:ln w="28575">
            <a:solidFill>
              <a:srgbClr val="1163EB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18" idx="1"/>
          </p:cNvCxnSpPr>
          <p:nvPr/>
        </p:nvCxnSpPr>
        <p:spPr>
          <a:xfrm rot="5400000" flipV="1">
            <a:off x="3657600" y="3117215"/>
            <a:ext cx="1709420" cy="685165"/>
          </a:xfrm>
          <a:prstGeom prst="curvedConnector2">
            <a:avLst/>
          </a:prstGeom>
          <a:ln w="28575">
            <a:solidFill>
              <a:srgbClr val="1163EB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651125" y="3799205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微软雅黑" charset="0"/>
                <a:ea typeface="微软雅黑" charset="0"/>
              </a:rPr>
              <a:t>③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61840" y="318516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微软雅黑" charset="0"/>
                <a:ea typeface="微软雅黑" charset="0"/>
              </a:rPr>
              <a:t>④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006975" y="4596130"/>
            <a:ext cx="257810" cy="42164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51045" y="4971415"/>
            <a:ext cx="3155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charset="0"/>
                <a:ea typeface="微软雅黑" charset="0"/>
              </a:rPr>
              <a:t>s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16245" y="497268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双链表插入结点</a:t>
            </a:r>
            <a:r>
              <a:rPr lang="zh-CN" altLang="en-US">
                <a:latin typeface="微软雅黑" charset="0"/>
                <a:ea typeface="微软雅黑" charset="0"/>
              </a:rPr>
              <a:t>过程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8" name="直接箭头连接符 27"/>
          <p:cNvCxnSpPr>
            <a:stCxn id="25" idx="4"/>
            <a:endCxn id="26" idx="7"/>
          </p:cNvCxnSpPr>
          <p:nvPr/>
        </p:nvCxnSpPr>
        <p:spPr>
          <a:xfrm flipH="1">
            <a:off x="9125585" y="2278380"/>
            <a:ext cx="1219200" cy="7385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510983" y="1603375"/>
            <a:ext cx="9170035" cy="4121785"/>
            <a:chOff x="2142" y="2525"/>
            <a:chExt cx="14441" cy="6491"/>
          </a:xfrm>
        </p:grpSpPr>
        <p:sp>
          <p:nvSpPr>
            <p:cNvPr id="42" name="椭圆 41"/>
            <p:cNvSpPr/>
            <p:nvPr/>
          </p:nvSpPr>
          <p:spPr>
            <a:xfrm>
              <a:off x="2142" y="2525"/>
              <a:ext cx="1063" cy="1063"/>
            </a:xfrm>
            <a:prstGeom prst="ellipse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4437" y="2525"/>
              <a:ext cx="1063" cy="1063"/>
            </a:xfrm>
            <a:prstGeom prst="ellipse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3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6732" y="2525"/>
              <a:ext cx="1063" cy="1063"/>
            </a:xfrm>
            <a:prstGeom prst="ellipse">
              <a:avLst/>
            </a:prstGeom>
            <a:solidFill>
              <a:srgbClr val="1163EB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0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437" y="4595"/>
              <a:ext cx="1063" cy="10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5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2674" y="3588"/>
              <a:ext cx="1919" cy="1163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5344" y="3588"/>
              <a:ext cx="1920" cy="1163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rot="5400000">
              <a:off x="4463" y="409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10931" y="2525"/>
              <a:ext cx="1063" cy="1063"/>
            </a:xfrm>
            <a:prstGeom prst="ellipse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12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3226" y="2525"/>
              <a:ext cx="1063" cy="1063"/>
            </a:xfrm>
            <a:prstGeom prst="ellipse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17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5521" y="2525"/>
              <a:ext cx="1063" cy="1063"/>
            </a:xfrm>
            <a:prstGeom prst="ellipse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18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3226" y="4595"/>
              <a:ext cx="1063" cy="10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47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11463" y="3588"/>
              <a:ext cx="1919" cy="1163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5400000">
              <a:off x="13252" y="4090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14068" y="3588"/>
              <a:ext cx="1920" cy="1163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068" y="5658"/>
              <a:ext cx="1063" cy="1063"/>
            </a:xfrm>
            <a:prstGeom prst="ellipse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24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>
              <a:off x="9093" y="7105"/>
              <a:ext cx="1010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8890" y="7596"/>
              <a:ext cx="1420" cy="14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bg1"/>
                  </a:solidFill>
                </a:rPr>
                <a:t>91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5344" y="5502"/>
              <a:ext cx="3546" cy="2804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4"/>
              <a:endCxn id="34" idx="6"/>
            </p:cNvCxnSpPr>
            <p:nvPr/>
          </p:nvCxnSpPr>
          <p:spPr>
            <a:xfrm flipH="1">
              <a:off x="10310" y="5658"/>
              <a:ext cx="3448" cy="2648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851025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02560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a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4095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206500" y="2478405"/>
            <a:ext cx="8693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1206500" y="2686685"/>
            <a:ext cx="8693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785735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37270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c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88805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0117455" y="2478405"/>
            <a:ext cx="8693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0117455" y="2686685"/>
            <a:ext cx="8693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38700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90235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b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41770" y="2296160"/>
            <a:ext cx="844550" cy="5632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194175" y="2478405"/>
            <a:ext cx="8693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194175" y="2686685"/>
            <a:ext cx="8693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182485" y="2478405"/>
            <a:ext cx="8693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182485" y="2686685"/>
            <a:ext cx="86931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24835" y="1686560"/>
            <a:ext cx="0" cy="4718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950210" y="1137920"/>
            <a:ext cx="3492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charset="0"/>
                <a:ea typeface="微软雅黑" charset="0"/>
              </a:rPr>
              <a:t>P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267960" y="1686560"/>
            <a:ext cx="0" cy="4718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093335" y="1137920"/>
            <a:ext cx="3397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charset="0"/>
                <a:ea typeface="微软雅黑" charset="0"/>
              </a:rPr>
              <a:t>q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41770" y="153670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微软雅黑" charset="0"/>
                <a:ea typeface="微软雅黑" charset="0"/>
              </a:rPr>
              <a:t>①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26760" y="364998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微软雅黑" charset="0"/>
                <a:ea typeface="微软雅黑" charset="0"/>
              </a:rPr>
              <a:t>②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155950" y="4314825"/>
            <a:ext cx="5976620" cy="0"/>
          </a:xfrm>
          <a:prstGeom prst="line">
            <a:avLst/>
          </a:prstGeom>
          <a:ln w="28575">
            <a:solidFill>
              <a:srgbClr val="1163E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128760" y="3041015"/>
            <a:ext cx="0" cy="1273810"/>
          </a:xfrm>
          <a:prstGeom prst="straightConnector1">
            <a:avLst/>
          </a:prstGeom>
          <a:ln w="28575">
            <a:solidFill>
              <a:srgbClr val="1163EB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164840" y="3041015"/>
            <a:ext cx="0" cy="1273810"/>
          </a:xfrm>
          <a:prstGeom prst="straightConnector1">
            <a:avLst/>
          </a:prstGeom>
          <a:ln w="28575">
            <a:solidFill>
              <a:srgbClr val="1163E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76370" y="885190"/>
            <a:ext cx="5156200" cy="0"/>
          </a:xfrm>
          <a:prstGeom prst="line">
            <a:avLst/>
          </a:prstGeom>
          <a:ln w="28575">
            <a:solidFill>
              <a:srgbClr val="1163E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128760" y="873125"/>
            <a:ext cx="0" cy="1273810"/>
          </a:xfrm>
          <a:prstGeom prst="straightConnector1">
            <a:avLst/>
          </a:prstGeom>
          <a:ln w="28575">
            <a:solidFill>
              <a:srgbClr val="1163EB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973195" y="873125"/>
            <a:ext cx="0" cy="1273810"/>
          </a:xfrm>
          <a:prstGeom prst="straightConnector1">
            <a:avLst/>
          </a:prstGeom>
          <a:ln w="28575">
            <a:solidFill>
              <a:srgbClr val="1163EB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942206" y="44881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双链表</a:t>
            </a:r>
            <a:r>
              <a:rPr lang="zh-CN" altLang="en-US">
                <a:latin typeface="微软雅黑" charset="0"/>
                <a:ea typeface="微软雅黑" charset="0"/>
              </a:rPr>
              <a:t>删除结点</a:t>
            </a:r>
            <a:r>
              <a:rPr lang="zh-CN" altLang="en-US">
                <a:latin typeface="微软雅黑" charset="0"/>
                <a:ea typeface="微软雅黑" charset="0"/>
              </a:rPr>
              <a:t>过程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585595" y="2609850"/>
            <a:ext cx="1224280" cy="562610"/>
            <a:chOff x="2915" y="3616"/>
            <a:chExt cx="1928" cy="886"/>
          </a:xfrm>
        </p:grpSpPr>
        <p:sp>
          <p:nvSpPr>
            <p:cNvPr id="7" name="矩形 6"/>
            <p:cNvSpPr/>
            <p:nvPr/>
          </p:nvSpPr>
          <p:spPr>
            <a:xfrm>
              <a:off x="2915" y="3616"/>
              <a:ext cx="1928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243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latin typeface="微软雅黑" charset="0"/>
                  <a:ea typeface="微软雅黑" charset="0"/>
                </a:rPr>
                <a:t>头</a:t>
              </a:r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27425" y="2609850"/>
            <a:ext cx="1224280" cy="562610"/>
            <a:chOff x="6078" y="3616"/>
            <a:chExt cx="1928" cy="886"/>
          </a:xfrm>
        </p:grpSpPr>
        <p:sp>
          <p:nvSpPr>
            <p:cNvPr id="3" name="矩形 2"/>
            <p:cNvSpPr/>
            <p:nvPr/>
          </p:nvSpPr>
          <p:spPr>
            <a:xfrm>
              <a:off x="6078" y="3616"/>
              <a:ext cx="1928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406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a</a:t>
              </a:r>
              <a:r>
                <a:rPr lang="en-US" altLang="zh-CN" b="1" baseline="-25000">
                  <a:latin typeface="微软雅黑" charset="0"/>
                  <a:ea typeface="微软雅黑" charset="0"/>
                </a:rPr>
                <a:t>1</a:t>
              </a:r>
              <a:endParaRPr lang="en-US" altLang="zh-CN" b="1" baseline="-25000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69255" y="2609850"/>
            <a:ext cx="1224280" cy="562610"/>
            <a:chOff x="6078" y="3616"/>
            <a:chExt cx="1928" cy="886"/>
          </a:xfrm>
        </p:grpSpPr>
        <p:sp>
          <p:nvSpPr>
            <p:cNvPr id="10" name="矩形 9"/>
            <p:cNvSpPr/>
            <p:nvPr/>
          </p:nvSpPr>
          <p:spPr>
            <a:xfrm>
              <a:off x="6078" y="3616"/>
              <a:ext cx="1928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06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a</a:t>
              </a:r>
              <a:r>
                <a:rPr lang="en-US" altLang="zh-CN" b="1" baseline="-25000">
                  <a:latin typeface="微软雅黑" charset="0"/>
                  <a:ea typeface="微软雅黑" charset="0"/>
                </a:rPr>
                <a:t>2</a:t>
              </a:r>
              <a:endParaRPr lang="en-US" altLang="zh-CN" b="1" baseline="-25000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11085" y="2609850"/>
            <a:ext cx="1224280" cy="562610"/>
            <a:chOff x="6078" y="3616"/>
            <a:chExt cx="1928" cy="886"/>
          </a:xfrm>
        </p:grpSpPr>
        <p:sp>
          <p:nvSpPr>
            <p:cNvPr id="13" name="矩形 12"/>
            <p:cNvSpPr/>
            <p:nvPr/>
          </p:nvSpPr>
          <p:spPr>
            <a:xfrm>
              <a:off x="6078" y="3616"/>
              <a:ext cx="1928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06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a</a:t>
              </a:r>
              <a:r>
                <a:rPr lang="en-US" altLang="zh-CN" b="1" baseline="-25000">
                  <a:latin typeface="微软雅黑" charset="0"/>
                  <a:ea typeface="微软雅黑" charset="0"/>
                </a:rPr>
                <a:t>3</a:t>
              </a:r>
              <a:endParaRPr lang="en-US" altLang="zh-CN" b="1" baseline="-25000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352915" y="2609850"/>
            <a:ext cx="1224280" cy="562610"/>
            <a:chOff x="6078" y="3616"/>
            <a:chExt cx="1928" cy="886"/>
          </a:xfrm>
        </p:grpSpPr>
        <p:sp>
          <p:nvSpPr>
            <p:cNvPr id="16" name="矩形 15"/>
            <p:cNvSpPr/>
            <p:nvPr/>
          </p:nvSpPr>
          <p:spPr>
            <a:xfrm>
              <a:off x="6078" y="3616"/>
              <a:ext cx="1928" cy="887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406" y="3616"/>
              <a:ext cx="1273" cy="887"/>
            </a:xfrm>
            <a:prstGeom prst="rect">
              <a:avLst/>
            </a:prstGeom>
            <a:solidFill>
              <a:srgbClr val="1163E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charset="0"/>
                  <a:ea typeface="微软雅黑" charset="0"/>
                </a:rPr>
                <a:t>a</a:t>
              </a:r>
              <a:r>
                <a:rPr lang="en-US" altLang="zh-CN" b="1" baseline="-25000">
                  <a:latin typeface="微软雅黑" charset="0"/>
                  <a:ea typeface="微软雅黑" charset="0"/>
                </a:rPr>
                <a:t>4</a:t>
              </a:r>
              <a:endParaRPr lang="en-US" altLang="zh-CN" b="1" baseline="-25000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80995" y="2792095"/>
            <a:ext cx="575310" cy="208280"/>
            <a:chOff x="4630" y="3903"/>
            <a:chExt cx="1368" cy="328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4630" y="3903"/>
              <a:ext cx="1369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4630" y="4231"/>
              <a:ext cx="1369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822825" y="2792095"/>
            <a:ext cx="575310" cy="208280"/>
            <a:chOff x="4630" y="3903"/>
            <a:chExt cx="1368" cy="328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4630" y="3903"/>
              <a:ext cx="1369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4630" y="4231"/>
              <a:ext cx="1369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764655" y="2792095"/>
            <a:ext cx="575310" cy="208280"/>
            <a:chOff x="4630" y="3903"/>
            <a:chExt cx="1368" cy="328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4630" y="3903"/>
              <a:ext cx="1369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4630" y="4231"/>
              <a:ext cx="1369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8706485" y="2792095"/>
            <a:ext cx="575310" cy="208280"/>
            <a:chOff x="4630" y="3903"/>
            <a:chExt cx="1368" cy="328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4630" y="3903"/>
              <a:ext cx="1369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630" y="4231"/>
              <a:ext cx="1369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箭头连接符 30"/>
          <p:cNvCxnSpPr/>
          <p:nvPr/>
        </p:nvCxnSpPr>
        <p:spPr>
          <a:xfrm>
            <a:off x="2197735" y="2037080"/>
            <a:ext cx="0" cy="4718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3110" y="1488440"/>
            <a:ext cx="3314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charset="0"/>
                <a:ea typeface="微软雅黑" charset="0"/>
              </a:rPr>
              <a:t>L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8023860" y="3286760"/>
            <a:ext cx="3810" cy="72000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57490" y="4152265"/>
            <a:ext cx="3397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charset="0"/>
                <a:ea typeface="微软雅黑" charset="0"/>
              </a:rPr>
              <a:t>p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9995535" y="3286760"/>
            <a:ext cx="0" cy="72000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829165" y="4152265"/>
            <a:ext cx="3397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charset="0"/>
                <a:ea typeface="微软雅黑" charset="0"/>
              </a:rPr>
              <a:t>q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57490" y="1442085"/>
            <a:ext cx="3397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charset="0"/>
                <a:ea typeface="微软雅黑" charset="0"/>
              </a:rPr>
              <a:t>p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829165" y="1442085"/>
            <a:ext cx="3397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charset="0"/>
                <a:ea typeface="微软雅黑" charset="0"/>
              </a:rPr>
              <a:t>q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0577195" y="2891790"/>
            <a:ext cx="35941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0936605" y="2027555"/>
            <a:ext cx="0" cy="87757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498725" y="2022475"/>
            <a:ext cx="843788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2510790" y="2027555"/>
            <a:ext cx="0" cy="45275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68400" y="2891790"/>
            <a:ext cx="3594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168400" y="2880995"/>
            <a:ext cx="0" cy="87757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168400" y="3764280"/>
            <a:ext cx="858012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744710" y="3305810"/>
            <a:ext cx="0" cy="452755"/>
          </a:xfrm>
          <a:prstGeom prst="line">
            <a:avLst/>
          </a:prstGeom>
          <a:ln w="28575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278630" y="758508"/>
          <a:ext cx="2411730" cy="521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65"/>
                <a:gridCol w="1205865"/>
              </a:tblGrid>
              <a:tr h="4743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1163EB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头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e</a:t>
                      </a:r>
                      <a:r>
                        <a:rPr lang="en-US" altLang="zh-CN" baseline="-250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baseline="-250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e</a:t>
                      </a:r>
                      <a:r>
                        <a:rPr lang="en-US" altLang="zh-CN" sz="1800" baseline="-25000">
                          <a:latin typeface="微软雅黑" charset="0"/>
                          <a:ea typeface="微软雅黑" charset="0"/>
                          <a:sym typeface="+mn-ea"/>
                        </a:rPr>
                        <a:t>1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e</a:t>
                      </a:r>
                      <a:r>
                        <a:rPr lang="en-US" altLang="zh-CN" sz="1800" baseline="-25000"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-1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e</a:t>
                      </a:r>
                      <a:r>
                        <a:rPr lang="en-US" altLang="zh-CN" sz="1800" baseline="-25000">
                          <a:latin typeface="微软雅黑" charset="0"/>
                          <a:ea typeface="微软雅黑" charset="0"/>
                          <a:sym typeface="+mn-ea"/>
                        </a:rPr>
                        <a:t>3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1163EB"/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 rot="16200000">
            <a:off x="3961130" y="1020445"/>
            <a:ext cx="0" cy="4718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806190" y="1256665"/>
            <a:ext cx="30988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7" name="圆角矩形标注 6"/>
          <p:cNvSpPr/>
          <p:nvPr/>
        </p:nvSpPr>
        <p:spPr>
          <a:xfrm>
            <a:off x="3291205" y="5901690"/>
            <a:ext cx="930910" cy="710565"/>
          </a:xfrm>
          <a:prstGeom prst="wedgeRoundRectCallout">
            <a:avLst>
              <a:gd name="adj1" fmla="val 46798"/>
              <a:gd name="adj2" fmla="val -8252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数据元素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136130" y="1089025"/>
            <a:ext cx="1898650" cy="710565"/>
          </a:xfrm>
          <a:prstGeom prst="wedgeRoundRectCallout">
            <a:avLst>
              <a:gd name="adj1" fmla="val -72575"/>
              <a:gd name="adj2" fmla="val -495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号结点充当“头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结点”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136130" y="2582545"/>
            <a:ext cx="1898650" cy="710565"/>
          </a:xfrm>
          <a:prstGeom prst="wedgeRoundRectCallout">
            <a:avLst>
              <a:gd name="adj1" fmla="val -72575"/>
              <a:gd name="adj2" fmla="val -495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游标为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-1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表示已经到达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表尾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136130" y="4039870"/>
            <a:ext cx="1898650" cy="710565"/>
          </a:xfrm>
          <a:prstGeom prst="wedgeRoundRectCallout">
            <a:avLst>
              <a:gd name="adj1" fmla="val -72575"/>
              <a:gd name="adj2" fmla="val -495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游标充当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指针”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7136130" y="5154295"/>
            <a:ext cx="1898650" cy="1052830"/>
          </a:xfrm>
          <a:prstGeom prst="wedgeRoundRectCallout">
            <a:avLst>
              <a:gd name="adj1" fmla="val -69364"/>
              <a:gd name="adj2" fmla="val -2002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下一个结点的数组下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标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（游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标）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06065" y="1072515"/>
            <a:ext cx="652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addr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947603" y="2717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静态链表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76203" y="61137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内存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5367655" y="2335530"/>
            <a:ext cx="1456690" cy="3292475"/>
            <a:chOff x="8225" y="2142"/>
            <a:chExt cx="1928" cy="4433"/>
          </a:xfrm>
        </p:grpSpPr>
        <p:sp>
          <p:nvSpPr>
            <p:cNvPr id="2" name="矩形 1"/>
            <p:cNvSpPr/>
            <p:nvPr/>
          </p:nvSpPr>
          <p:spPr>
            <a:xfrm>
              <a:off x="8225" y="2142"/>
              <a:ext cx="1928" cy="887"/>
            </a:xfrm>
            <a:prstGeom prst="rect">
              <a:avLst/>
            </a:prstGeom>
            <a:solidFill>
              <a:srgbClr val="1163EB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0"/>
                  <a:ea typeface="微软雅黑" charset="0"/>
                </a:rPr>
                <a:t>a5</a:t>
              </a:r>
              <a:endParaRPr lang="en-US" altLang="zh-CN" sz="2000">
                <a:latin typeface="微软雅黑" charset="0"/>
                <a:ea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25" y="3024"/>
              <a:ext cx="1928" cy="887"/>
            </a:xfrm>
            <a:prstGeom prst="rect">
              <a:avLst/>
            </a:prstGeom>
            <a:solidFill>
              <a:srgbClr val="1163EB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0"/>
                  <a:ea typeface="微软雅黑" charset="0"/>
                </a:rPr>
                <a:t>a4</a:t>
              </a:r>
              <a:endParaRPr lang="en-US" altLang="zh-CN" sz="2000">
                <a:latin typeface="微软雅黑" charset="0"/>
                <a:ea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225" y="3906"/>
              <a:ext cx="1928" cy="887"/>
            </a:xfrm>
            <a:prstGeom prst="rect">
              <a:avLst/>
            </a:prstGeom>
            <a:solidFill>
              <a:srgbClr val="1163EB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0"/>
                  <a:ea typeface="微软雅黑" charset="0"/>
                </a:rPr>
                <a:t>a3</a:t>
              </a:r>
              <a:endParaRPr lang="en-US" altLang="zh-CN" sz="2000">
                <a:latin typeface="微软雅黑" charset="0"/>
                <a:ea typeface="微软雅黑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225" y="4807"/>
              <a:ext cx="1928" cy="887"/>
            </a:xfrm>
            <a:prstGeom prst="rect">
              <a:avLst/>
            </a:prstGeom>
            <a:solidFill>
              <a:srgbClr val="1163EB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0"/>
                  <a:ea typeface="微软雅黑" charset="0"/>
                </a:rPr>
                <a:t>a2</a:t>
              </a:r>
              <a:endParaRPr lang="en-US" altLang="zh-CN" sz="2000">
                <a:latin typeface="微软雅黑" charset="0"/>
                <a:ea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25" y="5689"/>
              <a:ext cx="1928" cy="887"/>
            </a:xfrm>
            <a:prstGeom prst="rect">
              <a:avLst/>
            </a:prstGeom>
            <a:solidFill>
              <a:srgbClr val="1163EB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0"/>
                  <a:ea typeface="微软雅黑" charset="0"/>
                </a:rPr>
                <a:t>a1</a:t>
              </a:r>
              <a:endParaRPr lang="en-US" altLang="zh-CN" sz="200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2" name="圆角矩形标注 11"/>
          <p:cNvSpPr/>
          <p:nvPr/>
        </p:nvSpPr>
        <p:spPr>
          <a:xfrm>
            <a:off x="7403465" y="2188210"/>
            <a:ext cx="1898650" cy="710565"/>
          </a:xfrm>
          <a:prstGeom prst="wedgeRoundRectCallout">
            <a:avLst>
              <a:gd name="adj1" fmla="val -72575"/>
              <a:gd name="adj2" fmla="val -495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栈顶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元素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403465" y="4588510"/>
            <a:ext cx="1898650" cy="710565"/>
          </a:xfrm>
          <a:prstGeom prst="wedgeRoundRectCallout">
            <a:avLst>
              <a:gd name="adj1" fmla="val -72575"/>
              <a:gd name="adj2" fmla="val -495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栈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底元素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437765" y="2409190"/>
            <a:ext cx="2386965" cy="710565"/>
          </a:xfrm>
          <a:prstGeom prst="wedgeRoundRectCallout">
            <a:avLst>
              <a:gd name="adj1" fmla="val 68662"/>
              <a:gd name="adj2" fmla="val -1184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栈顶：允许插入和删除的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一端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437765" y="4527550"/>
            <a:ext cx="2386965" cy="710565"/>
          </a:xfrm>
          <a:prstGeom prst="wedgeRoundRectCallout">
            <a:avLst>
              <a:gd name="adj1" fmla="val 68662"/>
              <a:gd name="adj2" fmla="val -1184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栈顶：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不允许插入和删除的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一端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77155" y="972185"/>
            <a:ext cx="177165" cy="48425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838315" y="972185"/>
            <a:ext cx="164465" cy="48431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5988685" y="4812665"/>
            <a:ext cx="190500" cy="18135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034530" y="758825"/>
          <a:ext cx="1360170" cy="569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</a:tblGrid>
              <a:tr h="4743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1163EB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data[6]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data[5]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data[4]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data[3]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data[2]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1163EB"/>
                    </a:solidFill>
                  </a:tcPr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7159625" y="1261110"/>
            <a:ext cx="1076960" cy="3917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159625" y="1738630"/>
            <a:ext cx="1076960" cy="3917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159625" y="2216150"/>
            <a:ext cx="1076960" cy="3917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59625" y="5081905"/>
            <a:ext cx="1076960" cy="3917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b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59625" y="5559425"/>
            <a:ext cx="1076960" cy="3917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a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77748" y="2108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内存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79746" y="892810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</a:rPr>
              <a:t>号栈栈</a:t>
            </a:r>
            <a:r>
              <a:rPr lang="zh-CN" altLang="en-US">
                <a:latin typeface="微软雅黑" charset="0"/>
                <a:ea typeface="微软雅黑" charset="0"/>
              </a:rPr>
              <a:t>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16200000">
            <a:off x="6583680" y="2176145"/>
            <a:ext cx="0" cy="4718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17821" y="2216150"/>
            <a:ext cx="752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latin typeface="微软雅黑" charset="0"/>
                <a:ea typeface="微软雅黑" charset="0"/>
              </a:rPr>
              <a:t>top 1</a:t>
            </a:r>
            <a:endParaRPr lang="en-US">
              <a:latin typeface="微软雅黑" charset="0"/>
              <a:ea typeface="微软雅黑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6200000">
            <a:off x="6583680" y="4993005"/>
            <a:ext cx="0" cy="4718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17822" y="5033010"/>
            <a:ext cx="752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latin typeface="微软雅黑" charset="0"/>
                <a:ea typeface="微软雅黑" charset="0"/>
              </a:rPr>
              <a:t>top 0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0381" y="5815965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0</a:t>
            </a:r>
            <a:r>
              <a:rPr lang="zh-CN" altLang="en-US">
                <a:latin typeface="微软雅黑" charset="0"/>
                <a:ea typeface="微软雅黑" charset="0"/>
              </a:rPr>
              <a:t>号栈栈</a:t>
            </a:r>
            <a:r>
              <a:rPr lang="zh-CN" altLang="en-US">
                <a:latin typeface="微软雅黑" charset="0"/>
                <a:ea typeface="微软雅黑" charset="0"/>
              </a:rPr>
              <a:t>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42996" y="2216150"/>
            <a:ext cx="1697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</a:rPr>
              <a:t>号栈栈顶</a:t>
            </a:r>
            <a:r>
              <a:rPr lang="zh-CN" altLang="en-US">
                <a:latin typeface="微软雅黑" charset="0"/>
                <a:ea typeface="微软雅黑" charset="0"/>
              </a:rPr>
              <a:t>指针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42996" y="5045075"/>
            <a:ext cx="1697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0</a:t>
            </a:r>
            <a:r>
              <a:rPr lang="zh-CN" altLang="en-US">
                <a:latin typeface="微软雅黑" charset="0"/>
                <a:ea typeface="微软雅黑" charset="0"/>
              </a:rPr>
              <a:t>号栈栈顶</a:t>
            </a:r>
            <a:r>
              <a:rPr lang="zh-CN" altLang="en-US">
                <a:latin typeface="微软雅黑" charset="0"/>
                <a:ea typeface="微软雅黑" charset="0"/>
              </a:rPr>
              <a:t>指针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2581275" y="2466975"/>
            <a:ext cx="702945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581275" y="3875405"/>
            <a:ext cx="702945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859020" y="2651125"/>
            <a:ext cx="1016635" cy="1040130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微软雅黑" charset="0"/>
                <a:ea typeface="微软雅黑" charset="0"/>
              </a:rPr>
              <a:t>a</a:t>
            </a:r>
            <a:r>
              <a:rPr lang="en-US" altLang="zh-CN" sz="2800" baseline="-25000">
                <a:latin typeface="微软雅黑" charset="0"/>
                <a:ea typeface="微软雅黑" charset="0"/>
              </a:rPr>
              <a:t>3</a:t>
            </a:r>
            <a:endParaRPr lang="en-US" altLang="zh-CN" sz="2800" baseline="-25000">
              <a:latin typeface="微软雅黑" charset="0"/>
              <a:ea typeface="微软雅黑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383655" y="2651125"/>
            <a:ext cx="1016635" cy="1040130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微软雅黑" charset="0"/>
                <a:ea typeface="微软雅黑" charset="0"/>
              </a:rPr>
              <a:t>a</a:t>
            </a:r>
            <a:r>
              <a:rPr lang="en-US" altLang="zh-CN" sz="2800" baseline="-25000">
                <a:latin typeface="微软雅黑" charset="0"/>
                <a:ea typeface="微软雅黑" charset="0"/>
              </a:rPr>
              <a:t>4</a:t>
            </a:r>
            <a:endParaRPr lang="en-US" altLang="zh-CN" sz="2800" baseline="-25000">
              <a:latin typeface="微软雅黑" charset="0"/>
              <a:ea typeface="微软雅黑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08290" y="2651125"/>
            <a:ext cx="1016635" cy="1040130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微软雅黑" charset="0"/>
                <a:ea typeface="微软雅黑" charset="0"/>
              </a:rPr>
              <a:t>a</a:t>
            </a:r>
            <a:r>
              <a:rPr lang="en-US" altLang="zh-CN" sz="2800" baseline="-25000">
                <a:latin typeface="微软雅黑" charset="0"/>
                <a:ea typeface="微软雅黑" charset="0"/>
              </a:rPr>
              <a:t>5</a:t>
            </a:r>
            <a:endParaRPr lang="en-US" altLang="zh-CN" sz="2800" baseline="-25000">
              <a:latin typeface="微软雅黑" charset="0"/>
              <a:ea typeface="微软雅黑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417695" y="1462405"/>
            <a:ext cx="1898650" cy="710565"/>
          </a:xfrm>
          <a:prstGeom prst="wedgeRoundRectCallout">
            <a:avLst>
              <a:gd name="adj1" fmla="val -8729"/>
              <a:gd name="adj2" fmla="val 7260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队头元素</a:t>
            </a: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994015" y="1462405"/>
            <a:ext cx="1898650" cy="710565"/>
          </a:xfrm>
          <a:prstGeom prst="wedgeRoundRectCallout">
            <a:avLst>
              <a:gd name="adj1" fmla="val -25518"/>
              <a:gd name="adj2" fmla="val 7779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队尾元素</a:t>
            </a: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10112375" y="2663190"/>
            <a:ext cx="1285240" cy="1016635"/>
          </a:xfrm>
          <a:prstGeom prst="leftArrow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插入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755650" y="2663190"/>
            <a:ext cx="1285240" cy="1016635"/>
          </a:xfrm>
          <a:prstGeom prst="leftArrow">
            <a:avLst/>
          </a:prstGeom>
          <a:solidFill>
            <a:srgbClr val="ABE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删除</a:t>
            </a: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48230" y="4352290"/>
            <a:ext cx="1898650" cy="881380"/>
          </a:xfrm>
          <a:prstGeom prst="wedgeRoundRectCallout">
            <a:avLst>
              <a:gd name="adj1" fmla="val 35150"/>
              <a:gd name="adj2" fmla="val -8941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队头：允许删除的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一端</a:t>
            </a: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9083675" y="4352290"/>
            <a:ext cx="1898650" cy="881380"/>
          </a:xfrm>
          <a:prstGeom prst="wedgeRoundRectCallout">
            <a:avLst>
              <a:gd name="adj1" fmla="val -33879"/>
              <a:gd name="adj2" fmla="val -94593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对尾：允许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插入的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一端</a:t>
            </a: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2f28aea-693e-411d-ad74-6e4407f084de}"/>
  <p:tag name="TABLE_ENDDRAG_ORIGIN_RECT" val="189*410"/>
  <p:tag name="TABLE_ENDDRAG_RECT" val="534*42*189*410"/>
</p:tagLst>
</file>

<file path=ppt/tags/tag10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11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12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13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14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15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16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17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18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19.xml><?xml version="1.0" encoding="utf-8"?>
<p:tagLst xmlns:p="http://schemas.openxmlformats.org/presentationml/2006/main">
  <p:tag name="TABLE_ENDDRAG_ORIGIN_RECT" val="119*23"/>
  <p:tag name="TABLE_ENDDRAG_RECT" val="597*123*119*23"/>
</p:tagLst>
</file>

<file path=ppt/tags/tag2.xml><?xml version="1.0" encoding="utf-8"?>
<p:tagLst xmlns:p="http://schemas.openxmlformats.org/presentationml/2006/main">
  <p:tag name="KSO_WM_UNIT_TABLE_BEAUTIFY" val="smartTable{82f28aea-693e-411d-ad74-6e4407f084de}"/>
  <p:tag name="TABLE_ENDDRAG_ORIGIN_RECT" val="189*410"/>
  <p:tag name="TABLE_ENDDRAG_RECT" val="534*42*189*410"/>
</p:tagLst>
</file>

<file path=ppt/tags/tag20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21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22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23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24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25.xml><?xml version="1.0" encoding="utf-8"?>
<p:tagLst xmlns:p="http://schemas.openxmlformats.org/presentationml/2006/main">
  <p:tag name="TABLE_ENDDRAG_ORIGIN_RECT" val="119*34"/>
  <p:tag name="TABLE_ENDDRAG_RECT" val="653*224*119*34"/>
</p:tagLst>
</file>

<file path=ppt/tags/tag3.xml><?xml version="1.0" encoding="utf-8"?>
<p:tagLst xmlns:p="http://schemas.openxmlformats.org/presentationml/2006/main">
  <p:tag name="TABLE_ENDDRAG_ORIGIN_RECT" val="411*31"/>
  <p:tag name="TABLE_ENDDRAG_RECT" val="513*165*411*31"/>
</p:tagLst>
</file>

<file path=ppt/tags/tag4.xml><?xml version="1.0" encoding="utf-8"?>
<p:tagLst xmlns:p="http://schemas.openxmlformats.org/presentationml/2006/main">
  <p:tag name="TABLE_ENDDRAG_ORIGIN_RECT" val="205*37"/>
  <p:tag name="TABLE_ENDDRAG_RECT" val="160*409*205*37"/>
</p:tagLst>
</file>

<file path=ppt/tags/tag5.xml><?xml version="1.0" encoding="utf-8"?>
<p:tagLst xmlns:p="http://schemas.openxmlformats.org/presentationml/2006/main">
  <p:tag name="TABLE_ENDDRAG_ORIGIN_RECT" val="698*58"/>
  <p:tag name="TABLE_ENDDRAG_RECT" val="144*255*698*58"/>
</p:tagLst>
</file>

<file path=ppt/tags/tag6.xml><?xml version="1.0" encoding="utf-8"?>
<p:tagLst xmlns:p="http://schemas.openxmlformats.org/presentationml/2006/main">
  <p:tag name="KSO_WM_UNIT_TABLE_BEAUTIFY" val="smartTable{68f3aca9-7119-403f-836e-bf3ad77f0252}"/>
  <p:tag name="TABLE_ENDDRAG_ORIGIN_RECT" val="262*351"/>
  <p:tag name="TABLE_ENDDRAG_RECT" val="561*35*262*351"/>
</p:tagLst>
</file>

<file path=ppt/tags/tag7.xml><?xml version="1.0" encoding="utf-8"?>
<p:tagLst xmlns:p="http://schemas.openxmlformats.org/presentationml/2006/main">
  <p:tag name="KSO_WM_UNIT_TABLE_BEAUTIFY" val="smartTable{68f3aca9-7119-403f-836e-bf3ad77f0252}"/>
  <p:tag name="TABLE_ENDDRAG_ORIGIN_RECT" val="262*447"/>
  <p:tag name="TABLE_ENDDRAG_RECT" val="220*45*262*447"/>
</p:tagLst>
</file>

<file path=ppt/tags/tag8.xml><?xml version="1.0" encoding="utf-8"?>
<p:tagLst xmlns:p="http://schemas.openxmlformats.org/presentationml/2006/main">
  <p:tag name="TABLE_ENDDRAG_ORIGIN_RECT" val="119*23"/>
  <p:tag name="TABLE_ENDDRAG_RECT" val="597*123*119*23"/>
</p:tagLst>
</file>

<file path=ppt/tags/tag9.xml><?xml version="1.0" encoding="utf-8"?>
<p:tagLst xmlns:p="http://schemas.openxmlformats.org/presentationml/2006/main">
  <p:tag name="TABLE_ENDDRAG_ORIGIN_RECT" val="119*34"/>
  <p:tag name="TABLE_ENDDRAG_RECT" val="653*224*119*3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1952</Words>
  <Application>WPS 文字</Application>
  <PresentationFormat>宽屏</PresentationFormat>
  <Paragraphs>1522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1402818149</cp:lastModifiedBy>
  <cp:revision>30</cp:revision>
  <dcterms:created xsi:type="dcterms:W3CDTF">2024-06-08T14:40:57Z</dcterms:created>
  <dcterms:modified xsi:type="dcterms:W3CDTF">2024-06-08T14:40:57Z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2052-5.3.0.7872</vt:lpwstr>
  </property>
  <property fmtid="{D5CDD505-2E9C-101B-9397-08002B2CF9AE}" pid="3" name="ICV">
    <vt:lpwstr>24778FADB61DDF8A796D6466CCA813E5_43</vt:lpwstr>
  </property>
</Properties>
</file>