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8"/>
  </p:notesMasterIdLst>
  <p:sldIdLst>
    <p:sldId id="291" r:id="rId2"/>
    <p:sldId id="258" r:id="rId3"/>
    <p:sldId id="264" r:id="rId4"/>
    <p:sldId id="259" r:id="rId5"/>
    <p:sldId id="287" r:id="rId6"/>
    <p:sldId id="281" r:id="rId7"/>
    <p:sldId id="282" r:id="rId8"/>
    <p:sldId id="283" r:id="rId9"/>
    <p:sldId id="284" r:id="rId10"/>
    <p:sldId id="285" r:id="rId11"/>
    <p:sldId id="288" r:id="rId12"/>
    <p:sldId id="289" r:id="rId13"/>
    <p:sldId id="286" r:id="rId14"/>
    <p:sldId id="290" r:id="rId15"/>
    <p:sldId id="265"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0" autoAdjust="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85EA9F-774C-4AA0-AA7D-B7AC9F3FAC8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CC84F63-4C49-4861-96E7-606B54935838}">
      <dgm:prSet phldrT="[Text]"/>
      <dgm:spPr/>
      <dgm:t>
        <a:bodyPr/>
        <a:lstStyle/>
        <a:p>
          <a:r>
            <a:rPr lang="en-US" dirty="0" smtClean="0"/>
            <a:t>Compile Errors</a:t>
          </a:r>
          <a:endParaRPr lang="en-US" dirty="0"/>
        </a:p>
      </dgm:t>
    </dgm:pt>
    <dgm:pt modelId="{6A0F7A20-54AE-4FE2-9B8D-9210DD156A72}" type="parTrans" cxnId="{4299339D-C5FE-4F6D-B7D2-74F7A3E8D974}">
      <dgm:prSet/>
      <dgm:spPr/>
      <dgm:t>
        <a:bodyPr/>
        <a:lstStyle/>
        <a:p>
          <a:endParaRPr lang="en-US"/>
        </a:p>
      </dgm:t>
    </dgm:pt>
    <dgm:pt modelId="{6DD3B4ED-B296-4594-839C-D7581880388B}" type="sibTrans" cxnId="{4299339D-C5FE-4F6D-B7D2-74F7A3E8D974}">
      <dgm:prSet/>
      <dgm:spPr/>
      <dgm:t>
        <a:bodyPr/>
        <a:lstStyle/>
        <a:p>
          <a:endParaRPr lang="en-US"/>
        </a:p>
      </dgm:t>
    </dgm:pt>
    <dgm:pt modelId="{DA7E22D2-FAEF-4787-8068-6EBBBDE6C9A7}">
      <dgm:prSet phldrT="[Text]"/>
      <dgm:spPr/>
      <dgm:t>
        <a:bodyPr/>
        <a:lstStyle/>
        <a:p>
          <a:r>
            <a:rPr lang="en-US" dirty="0" smtClean="0"/>
            <a:t>Logical Errors</a:t>
          </a:r>
          <a:endParaRPr lang="en-US" dirty="0"/>
        </a:p>
      </dgm:t>
    </dgm:pt>
    <dgm:pt modelId="{BC15019B-BCC4-4B0F-9A4F-86018BD99991}" type="parTrans" cxnId="{9B1DECBD-4E7E-406B-A2B2-C74CE9E0E995}">
      <dgm:prSet/>
      <dgm:spPr/>
      <dgm:t>
        <a:bodyPr/>
        <a:lstStyle/>
        <a:p>
          <a:endParaRPr lang="en-US"/>
        </a:p>
      </dgm:t>
    </dgm:pt>
    <dgm:pt modelId="{1979C51C-E5F2-4648-AB04-1017D45AA120}" type="sibTrans" cxnId="{9B1DECBD-4E7E-406B-A2B2-C74CE9E0E995}">
      <dgm:prSet/>
      <dgm:spPr/>
      <dgm:t>
        <a:bodyPr/>
        <a:lstStyle/>
        <a:p>
          <a:endParaRPr lang="en-US"/>
        </a:p>
      </dgm:t>
    </dgm:pt>
    <dgm:pt modelId="{CBF9D437-AEFD-4CBF-9572-B2979FEA1B81}">
      <dgm:prSet phldrT="[Text]"/>
      <dgm:spPr/>
      <dgm:t>
        <a:bodyPr/>
        <a:lstStyle/>
        <a:p>
          <a:r>
            <a:rPr lang="en-US" dirty="0" smtClean="0"/>
            <a:t>Resource Errors</a:t>
          </a:r>
          <a:endParaRPr lang="en-US" dirty="0"/>
        </a:p>
      </dgm:t>
    </dgm:pt>
    <dgm:pt modelId="{46795540-50AC-44FA-86EF-3554B9F393F4}" type="parTrans" cxnId="{5DB3E97D-3718-431F-AE91-9FB64863F3FC}">
      <dgm:prSet/>
      <dgm:spPr/>
      <dgm:t>
        <a:bodyPr/>
        <a:lstStyle/>
        <a:p>
          <a:endParaRPr lang="en-US"/>
        </a:p>
      </dgm:t>
    </dgm:pt>
    <dgm:pt modelId="{1B738402-7FFD-4A9C-8C82-BFCEB5CC1F6C}" type="sibTrans" cxnId="{5DB3E97D-3718-431F-AE91-9FB64863F3FC}">
      <dgm:prSet/>
      <dgm:spPr/>
      <dgm:t>
        <a:bodyPr/>
        <a:lstStyle/>
        <a:p>
          <a:endParaRPr lang="en-US"/>
        </a:p>
      </dgm:t>
    </dgm:pt>
    <dgm:pt modelId="{3B307373-83C6-4D40-A77B-9F35931201F9}">
      <dgm:prSet phldrT="[Text]"/>
      <dgm:spPr/>
      <dgm:t>
        <a:bodyPr/>
        <a:lstStyle/>
        <a:p>
          <a:r>
            <a:rPr lang="en-US" dirty="0" smtClean="0"/>
            <a:t>Exceptions</a:t>
          </a:r>
          <a:endParaRPr lang="en-US" dirty="0"/>
        </a:p>
      </dgm:t>
    </dgm:pt>
    <dgm:pt modelId="{B75E8F52-DCB8-4AF0-8C05-8467D53CDED5}" type="parTrans" cxnId="{FE9F236A-6BB5-4F4B-B445-7B3B1233AD16}">
      <dgm:prSet/>
      <dgm:spPr/>
      <dgm:t>
        <a:bodyPr/>
        <a:lstStyle/>
        <a:p>
          <a:endParaRPr lang="en-US"/>
        </a:p>
      </dgm:t>
    </dgm:pt>
    <dgm:pt modelId="{4399672A-8EFB-40F9-99B2-2F6E5935BFE0}" type="sibTrans" cxnId="{FE9F236A-6BB5-4F4B-B445-7B3B1233AD16}">
      <dgm:prSet/>
      <dgm:spPr/>
      <dgm:t>
        <a:bodyPr/>
        <a:lstStyle/>
        <a:p>
          <a:endParaRPr lang="en-US"/>
        </a:p>
      </dgm:t>
    </dgm:pt>
    <dgm:pt modelId="{024B86D2-FDF6-4D7D-92AB-11C343DCCCA8}">
      <dgm:prSet phldrT="[Text]"/>
      <dgm:spPr/>
      <dgm:t>
        <a:bodyPr/>
        <a:lstStyle/>
        <a:p>
          <a:r>
            <a:rPr lang="en-US" dirty="0" smtClean="0"/>
            <a:t>Runtime Errors</a:t>
          </a:r>
          <a:endParaRPr lang="en-US" dirty="0"/>
        </a:p>
      </dgm:t>
    </dgm:pt>
    <dgm:pt modelId="{656C3823-8F41-4804-BF40-25FCE0A93D47}" type="parTrans" cxnId="{7A052C9B-D1A9-480A-90CB-2CC58B5D2CF4}">
      <dgm:prSet/>
      <dgm:spPr/>
      <dgm:t>
        <a:bodyPr/>
        <a:lstStyle/>
        <a:p>
          <a:endParaRPr lang="en-US"/>
        </a:p>
      </dgm:t>
    </dgm:pt>
    <dgm:pt modelId="{08EFA893-1481-46C4-B04F-DD17CB3C9725}" type="sibTrans" cxnId="{7A052C9B-D1A9-480A-90CB-2CC58B5D2CF4}">
      <dgm:prSet/>
      <dgm:spPr/>
      <dgm:t>
        <a:bodyPr/>
        <a:lstStyle/>
        <a:p>
          <a:endParaRPr lang="en-US"/>
        </a:p>
      </dgm:t>
    </dgm:pt>
    <dgm:pt modelId="{9E440B04-469C-4AC6-9E19-6CA808738308}">
      <dgm:prSet phldrT="[Text]"/>
      <dgm:spPr/>
      <dgm:t>
        <a:bodyPr/>
        <a:lstStyle/>
        <a:p>
          <a:r>
            <a:rPr lang="en-US" dirty="0" smtClean="0"/>
            <a:t>Syntax Errors</a:t>
          </a:r>
          <a:endParaRPr lang="en-US" dirty="0"/>
        </a:p>
      </dgm:t>
    </dgm:pt>
    <dgm:pt modelId="{7AEF6A4F-29FB-44FC-8132-DBFDA9074BF2}" type="parTrans" cxnId="{3ED12DCC-872E-41BD-A816-41B023F1E19F}">
      <dgm:prSet/>
      <dgm:spPr/>
      <dgm:t>
        <a:bodyPr/>
        <a:lstStyle/>
        <a:p>
          <a:endParaRPr lang="en-US"/>
        </a:p>
      </dgm:t>
    </dgm:pt>
    <dgm:pt modelId="{ACA1EE18-172A-493F-AA8B-311744918B33}" type="sibTrans" cxnId="{3ED12DCC-872E-41BD-A816-41B023F1E19F}">
      <dgm:prSet/>
      <dgm:spPr/>
      <dgm:t>
        <a:bodyPr/>
        <a:lstStyle/>
        <a:p>
          <a:endParaRPr lang="en-US"/>
        </a:p>
      </dgm:t>
    </dgm:pt>
    <dgm:pt modelId="{CA1FA37F-9C54-4BF9-A429-D63486BE50EE}">
      <dgm:prSet phldrT="[Text]"/>
      <dgm:spPr/>
      <dgm:t>
        <a:bodyPr/>
        <a:lstStyle/>
        <a:p>
          <a:r>
            <a:rPr lang="en-US" dirty="0" smtClean="0"/>
            <a:t>Compiler Version Errors</a:t>
          </a:r>
          <a:endParaRPr lang="en-US" dirty="0"/>
        </a:p>
      </dgm:t>
    </dgm:pt>
    <dgm:pt modelId="{1432C0D5-D873-4DDF-961C-FD2FC9DB3359}" type="parTrans" cxnId="{73453A88-B272-4607-B776-66E8E67B805E}">
      <dgm:prSet/>
      <dgm:spPr/>
      <dgm:t>
        <a:bodyPr/>
        <a:lstStyle/>
        <a:p>
          <a:endParaRPr lang="en-US"/>
        </a:p>
      </dgm:t>
    </dgm:pt>
    <dgm:pt modelId="{24487749-5D5F-4E41-9587-45669EA5A024}" type="sibTrans" cxnId="{73453A88-B272-4607-B776-66E8E67B805E}">
      <dgm:prSet/>
      <dgm:spPr/>
      <dgm:t>
        <a:bodyPr/>
        <a:lstStyle/>
        <a:p>
          <a:endParaRPr lang="en-US"/>
        </a:p>
      </dgm:t>
    </dgm:pt>
    <dgm:pt modelId="{428F4CAF-1DC8-471D-B2F8-260C7DBEE807}" type="pres">
      <dgm:prSet presAssocID="{F785EA9F-774C-4AA0-AA7D-B7AC9F3FAC86}" presName="hierChild1" presStyleCnt="0">
        <dgm:presLayoutVars>
          <dgm:orgChart val="1"/>
          <dgm:chPref val="1"/>
          <dgm:dir/>
          <dgm:animOne val="branch"/>
          <dgm:animLvl val="lvl"/>
          <dgm:resizeHandles/>
        </dgm:presLayoutVars>
      </dgm:prSet>
      <dgm:spPr/>
      <dgm:t>
        <a:bodyPr/>
        <a:lstStyle/>
        <a:p>
          <a:endParaRPr lang="en-US"/>
        </a:p>
      </dgm:t>
    </dgm:pt>
    <dgm:pt modelId="{8CE8D0D9-1BCF-4E08-9E11-B387D6C1A34D}" type="pres">
      <dgm:prSet presAssocID="{DCC84F63-4C49-4861-96E7-606B54935838}" presName="hierRoot1" presStyleCnt="0">
        <dgm:presLayoutVars>
          <dgm:hierBranch val="init"/>
        </dgm:presLayoutVars>
      </dgm:prSet>
      <dgm:spPr/>
    </dgm:pt>
    <dgm:pt modelId="{93B61EBA-8AF3-46EF-823C-F472F3B87B79}" type="pres">
      <dgm:prSet presAssocID="{DCC84F63-4C49-4861-96E7-606B54935838}" presName="rootComposite1" presStyleCnt="0"/>
      <dgm:spPr/>
    </dgm:pt>
    <dgm:pt modelId="{C0CF5A2A-466F-4FDE-91A5-461D87C14883}" type="pres">
      <dgm:prSet presAssocID="{DCC84F63-4C49-4861-96E7-606B54935838}" presName="rootText1" presStyleLbl="node0" presStyleIdx="0" presStyleCnt="2">
        <dgm:presLayoutVars>
          <dgm:chPref val="3"/>
        </dgm:presLayoutVars>
      </dgm:prSet>
      <dgm:spPr/>
      <dgm:t>
        <a:bodyPr/>
        <a:lstStyle/>
        <a:p>
          <a:endParaRPr lang="en-US"/>
        </a:p>
      </dgm:t>
    </dgm:pt>
    <dgm:pt modelId="{18CA0935-B0E1-4622-8094-3734E0CD935D}" type="pres">
      <dgm:prSet presAssocID="{DCC84F63-4C49-4861-96E7-606B54935838}" presName="rootConnector1" presStyleLbl="node1" presStyleIdx="0" presStyleCnt="0"/>
      <dgm:spPr/>
      <dgm:t>
        <a:bodyPr/>
        <a:lstStyle/>
        <a:p>
          <a:endParaRPr lang="en-US"/>
        </a:p>
      </dgm:t>
    </dgm:pt>
    <dgm:pt modelId="{BBCAA29F-A091-4397-B2B6-0C7551EFDE57}" type="pres">
      <dgm:prSet presAssocID="{DCC84F63-4C49-4861-96E7-606B54935838}" presName="hierChild2" presStyleCnt="0"/>
      <dgm:spPr/>
    </dgm:pt>
    <dgm:pt modelId="{061F7430-AE86-4705-895A-59FA360C1E69}" type="pres">
      <dgm:prSet presAssocID="{7AEF6A4F-29FB-44FC-8132-DBFDA9074BF2}" presName="Name37" presStyleLbl="parChTrans1D2" presStyleIdx="0" presStyleCnt="5"/>
      <dgm:spPr/>
      <dgm:t>
        <a:bodyPr/>
        <a:lstStyle/>
        <a:p>
          <a:endParaRPr lang="en-US"/>
        </a:p>
      </dgm:t>
    </dgm:pt>
    <dgm:pt modelId="{B9AB1E1C-47F1-4895-9F52-6BA5E0B64111}" type="pres">
      <dgm:prSet presAssocID="{9E440B04-469C-4AC6-9E19-6CA808738308}" presName="hierRoot2" presStyleCnt="0">
        <dgm:presLayoutVars>
          <dgm:hierBranch val="init"/>
        </dgm:presLayoutVars>
      </dgm:prSet>
      <dgm:spPr/>
    </dgm:pt>
    <dgm:pt modelId="{7F9F1D52-5BD8-473D-B030-78DC41C9AD26}" type="pres">
      <dgm:prSet presAssocID="{9E440B04-469C-4AC6-9E19-6CA808738308}" presName="rootComposite" presStyleCnt="0"/>
      <dgm:spPr/>
    </dgm:pt>
    <dgm:pt modelId="{EB970FF6-1E9C-4788-AD25-B2014C077F56}" type="pres">
      <dgm:prSet presAssocID="{9E440B04-469C-4AC6-9E19-6CA808738308}" presName="rootText" presStyleLbl="node2" presStyleIdx="0" presStyleCnt="5">
        <dgm:presLayoutVars>
          <dgm:chPref val="3"/>
        </dgm:presLayoutVars>
      </dgm:prSet>
      <dgm:spPr/>
      <dgm:t>
        <a:bodyPr/>
        <a:lstStyle/>
        <a:p>
          <a:endParaRPr lang="en-US"/>
        </a:p>
      </dgm:t>
    </dgm:pt>
    <dgm:pt modelId="{2E2D5B8F-6D87-4D00-894D-F8B92DE295AC}" type="pres">
      <dgm:prSet presAssocID="{9E440B04-469C-4AC6-9E19-6CA808738308}" presName="rootConnector" presStyleLbl="node2" presStyleIdx="0" presStyleCnt="5"/>
      <dgm:spPr/>
      <dgm:t>
        <a:bodyPr/>
        <a:lstStyle/>
        <a:p>
          <a:endParaRPr lang="en-US"/>
        </a:p>
      </dgm:t>
    </dgm:pt>
    <dgm:pt modelId="{2B7BDAAB-6030-4CB4-B4C3-FD93210A4643}" type="pres">
      <dgm:prSet presAssocID="{9E440B04-469C-4AC6-9E19-6CA808738308}" presName="hierChild4" presStyleCnt="0"/>
      <dgm:spPr/>
    </dgm:pt>
    <dgm:pt modelId="{F09F2217-AF03-4D38-B3D9-7AD7E0F5EC74}" type="pres">
      <dgm:prSet presAssocID="{9E440B04-469C-4AC6-9E19-6CA808738308}" presName="hierChild5" presStyleCnt="0"/>
      <dgm:spPr/>
    </dgm:pt>
    <dgm:pt modelId="{01A4E031-F541-4779-B6F3-1924BF2D8C2B}" type="pres">
      <dgm:prSet presAssocID="{1432C0D5-D873-4DDF-961C-FD2FC9DB3359}" presName="Name37" presStyleLbl="parChTrans1D2" presStyleIdx="1" presStyleCnt="5"/>
      <dgm:spPr/>
      <dgm:t>
        <a:bodyPr/>
        <a:lstStyle/>
        <a:p>
          <a:endParaRPr lang="en-US"/>
        </a:p>
      </dgm:t>
    </dgm:pt>
    <dgm:pt modelId="{85B9CC78-ACD3-435A-ABD5-2225AB835A3E}" type="pres">
      <dgm:prSet presAssocID="{CA1FA37F-9C54-4BF9-A429-D63486BE50EE}" presName="hierRoot2" presStyleCnt="0">
        <dgm:presLayoutVars>
          <dgm:hierBranch val="init"/>
        </dgm:presLayoutVars>
      </dgm:prSet>
      <dgm:spPr/>
    </dgm:pt>
    <dgm:pt modelId="{C3CEBDEE-F881-4D39-9732-2896997C4492}" type="pres">
      <dgm:prSet presAssocID="{CA1FA37F-9C54-4BF9-A429-D63486BE50EE}" presName="rootComposite" presStyleCnt="0"/>
      <dgm:spPr/>
    </dgm:pt>
    <dgm:pt modelId="{CE66775A-4E7F-448D-9675-E1A54AB15559}" type="pres">
      <dgm:prSet presAssocID="{CA1FA37F-9C54-4BF9-A429-D63486BE50EE}" presName="rootText" presStyleLbl="node2" presStyleIdx="1" presStyleCnt="5">
        <dgm:presLayoutVars>
          <dgm:chPref val="3"/>
        </dgm:presLayoutVars>
      </dgm:prSet>
      <dgm:spPr/>
      <dgm:t>
        <a:bodyPr/>
        <a:lstStyle/>
        <a:p>
          <a:endParaRPr lang="en-US"/>
        </a:p>
      </dgm:t>
    </dgm:pt>
    <dgm:pt modelId="{4EE4DAF3-0BA5-47DC-9E65-3F084C9405EC}" type="pres">
      <dgm:prSet presAssocID="{CA1FA37F-9C54-4BF9-A429-D63486BE50EE}" presName="rootConnector" presStyleLbl="node2" presStyleIdx="1" presStyleCnt="5"/>
      <dgm:spPr/>
      <dgm:t>
        <a:bodyPr/>
        <a:lstStyle/>
        <a:p>
          <a:endParaRPr lang="en-US"/>
        </a:p>
      </dgm:t>
    </dgm:pt>
    <dgm:pt modelId="{EFBC11AB-FF4D-4E72-9CAE-504ACCDABF1B}" type="pres">
      <dgm:prSet presAssocID="{CA1FA37F-9C54-4BF9-A429-D63486BE50EE}" presName="hierChild4" presStyleCnt="0"/>
      <dgm:spPr/>
    </dgm:pt>
    <dgm:pt modelId="{A2603C69-EC00-44FF-B2EC-FCCD71C1944A}" type="pres">
      <dgm:prSet presAssocID="{CA1FA37F-9C54-4BF9-A429-D63486BE50EE}" presName="hierChild5" presStyleCnt="0"/>
      <dgm:spPr/>
    </dgm:pt>
    <dgm:pt modelId="{8C931A2A-D3BE-4BEC-A1AB-F7D738FD8893}" type="pres">
      <dgm:prSet presAssocID="{DCC84F63-4C49-4861-96E7-606B54935838}" presName="hierChild3" presStyleCnt="0"/>
      <dgm:spPr/>
    </dgm:pt>
    <dgm:pt modelId="{CCC5592A-7C47-4525-8BED-306855933EFC}" type="pres">
      <dgm:prSet presAssocID="{024B86D2-FDF6-4D7D-92AB-11C343DCCCA8}" presName="hierRoot1" presStyleCnt="0">
        <dgm:presLayoutVars>
          <dgm:hierBranch val="init"/>
        </dgm:presLayoutVars>
      </dgm:prSet>
      <dgm:spPr/>
    </dgm:pt>
    <dgm:pt modelId="{02FCFD48-4100-4513-91B1-1A72A764FCBD}" type="pres">
      <dgm:prSet presAssocID="{024B86D2-FDF6-4D7D-92AB-11C343DCCCA8}" presName="rootComposite1" presStyleCnt="0"/>
      <dgm:spPr/>
    </dgm:pt>
    <dgm:pt modelId="{9BAE66A7-E8E3-4DBD-B36C-0527D94E9854}" type="pres">
      <dgm:prSet presAssocID="{024B86D2-FDF6-4D7D-92AB-11C343DCCCA8}" presName="rootText1" presStyleLbl="node0" presStyleIdx="1" presStyleCnt="2">
        <dgm:presLayoutVars>
          <dgm:chPref val="3"/>
        </dgm:presLayoutVars>
      </dgm:prSet>
      <dgm:spPr/>
      <dgm:t>
        <a:bodyPr/>
        <a:lstStyle/>
        <a:p>
          <a:endParaRPr lang="en-US"/>
        </a:p>
      </dgm:t>
    </dgm:pt>
    <dgm:pt modelId="{0D487CE9-26AF-4819-8288-6C2FCC8C349E}" type="pres">
      <dgm:prSet presAssocID="{024B86D2-FDF6-4D7D-92AB-11C343DCCCA8}" presName="rootConnector1" presStyleLbl="node1" presStyleIdx="0" presStyleCnt="0"/>
      <dgm:spPr/>
      <dgm:t>
        <a:bodyPr/>
        <a:lstStyle/>
        <a:p>
          <a:endParaRPr lang="en-US"/>
        </a:p>
      </dgm:t>
    </dgm:pt>
    <dgm:pt modelId="{557666AE-F3E9-40C1-A8C4-50947C449931}" type="pres">
      <dgm:prSet presAssocID="{024B86D2-FDF6-4D7D-92AB-11C343DCCCA8}" presName="hierChild2" presStyleCnt="0"/>
      <dgm:spPr/>
    </dgm:pt>
    <dgm:pt modelId="{48FD5E07-383F-4305-BD7A-0937B0131EB8}" type="pres">
      <dgm:prSet presAssocID="{BC15019B-BCC4-4B0F-9A4F-86018BD99991}" presName="Name37" presStyleLbl="parChTrans1D2" presStyleIdx="2" presStyleCnt="5"/>
      <dgm:spPr/>
      <dgm:t>
        <a:bodyPr/>
        <a:lstStyle/>
        <a:p>
          <a:endParaRPr lang="en-US"/>
        </a:p>
      </dgm:t>
    </dgm:pt>
    <dgm:pt modelId="{B967B862-5124-40A1-ACF6-0269407A05AF}" type="pres">
      <dgm:prSet presAssocID="{DA7E22D2-FAEF-4787-8068-6EBBBDE6C9A7}" presName="hierRoot2" presStyleCnt="0">
        <dgm:presLayoutVars>
          <dgm:hierBranch val="init"/>
        </dgm:presLayoutVars>
      </dgm:prSet>
      <dgm:spPr/>
    </dgm:pt>
    <dgm:pt modelId="{0CB3DCAF-2045-4F75-A9D5-D2ACACBBCF56}" type="pres">
      <dgm:prSet presAssocID="{DA7E22D2-FAEF-4787-8068-6EBBBDE6C9A7}" presName="rootComposite" presStyleCnt="0"/>
      <dgm:spPr/>
    </dgm:pt>
    <dgm:pt modelId="{87304F69-0AB0-410A-B304-11D83D67A974}" type="pres">
      <dgm:prSet presAssocID="{DA7E22D2-FAEF-4787-8068-6EBBBDE6C9A7}" presName="rootText" presStyleLbl="node2" presStyleIdx="2" presStyleCnt="5">
        <dgm:presLayoutVars>
          <dgm:chPref val="3"/>
        </dgm:presLayoutVars>
      </dgm:prSet>
      <dgm:spPr/>
      <dgm:t>
        <a:bodyPr/>
        <a:lstStyle/>
        <a:p>
          <a:endParaRPr lang="en-US"/>
        </a:p>
      </dgm:t>
    </dgm:pt>
    <dgm:pt modelId="{E2E630F9-4BA9-464B-9102-7769FFEAF631}" type="pres">
      <dgm:prSet presAssocID="{DA7E22D2-FAEF-4787-8068-6EBBBDE6C9A7}" presName="rootConnector" presStyleLbl="node2" presStyleIdx="2" presStyleCnt="5"/>
      <dgm:spPr/>
      <dgm:t>
        <a:bodyPr/>
        <a:lstStyle/>
        <a:p>
          <a:endParaRPr lang="en-US"/>
        </a:p>
      </dgm:t>
    </dgm:pt>
    <dgm:pt modelId="{99395661-C480-4941-8EE7-E27DEA7767DF}" type="pres">
      <dgm:prSet presAssocID="{DA7E22D2-FAEF-4787-8068-6EBBBDE6C9A7}" presName="hierChild4" presStyleCnt="0"/>
      <dgm:spPr/>
    </dgm:pt>
    <dgm:pt modelId="{7B0EAA16-ED68-4E95-9CF4-3B2558381582}" type="pres">
      <dgm:prSet presAssocID="{DA7E22D2-FAEF-4787-8068-6EBBBDE6C9A7}" presName="hierChild5" presStyleCnt="0"/>
      <dgm:spPr/>
    </dgm:pt>
    <dgm:pt modelId="{445FEBFA-B08D-482E-9132-140BCA575A05}" type="pres">
      <dgm:prSet presAssocID="{46795540-50AC-44FA-86EF-3554B9F393F4}" presName="Name37" presStyleLbl="parChTrans1D2" presStyleIdx="3" presStyleCnt="5"/>
      <dgm:spPr/>
      <dgm:t>
        <a:bodyPr/>
        <a:lstStyle/>
        <a:p>
          <a:endParaRPr lang="en-US"/>
        </a:p>
      </dgm:t>
    </dgm:pt>
    <dgm:pt modelId="{C942DD4B-10CB-4E17-AB02-2B1EF9ACAD8D}" type="pres">
      <dgm:prSet presAssocID="{CBF9D437-AEFD-4CBF-9572-B2979FEA1B81}" presName="hierRoot2" presStyleCnt="0">
        <dgm:presLayoutVars>
          <dgm:hierBranch val="init"/>
        </dgm:presLayoutVars>
      </dgm:prSet>
      <dgm:spPr/>
    </dgm:pt>
    <dgm:pt modelId="{A15D6921-CCEF-4BDF-A439-526D41788EDF}" type="pres">
      <dgm:prSet presAssocID="{CBF9D437-AEFD-4CBF-9572-B2979FEA1B81}" presName="rootComposite" presStyleCnt="0"/>
      <dgm:spPr/>
    </dgm:pt>
    <dgm:pt modelId="{B0A2F51D-B123-47EF-9C56-C9B4074EF941}" type="pres">
      <dgm:prSet presAssocID="{CBF9D437-AEFD-4CBF-9572-B2979FEA1B81}" presName="rootText" presStyleLbl="node2" presStyleIdx="3" presStyleCnt="5">
        <dgm:presLayoutVars>
          <dgm:chPref val="3"/>
        </dgm:presLayoutVars>
      </dgm:prSet>
      <dgm:spPr/>
      <dgm:t>
        <a:bodyPr/>
        <a:lstStyle/>
        <a:p>
          <a:endParaRPr lang="en-US"/>
        </a:p>
      </dgm:t>
    </dgm:pt>
    <dgm:pt modelId="{14072454-90A8-4628-A8FA-8FFE073FCC2E}" type="pres">
      <dgm:prSet presAssocID="{CBF9D437-AEFD-4CBF-9572-B2979FEA1B81}" presName="rootConnector" presStyleLbl="node2" presStyleIdx="3" presStyleCnt="5"/>
      <dgm:spPr/>
      <dgm:t>
        <a:bodyPr/>
        <a:lstStyle/>
        <a:p>
          <a:endParaRPr lang="en-US"/>
        </a:p>
      </dgm:t>
    </dgm:pt>
    <dgm:pt modelId="{4A897C31-F0F9-4F4F-ABC5-E667FE7598B4}" type="pres">
      <dgm:prSet presAssocID="{CBF9D437-AEFD-4CBF-9572-B2979FEA1B81}" presName="hierChild4" presStyleCnt="0"/>
      <dgm:spPr/>
    </dgm:pt>
    <dgm:pt modelId="{A4A302BF-0BE9-4AC3-B375-855CEAA21081}" type="pres">
      <dgm:prSet presAssocID="{CBF9D437-AEFD-4CBF-9572-B2979FEA1B81}" presName="hierChild5" presStyleCnt="0"/>
      <dgm:spPr/>
    </dgm:pt>
    <dgm:pt modelId="{09401D97-BAA4-431B-B44A-CAB42F628B2A}" type="pres">
      <dgm:prSet presAssocID="{B75E8F52-DCB8-4AF0-8C05-8467D53CDED5}" presName="Name37" presStyleLbl="parChTrans1D2" presStyleIdx="4" presStyleCnt="5"/>
      <dgm:spPr/>
      <dgm:t>
        <a:bodyPr/>
        <a:lstStyle/>
        <a:p>
          <a:endParaRPr lang="en-US"/>
        </a:p>
      </dgm:t>
    </dgm:pt>
    <dgm:pt modelId="{DDFC1879-47BF-47D8-940B-87890D13EB5E}" type="pres">
      <dgm:prSet presAssocID="{3B307373-83C6-4D40-A77B-9F35931201F9}" presName="hierRoot2" presStyleCnt="0">
        <dgm:presLayoutVars>
          <dgm:hierBranch val="init"/>
        </dgm:presLayoutVars>
      </dgm:prSet>
      <dgm:spPr/>
    </dgm:pt>
    <dgm:pt modelId="{F6CFBF70-0E55-49A1-BAFC-8C47FE270755}" type="pres">
      <dgm:prSet presAssocID="{3B307373-83C6-4D40-A77B-9F35931201F9}" presName="rootComposite" presStyleCnt="0"/>
      <dgm:spPr/>
    </dgm:pt>
    <dgm:pt modelId="{90433FED-43A4-4249-BFBB-DBF75EA8FD44}" type="pres">
      <dgm:prSet presAssocID="{3B307373-83C6-4D40-A77B-9F35931201F9}" presName="rootText" presStyleLbl="node2" presStyleIdx="4" presStyleCnt="5">
        <dgm:presLayoutVars>
          <dgm:chPref val="3"/>
        </dgm:presLayoutVars>
      </dgm:prSet>
      <dgm:spPr/>
      <dgm:t>
        <a:bodyPr/>
        <a:lstStyle/>
        <a:p>
          <a:endParaRPr lang="en-US"/>
        </a:p>
      </dgm:t>
    </dgm:pt>
    <dgm:pt modelId="{D3DD3F28-36F6-4A34-8834-D541486FE88E}" type="pres">
      <dgm:prSet presAssocID="{3B307373-83C6-4D40-A77B-9F35931201F9}" presName="rootConnector" presStyleLbl="node2" presStyleIdx="4" presStyleCnt="5"/>
      <dgm:spPr/>
      <dgm:t>
        <a:bodyPr/>
        <a:lstStyle/>
        <a:p>
          <a:endParaRPr lang="en-US"/>
        </a:p>
      </dgm:t>
    </dgm:pt>
    <dgm:pt modelId="{3680D497-42A5-465A-A499-F54E280AF585}" type="pres">
      <dgm:prSet presAssocID="{3B307373-83C6-4D40-A77B-9F35931201F9}" presName="hierChild4" presStyleCnt="0"/>
      <dgm:spPr/>
    </dgm:pt>
    <dgm:pt modelId="{4A818D5E-F35F-4AE1-8A38-04EEE762B986}" type="pres">
      <dgm:prSet presAssocID="{3B307373-83C6-4D40-A77B-9F35931201F9}" presName="hierChild5" presStyleCnt="0"/>
      <dgm:spPr/>
    </dgm:pt>
    <dgm:pt modelId="{B4F101F8-A1AD-4C44-BCC9-AFEF9DA5B95E}" type="pres">
      <dgm:prSet presAssocID="{024B86D2-FDF6-4D7D-92AB-11C343DCCCA8}" presName="hierChild3" presStyleCnt="0"/>
      <dgm:spPr/>
    </dgm:pt>
  </dgm:ptLst>
  <dgm:cxnLst>
    <dgm:cxn modelId="{8C01DB01-F677-410C-A8DF-7932956AA8D2}" type="presOf" srcId="{3B307373-83C6-4D40-A77B-9F35931201F9}" destId="{D3DD3F28-36F6-4A34-8834-D541486FE88E}" srcOrd="1" destOrd="0" presId="urn:microsoft.com/office/officeart/2005/8/layout/orgChart1"/>
    <dgm:cxn modelId="{1CF731F7-55A9-4B23-A20C-E8C3A33AC284}" type="presOf" srcId="{1432C0D5-D873-4DDF-961C-FD2FC9DB3359}" destId="{01A4E031-F541-4779-B6F3-1924BF2D8C2B}" srcOrd="0" destOrd="0" presId="urn:microsoft.com/office/officeart/2005/8/layout/orgChart1"/>
    <dgm:cxn modelId="{1AC6EFFE-15E8-4ADF-86BD-7037FD0D611F}" type="presOf" srcId="{9E440B04-469C-4AC6-9E19-6CA808738308}" destId="{2E2D5B8F-6D87-4D00-894D-F8B92DE295AC}" srcOrd="1" destOrd="0" presId="urn:microsoft.com/office/officeart/2005/8/layout/orgChart1"/>
    <dgm:cxn modelId="{9DCC8440-4137-4B8A-AEA8-BE44485138D0}" type="presOf" srcId="{46795540-50AC-44FA-86EF-3554B9F393F4}" destId="{445FEBFA-B08D-482E-9132-140BCA575A05}" srcOrd="0" destOrd="0" presId="urn:microsoft.com/office/officeart/2005/8/layout/orgChart1"/>
    <dgm:cxn modelId="{3E141330-EA4D-47B1-B64E-957A4839473E}" type="presOf" srcId="{BC15019B-BCC4-4B0F-9A4F-86018BD99991}" destId="{48FD5E07-383F-4305-BD7A-0937B0131EB8}" srcOrd="0" destOrd="0" presId="urn:microsoft.com/office/officeart/2005/8/layout/orgChart1"/>
    <dgm:cxn modelId="{DFA91573-66D7-4DD9-ACFB-5C0CBF6EAC9D}" type="presOf" srcId="{024B86D2-FDF6-4D7D-92AB-11C343DCCCA8}" destId="{0D487CE9-26AF-4819-8288-6C2FCC8C349E}" srcOrd="1" destOrd="0" presId="urn:microsoft.com/office/officeart/2005/8/layout/orgChart1"/>
    <dgm:cxn modelId="{1C5EEBB8-859A-42B4-9EEF-322CB59D03BF}" type="presOf" srcId="{CBF9D437-AEFD-4CBF-9572-B2979FEA1B81}" destId="{B0A2F51D-B123-47EF-9C56-C9B4074EF941}" srcOrd="0" destOrd="0" presId="urn:microsoft.com/office/officeart/2005/8/layout/orgChart1"/>
    <dgm:cxn modelId="{9B1DECBD-4E7E-406B-A2B2-C74CE9E0E995}" srcId="{024B86D2-FDF6-4D7D-92AB-11C343DCCCA8}" destId="{DA7E22D2-FAEF-4787-8068-6EBBBDE6C9A7}" srcOrd="0" destOrd="0" parTransId="{BC15019B-BCC4-4B0F-9A4F-86018BD99991}" sibTransId="{1979C51C-E5F2-4648-AB04-1017D45AA120}"/>
    <dgm:cxn modelId="{7A052C9B-D1A9-480A-90CB-2CC58B5D2CF4}" srcId="{F785EA9F-774C-4AA0-AA7D-B7AC9F3FAC86}" destId="{024B86D2-FDF6-4D7D-92AB-11C343DCCCA8}" srcOrd="1" destOrd="0" parTransId="{656C3823-8F41-4804-BF40-25FCE0A93D47}" sibTransId="{08EFA893-1481-46C4-B04F-DD17CB3C9725}"/>
    <dgm:cxn modelId="{77FA567B-005B-46FA-B485-1EF3D1EE7C29}" type="presOf" srcId="{9E440B04-469C-4AC6-9E19-6CA808738308}" destId="{EB970FF6-1E9C-4788-AD25-B2014C077F56}" srcOrd="0" destOrd="0" presId="urn:microsoft.com/office/officeart/2005/8/layout/orgChart1"/>
    <dgm:cxn modelId="{1C7EE475-DAF7-4994-A35C-BC1F551236D5}" type="presOf" srcId="{DA7E22D2-FAEF-4787-8068-6EBBBDE6C9A7}" destId="{87304F69-0AB0-410A-B304-11D83D67A974}" srcOrd="0" destOrd="0" presId="urn:microsoft.com/office/officeart/2005/8/layout/orgChart1"/>
    <dgm:cxn modelId="{8C0E6D81-C047-4495-B8D9-8023636204A4}" type="presOf" srcId="{DCC84F63-4C49-4861-96E7-606B54935838}" destId="{C0CF5A2A-466F-4FDE-91A5-461D87C14883}" srcOrd="0" destOrd="0" presId="urn:microsoft.com/office/officeart/2005/8/layout/orgChart1"/>
    <dgm:cxn modelId="{D37EF86E-8B97-47D8-982D-C1369BC13F8F}" type="presOf" srcId="{7AEF6A4F-29FB-44FC-8132-DBFDA9074BF2}" destId="{061F7430-AE86-4705-895A-59FA360C1E69}" srcOrd="0" destOrd="0" presId="urn:microsoft.com/office/officeart/2005/8/layout/orgChart1"/>
    <dgm:cxn modelId="{35AD2AD9-7C63-4911-BCA4-E6F58D87A4A2}" type="presOf" srcId="{F785EA9F-774C-4AA0-AA7D-B7AC9F3FAC86}" destId="{428F4CAF-1DC8-471D-B2F8-260C7DBEE807}" srcOrd="0" destOrd="0" presId="urn:microsoft.com/office/officeart/2005/8/layout/orgChart1"/>
    <dgm:cxn modelId="{6B219BA3-84F8-4DF5-9761-45862EC0ED7A}" type="presOf" srcId="{CBF9D437-AEFD-4CBF-9572-B2979FEA1B81}" destId="{14072454-90A8-4628-A8FA-8FFE073FCC2E}" srcOrd="1" destOrd="0" presId="urn:microsoft.com/office/officeart/2005/8/layout/orgChart1"/>
    <dgm:cxn modelId="{177A47C3-BAA8-431D-8318-755D5E406150}" type="presOf" srcId="{DA7E22D2-FAEF-4787-8068-6EBBBDE6C9A7}" destId="{E2E630F9-4BA9-464B-9102-7769FFEAF631}" srcOrd="1" destOrd="0" presId="urn:microsoft.com/office/officeart/2005/8/layout/orgChart1"/>
    <dgm:cxn modelId="{FE9F236A-6BB5-4F4B-B445-7B3B1233AD16}" srcId="{024B86D2-FDF6-4D7D-92AB-11C343DCCCA8}" destId="{3B307373-83C6-4D40-A77B-9F35931201F9}" srcOrd="2" destOrd="0" parTransId="{B75E8F52-DCB8-4AF0-8C05-8467D53CDED5}" sibTransId="{4399672A-8EFB-40F9-99B2-2F6E5935BFE0}"/>
    <dgm:cxn modelId="{F620363C-601D-453A-BAA4-03BFF5673ECE}" type="presOf" srcId="{DCC84F63-4C49-4861-96E7-606B54935838}" destId="{18CA0935-B0E1-4622-8094-3734E0CD935D}" srcOrd="1" destOrd="0" presId="urn:microsoft.com/office/officeart/2005/8/layout/orgChart1"/>
    <dgm:cxn modelId="{C8283ADD-3CD0-45CC-9B31-180010C992D9}" type="presOf" srcId="{CA1FA37F-9C54-4BF9-A429-D63486BE50EE}" destId="{CE66775A-4E7F-448D-9675-E1A54AB15559}" srcOrd="0" destOrd="0" presId="urn:microsoft.com/office/officeart/2005/8/layout/orgChart1"/>
    <dgm:cxn modelId="{34E6843E-AEE2-461B-85EC-A06436186BC0}" type="presOf" srcId="{024B86D2-FDF6-4D7D-92AB-11C343DCCCA8}" destId="{9BAE66A7-E8E3-4DBD-B36C-0527D94E9854}" srcOrd="0" destOrd="0" presId="urn:microsoft.com/office/officeart/2005/8/layout/orgChart1"/>
    <dgm:cxn modelId="{A4816556-BF1C-4BEB-A67F-91844E9F810C}" type="presOf" srcId="{3B307373-83C6-4D40-A77B-9F35931201F9}" destId="{90433FED-43A4-4249-BFBB-DBF75EA8FD44}" srcOrd="0" destOrd="0" presId="urn:microsoft.com/office/officeart/2005/8/layout/orgChart1"/>
    <dgm:cxn modelId="{3ED12DCC-872E-41BD-A816-41B023F1E19F}" srcId="{DCC84F63-4C49-4861-96E7-606B54935838}" destId="{9E440B04-469C-4AC6-9E19-6CA808738308}" srcOrd="0" destOrd="0" parTransId="{7AEF6A4F-29FB-44FC-8132-DBFDA9074BF2}" sibTransId="{ACA1EE18-172A-493F-AA8B-311744918B33}"/>
    <dgm:cxn modelId="{5DB3E97D-3718-431F-AE91-9FB64863F3FC}" srcId="{024B86D2-FDF6-4D7D-92AB-11C343DCCCA8}" destId="{CBF9D437-AEFD-4CBF-9572-B2979FEA1B81}" srcOrd="1" destOrd="0" parTransId="{46795540-50AC-44FA-86EF-3554B9F393F4}" sibTransId="{1B738402-7FFD-4A9C-8C82-BFCEB5CC1F6C}"/>
    <dgm:cxn modelId="{73453A88-B272-4607-B776-66E8E67B805E}" srcId="{DCC84F63-4C49-4861-96E7-606B54935838}" destId="{CA1FA37F-9C54-4BF9-A429-D63486BE50EE}" srcOrd="1" destOrd="0" parTransId="{1432C0D5-D873-4DDF-961C-FD2FC9DB3359}" sibTransId="{24487749-5D5F-4E41-9587-45669EA5A024}"/>
    <dgm:cxn modelId="{AC498E6A-D7C4-43E5-B960-A7A91315DE9B}" type="presOf" srcId="{B75E8F52-DCB8-4AF0-8C05-8467D53CDED5}" destId="{09401D97-BAA4-431B-B44A-CAB42F628B2A}" srcOrd="0" destOrd="0" presId="urn:microsoft.com/office/officeart/2005/8/layout/orgChart1"/>
    <dgm:cxn modelId="{E389F41C-AEF5-4186-B44F-DC2F7E374B9F}" type="presOf" srcId="{CA1FA37F-9C54-4BF9-A429-D63486BE50EE}" destId="{4EE4DAF3-0BA5-47DC-9E65-3F084C9405EC}" srcOrd="1" destOrd="0" presId="urn:microsoft.com/office/officeart/2005/8/layout/orgChart1"/>
    <dgm:cxn modelId="{4299339D-C5FE-4F6D-B7D2-74F7A3E8D974}" srcId="{F785EA9F-774C-4AA0-AA7D-B7AC9F3FAC86}" destId="{DCC84F63-4C49-4861-96E7-606B54935838}" srcOrd="0" destOrd="0" parTransId="{6A0F7A20-54AE-4FE2-9B8D-9210DD156A72}" sibTransId="{6DD3B4ED-B296-4594-839C-D7581880388B}"/>
    <dgm:cxn modelId="{F945F57D-3DE7-4ECC-A286-55C0298C8BE4}" type="presParOf" srcId="{428F4CAF-1DC8-471D-B2F8-260C7DBEE807}" destId="{8CE8D0D9-1BCF-4E08-9E11-B387D6C1A34D}" srcOrd="0" destOrd="0" presId="urn:microsoft.com/office/officeart/2005/8/layout/orgChart1"/>
    <dgm:cxn modelId="{6090038D-5C54-46CC-8BBA-539464F7273F}" type="presParOf" srcId="{8CE8D0D9-1BCF-4E08-9E11-B387D6C1A34D}" destId="{93B61EBA-8AF3-46EF-823C-F472F3B87B79}" srcOrd="0" destOrd="0" presId="urn:microsoft.com/office/officeart/2005/8/layout/orgChart1"/>
    <dgm:cxn modelId="{A1D1B3FD-8BEB-4E51-A551-23B11D551D85}" type="presParOf" srcId="{93B61EBA-8AF3-46EF-823C-F472F3B87B79}" destId="{C0CF5A2A-466F-4FDE-91A5-461D87C14883}" srcOrd="0" destOrd="0" presId="urn:microsoft.com/office/officeart/2005/8/layout/orgChart1"/>
    <dgm:cxn modelId="{E060E1F2-B656-49AC-8413-92AD94E7556B}" type="presParOf" srcId="{93B61EBA-8AF3-46EF-823C-F472F3B87B79}" destId="{18CA0935-B0E1-4622-8094-3734E0CD935D}" srcOrd="1" destOrd="0" presId="urn:microsoft.com/office/officeart/2005/8/layout/orgChart1"/>
    <dgm:cxn modelId="{004B1E98-6029-4C60-B2E9-9053FD0C5A1E}" type="presParOf" srcId="{8CE8D0D9-1BCF-4E08-9E11-B387D6C1A34D}" destId="{BBCAA29F-A091-4397-B2B6-0C7551EFDE57}" srcOrd="1" destOrd="0" presId="urn:microsoft.com/office/officeart/2005/8/layout/orgChart1"/>
    <dgm:cxn modelId="{89B9BE07-CADE-40C1-98C9-8BF0411B5A95}" type="presParOf" srcId="{BBCAA29F-A091-4397-B2B6-0C7551EFDE57}" destId="{061F7430-AE86-4705-895A-59FA360C1E69}" srcOrd="0" destOrd="0" presId="urn:microsoft.com/office/officeart/2005/8/layout/orgChart1"/>
    <dgm:cxn modelId="{3E586E9B-B54A-4BAA-B70E-A383013DEC97}" type="presParOf" srcId="{BBCAA29F-A091-4397-B2B6-0C7551EFDE57}" destId="{B9AB1E1C-47F1-4895-9F52-6BA5E0B64111}" srcOrd="1" destOrd="0" presId="urn:microsoft.com/office/officeart/2005/8/layout/orgChart1"/>
    <dgm:cxn modelId="{9DBCDE10-EDFA-4635-A95E-BCE9996216DD}" type="presParOf" srcId="{B9AB1E1C-47F1-4895-9F52-6BA5E0B64111}" destId="{7F9F1D52-5BD8-473D-B030-78DC41C9AD26}" srcOrd="0" destOrd="0" presId="urn:microsoft.com/office/officeart/2005/8/layout/orgChart1"/>
    <dgm:cxn modelId="{9F26ADFF-1CAA-4AFF-83B0-75197B33A400}" type="presParOf" srcId="{7F9F1D52-5BD8-473D-B030-78DC41C9AD26}" destId="{EB970FF6-1E9C-4788-AD25-B2014C077F56}" srcOrd="0" destOrd="0" presId="urn:microsoft.com/office/officeart/2005/8/layout/orgChart1"/>
    <dgm:cxn modelId="{437DFF3F-A93D-479E-AE0C-7EF6BA08ED26}" type="presParOf" srcId="{7F9F1D52-5BD8-473D-B030-78DC41C9AD26}" destId="{2E2D5B8F-6D87-4D00-894D-F8B92DE295AC}" srcOrd="1" destOrd="0" presId="urn:microsoft.com/office/officeart/2005/8/layout/orgChart1"/>
    <dgm:cxn modelId="{CFF87779-C179-4E4F-A7A9-8290C7EDD667}" type="presParOf" srcId="{B9AB1E1C-47F1-4895-9F52-6BA5E0B64111}" destId="{2B7BDAAB-6030-4CB4-B4C3-FD93210A4643}" srcOrd="1" destOrd="0" presId="urn:microsoft.com/office/officeart/2005/8/layout/orgChart1"/>
    <dgm:cxn modelId="{9564892F-75D6-4952-B2DB-191A32499F7C}" type="presParOf" srcId="{B9AB1E1C-47F1-4895-9F52-6BA5E0B64111}" destId="{F09F2217-AF03-4D38-B3D9-7AD7E0F5EC74}" srcOrd="2" destOrd="0" presId="urn:microsoft.com/office/officeart/2005/8/layout/orgChart1"/>
    <dgm:cxn modelId="{017F984F-054A-4902-8ACF-8BCF26EC2984}" type="presParOf" srcId="{BBCAA29F-A091-4397-B2B6-0C7551EFDE57}" destId="{01A4E031-F541-4779-B6F3-1924BF2D8C2B}" srcOrd="2" destOrd="0" presId="urn:microsoft.com/office/officeart/2005/8/layout/orgChart1"/>
    <dgm:cxn modelId="{75F034A8-B345-4628-9023-E5C00F9BD389}" type="presParOf" srcId="{BBCAA29F-A091-4397-B2B6-0C7551EFDE57}" destId="{85B9CC78-ACD3-435A-ABD5-2225AB835A3E}" srcOrd="3" destOrd="0" presId="urn:microsoft.com/office/officeart/2005/8/layout/orgChart1"/>
    <dgm:cxn modelId="{828567FB-DE0D-4AAA-B45F-2B949919AA07}" type="presParOf" srcId="{85B9CC78-ACD3-435A-ABD5-2225AB835A3E}" destId="{C3CEBDEE-F881-4D39-9732-2896997C4492}" srcOrd="0" destOrd="0" presId="urn:microsoft.com/office/officeart/2005/8/layout/orgChart1"/>
    <dgm:cxn modelId="{4AF94F64-16E7-4C70-AB18-62181ACD9D46}" type="presParOf" srcId="{C3CEBDEE-F881-4D39-9732-2896997C4492}" destId="{CE66775A-4E7F-448D-9675-E1A54AB15559}" srcOrd="0" destOrd="0" presId="urn:microsoft.com/office/officeart/2005/8/layout/orgChart1"/>
    <dgm:cxn modelId="{009C89A2-C270-44F3-A7FD-8C8A939F9A4D}" type="presParOf" srcId="{C3CEBDEE-F881-4D39-9732-2896997C4492}" destId="{4EE4DAF3-0BA5-47DC-9E65-3F084C9405EC}" srcOrd="1" destOrd="0" presId="urn:microsoft.com/office/officeart/2005/8/layout/orgChart1"/>
    <dgm:cxn modelId="{326C3C51-9512-4E2D-91D7-FA4BF4485C56}" type="presParOf" srcId="{85B9CC78-ACD3-435A-ABD5-2225AB835A3E}" destId="{EFBC11AB-FF4D-4E72-9CAE-504ACCDABF1B}" srcOrd="1" destOrd="0" presId="urn:microsoft.com/office/officeart/2005/8/layout/orgChart1"/>
    <dgm:cxn modelId="{FEC570A4-201D-4CC3-9E3E-5F860E007D9C}" type="presParOf" srcId="{85B9CC78-ACD3-435A-ABD5-2225AB835A3E}" destId="{A2603C69-EC00-44FF-B2EC-FCCD71C1944A}" srcOrd="2" destOrd="0" presId="urn:microsoft.com/office/officeart/2005/8/layout/orgChart1"/>
    <dgm:cxn modelId="{353B2AD7-69A9-457C-9EF4-0CE806C79D23}" type="presParOf" srcId="{8CE8D0D9-1BCF-4E08-9E11-B387D6C1A34D}" destId="{8C931A2A-D3BE-4BEC-A1AB-F7D738FD8893}" srcOrd="2" destOrd="0" presId="urn:microsoft.com/office/officeart/2005/8/layout/orgChart1"/>
    <dgm:cxn modelId="{5571FDC5-44EA-49AC-AA0B-F0D4A0272084}" type="presParOf" srcId="{428F4CAF-1DC8-471D-B2F8-260C7DBEE807}" destId="{CCC5592A-7C47-4525-8BED-306855933EFC}" srcOrd="1" destOrd="0" presId="urn:microsoft.com/office/officeart/2005/8/layout/orgChart1"/>
    <dgm:cxn modelId="{F6D7AAE8-91DC-4BC6-A0F9-23DA9823B6C6}" type="presParOf" srcId="{CCC5592A-7C47-4525-8BED-306855933EFC}" destId="{02FCFD48-4100-4513-91B1-1A72A764FCBD}" srcOrd="0" destOrd="0" presId="urn:microsoft.com/office/officeart/2005/8/layout/orgChart1"/>
    <dgm:cxn modelId="{8F7F28FD-4E16-42D1-B032-3B7FCE70EFE1}" type="presParOf" srcId="{02FCFD48-4100-4513-91B1-1A72A764FCBD}" destId="{9BAE66A7-E8E3-4DBD-B36C-0527D94E9854}" srcOrd="0" destOrd="0" presId="urn:microsoft.com/office/officeart/2005/8/layout/orgChart1"/>
    <dgm:cxn modelId="{5628AD8E-8B1F-490A-872A-BA9261AD5780}" type="presParOf" srcId="{02FCFD48-4100-4513-91B1-1A72A764FCBD}" destId="{0D487CE9-26AF-4819-8288-6C2FCC8C349E}" srcOrd="1" destOrd="0" presId="urn:microsoft.com/office/officeart/2005/8/layout/orgChart1"/>
    <dgm:cxn modelId="{662434DB-669A-463D-9188-3B8C235EFCA2}" type="presParOf" srcId="{CCC5592A-7C47-4525-8BED-306855933EFC}" destId="{557666AE-F3E9-40C1-A8C4-50947C449931}" srcOrd="1" destOrd="0" presId="urn:microsoft.com/office/officeart/2005/8/layout/orgChart1"/>
    <dgm:cxn modelId="{CD356BDB-1736-4B66-B388-704028FF0D53}" type="presParOf" srcId="{557666AE-F3E9-40C1-A8C4-50947C449931}" destId="{48FD5E07-383F-4305-BD7A-0937B0131EB8}" srcOrd="0" destOrd="0" presId="urn:microsoft.com/office/officeart/2005/8/layout/orgChart1"/>
    <dgm:cxn modelId="{FC0CA2E3-ED08-4CEB-B921-1479186D90AF}" type="presParOf" srcId="{557666AE-F3E9-40C1-A8C4-50947C449931}" destId="{B967B862-5124-40A1-ACF6-0269407A05AF}" srcOrd="1" destOrd="0" presId="urn:microsoft.com/office/officeart/2005/8/layout/orgChart1"/>
    <dgm:cxn modelId="{925A41B3-567D-4B96-80A3-61FBD28F1DA5}" type="presParOf" srcId="{B967B862-5124-40A1-ACF6-0269407A05AF}" destId="{0CB3DCAF-2045-4F75-A9D5-D2ACACBBCF56}" srcOrd="0" destOrd="0" presId="urn:microsoft.com/office/officeart/2005/8/layout/orgChart1"/>
    <dgm:cxn modelId="{36550A11-9BB3-41EE-8BB6-87CD44DD8BEF}" type="presParOf" srcId="{0CB3DCAF-2045-4F75-A9D5-D2ACACBBCF56}" destId="{87304F69-0AB0-410A-B304-11D83D67A974}" srcOrd="0" destOrd="0" presId="urn:microsoft.com/office/officeart/2005/8/layout/orgChart1"/>
    <dgm:cxn modelId="{F15D9638-AA18-418F-A34A-CA2228649EA8}" type="presParOf" srcId="{0CB3DCAF-2045-4F75-A9D5-D2ACACBBCF56}" destId="{E2E630F9-4BA9-464B-9102-7769FFEAF631}" srcOrd="1" destOrd="0" presId="urn:microsoft.com/office/officeart/2005/8/layout/orgChart1"/>
    <dgm:cxn modelId="{9AD11A14-8F99-482B-9CD7-FDAFEC115DC6}" type="presParOf" srcId="{B967B862-5124-40A1-ACF6-0269407A05AF}" destId="{99395661-C480-4941-8EE7-E27DEA7767DF}" srcOrd="1" destOrd="0" presId="urn:microsoft.com/office/officeart/2005/8/layout/orgChart1"/>
    <dgm:cxn modelId="{8E537A57-2A2C-4302-88B6-7EC3B8DF062A}" type="presParOf" srcId="{B967B862-5124-40A1-ACF6-0269407A05AF}" destId="{7B0EAA16-ED68-4E95-9CF4-3B2558381582}" srcOrd="2" destOrd="0" presId="urn:microsoft.com/office/officeart/2005/8/layout/orgChart1"/>
    <dgm:cxn modelId="{C032711C-2410-4FB8-9AD9-D34D69248722}" type="presParOf" srcId="{557666AE-F3E9-40C1-A8C4-50947C449931}" destId="{445FEBFA-B08D-482E-9132-140BCA575A05}" srcOrd="2" destOrd="0" presId="urn:microsoft.com/office/officeart/2005/8/layout/orgChart1"/>
    <dgm:cxn modelId="{EE25201E-2401-4EE1-8B7A-769A7C02D469}" type="presParOf" srcId="{557666AE-F3E9-40C1-A8C4-50947C449931}" destId="{C942DD4B-10CB-4E17-AB02-2B1EF9ACAD8D}" srcOrd="3" destOrd="0" presId="urn:microsoft.com/office/officeart/2005/8/layout/orgChart1"/>
    <dgm:cxn modelId="{F7B8B0D6-1F93-444C-B95E-80B3AAB760D4}" type="presParOf" srcId="{C942DD4B-10CB-4E17-AB02-2B1EF9ACAD8D}" destId="{A15D6921-CCEF-4BDF-A439-526D41788EDF}" srcOrd="0" destOrd="0" presId="urn:microsoft.com/office/officeart/2005/8/layout/orgChart1"/>
    <dgm:cxn modelId="{03776C9C-1743-46D1-BE7F-78B5AC63693B}" type="presParOf" srcId="{A15D6921-CCEF-4BDF-A439-526D41788EDF}" destId="{B0A2F51D-B123-47EF-9C56-C9B4074EF941}" srcOrd="0" destOrd="0" presId="urn:microsoft.com/office/officeart/2005/8/layout/orgChart1"/>
    <dgm:cxn modelId="{50069095-E695-4CB0-9864-24C2BA2935E2}" type="presParOf" srcId="{A15D6921-CCEF-4BDF-A439-526D41788EDF}" destId="{14072454-90A8-4628-A8FA-8FFE073FCC2E}" srcOrd="1" destOrd="0" presId="urn:microsoft.com/office/officeart/2005/8/layout/orgChart1"/>
    <dgm:cxn modelId="{C0A65EAF-636F-40D8-9225-697D7E6755F7}" type="presParOf" srcId="{C942DD4B-10CB-4E17-AB02-2B1EF9ACAD8D}" destId="{4A897C31-F0F9-4F4F-ABC5-E667FE7598B4}" srcOrd="1" destOrd="0" presId="urn:microsoft.com/office/officeart/2005/8/layout/orgChart1"/>
    <dgm:cxn modelId="{40689B65-D587-418E-A83E-42641088EC81}" type="presParOf" srcId="{C942DD4B-10CB-4E17-AB02-2B1EF9ACAD8D}" destId="{A4A302BF-0BE9-4AC3-B375-855CEAA21081}" srcOrd="2" destOrd="0" presId="urn:microsoft.com/office/officeart/2005/8/layout/orgChart1"/>
    <dgm:cxn modelId="{3CF1FE70-24ED-4AD5-A765-5A2F01399922}" type="presParOf" srcId="{557666AE-F3E9-40C1-A8C4-50947C449931}" destId="{09401D97-BAA4-431B-B44A-CAB42F628B2A}" srcOrd="4" destOrd="0" presId="urn:microsoft.com/office/officeart/2005/8/layout/orgChart1"/>
    <dgm:cxn modelId="{81655F02-FA80-45F3-B6D8-6C2D00F0B565}" type="presParOf" srcId="{557666AE-F3E9-40C1-A8C4-50947C449931}" destId="{DDFC1879-47BF-47D8-940B-87890D13EB5E}" srcOrd="5" destOrd="0" presId="urn:microsoft.com/office/officeart/2005/8/layout/orgChart1"/>
    <dgm:cxn modelId="{C4DA1DFA-FB12-4D21-8B21-D412E7D184AB}" type="presParOf" srcId="{DDFC1879-47BF-47D8-940B-87890D13EB5E}" destId="{F6CFBF70-0E55-49A1-BAFC-8C47FE270755}" srcOrd="0" destOrd="0" presId="urn:microsoft.com/office/officeart/2005/8/layout/orgChart1"/>
    <dgm:cxn modelId="{D572DBEA-4B2D-4AA5-8CF4-560CFC4FF074}" type="presParOf" srcId="{F6CFBF70-0E55-49A1-BAFC-8C47FE270755}" destId="{90433FED-43A4-4249-BFBB-DBF75EA8FD44}" srcOrd="0" destOrd="0" presId="urn:microsoft.com/office/officeart/2005/8/layout/orgChart1"/>
    <dgm:cxn modelId="{A47FD3FB-D517-49F5-9D60-5D9C9C7D7BD7}" type="presParOf" srcId="{F6CFBF70-0E55-49A1-BAFC-8C47FE270755}" destId="{D3DD3F28-36F6-4A34-8834-D541486FE88E}" srcOrd="1" destOrd="0" presId="urn:microsoft.com/office/officeart/2005/8/layout/orgChart1"/>
    <dgm:cxn modelId="{93FA1AA8-EC09-468C-8513-A38396C8212F}" type="presParOf" srcId="{DDFC1879-47BF-47D8-940B-87890D13EB5E}" destId="{3680D497-42A5-465A-A499-F54E280AF585}" srcOrd="1" destOrd="0" presId="urn:microsoft.com/office/officeart/2005/8/layout/orgChart1"/>
    <dgm:cxn modelId="{0E23DFE7-59A0-4240-8345-6BE4E06C9022}" type="presParOf" srcId="{DDFC1879-47BF-47D8-940B-87890D13EB5E}" destId="{4A818D5E-F35F-4AE1-8A38-04EEE762B986}" srcOrd="2" destOrd="0" presId="urn:microsoft.com/office/officeart/2005/8/layout/orgChart1"/>
    <dgm:cxn modelId="{488EFFC9-A821-4542-BA32-7BF4981AEC41}" type="presParOf" srcId="{CCC5592A-7C47-4525-8BED-306855933EFC}" destId="{B4F101F8-A1AD-4C44-BCC9-AFEF9DA5B95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25A2EC-8C1F-45BF-B486-A51669EED8D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9DC9FE5-3CDD-4BF2-B6EA-65615455C7F1}">
      <dgm:prSet phldrT="[Text]"/>
      <dgm:spPr/>
      <dgm:t>
        <a:bodyPr/>
        <a:lstStyle/>
        <a:p>
          <a:r>
            <a:rPr lang="en-US" dirty="0" smtClean="0"/>
            <a:t>Object</a:t>
          </a:r>
          <a:endParaRPr lang="en-US" dirty="0"/>
        </a:p>
      </dgm:t>
    </dgm:pt>
    <dgm:pt modelId="{E52A4BD1-920A-4998-8593-D7C45305FA0C}" type="parTrans" cxnId="{5EFD414A-BE74-4DE6-9587-3EF4782E3EEB}">
      <dgm:prSet/>
      <dgm:spPr/>
      <dgm:t>
        <a:bodyPr/>
        <a:lstStyle/>
        <a:p>
          <a:endParaRPr lang="en-US"/>
        </a:p>
      </dgm:t>
    </dgm:pt>
    <dgm:pt modelId="{7EC1DA3A-C495-412A-9D21-EF4ED47CD299}" type="sibTrans" cxnId="{5EFD414A-BE74-4DE6-9587-3EF4782E3EEB}">
      <dgm:prSet/>
      <dgm:spPr/>
      <dgm:t>
        <a:bodyPr/>
        <a:lstStyle/>
        <a:p>
          <a:endParaRPr lang="en-US"/>
        </a:p>
      </dgm:t>
    </dgm:pt>
    <dgm:pt modelId="{643693E9-55E1-4B00-A425-12B523FC34CC}" type="asst">
      <dgm:prSet phldrT="[Text]"/>
      <dgm:spPr/>
      <dgm:t>
        <a:bodyPr/>
        <a:lstStyle/>
        <a:p>
          <a:r>
            <a:rPr lang="en-US" dirty="0" smtClean="0"/>
            <a:t>Exception</a:t>
          </a:r>
          <a:endParaRPr lang="en-US" dirty="0"/>
        </a:p>
      </dgm:t>
    </dgm:pt>
    <dgm:pt modelId="{6088AD53-41CB-4AD2-8A4D-4E1911900024}" type="parTrans" cxnId="{57A635E3-D369-40DF-A958-BFD4FDE42422}">
      <dgm:prSet/>
      <dgm:spPr/>
      <dgm:t>
        <a:bodyPr/>
        <a:lstStyle/>
        <a:p>
          <a:endParaRPr lang="en-US"/>
        </a:p>
      </dgm:t>
    </dgm:pt>
    <dgm:pt modelId="{62130CF2-EF66-4E51-B86D-872C834CA8A4}" type="sibTrans" cxnId="{57A635E3-D369-40DF-A958-BFD4FDE42422}">
      <dgm:prSet/>
      <dgm:spPr/>
      <dgm:t>
        <a:bodyPr/>
        <a:lstStyle/>
        <a:p>
          <a:endParaRPr lang="en-US"/>
        </a:p>
      </dgm:t>
    </dgm:pt>
    <dgm:pt modelId="{C12EFAA5-CDF1-4A33-B00D-6F25FC6B1450}">
      <dgm:prSet phldrT="[Text]"/>
      <dgm:spPr/>
      <dgm:t>
        <a:bodyPr/>
        <a:lstStyle/>
        <a:p>
          <a:r>
            <a:rPr lang="en-US" dirty="0" err="1" smtClean="0"/>
            <a:t>Throwable</a:t>
          </a:r>
          <a:endParaRPr lang="en-US" dirty="0"/>
        </a:p>
      </dgm:t>
    </dgm:pt>
    <dgm:pt modelId="{B95AC257-6FAE-46D1-B158-C4C1AF122BC7}" type="parTrans" cxnId="{90640CBC-F757-437E-8039-A122867A17E7}">
      <dgm:prSet/>
      <dgm:spPr/>
      <dgm:t>
        <a:bodyPr/>
        <a:lstStyle/>
        <a:p>
          <a:endParaRPr lang="en-US"/>
        </a:p>
      </dgm:t>
    </dgm:pt>
    <dgm:pt modelId="{39892BD3-431E-4423-AB6F-44CB38C1965A}" type="sibTrans" cxnId="{90640CBC-F757-437E-8039-A122867A17E7}">
      <dgm:prSet/>
      <dgm:spPr/>
      <dgm:t>
        <a:bodyPr/>
        <a:lstStyle/>
        <a:p>
          <a:endParaRPr lang="en-US"/>
        </a:p>
      </dgm:t>
    </dgm:pt>
    <dgm:pt modelId="{C8FECE35-92A0-466D-BCEC-F876C61DB5D0}" type="asst">
      <dgm:prSet phldrT="[Text]"/>
      <dgm:spPr/>
      <dgm:t>
        <a:bodyPr/>
        <a:lstStyle/>
        <a:p>
          <a:r>
            <a:rPr lang="en-US" dirty="0" smtClean="0"/>
            <a:t>Error</a:t>
          </a:r>
          <a:endParaRPr lang="en-US" dirty="0"/>
        </a:p>
      </dgm:t>
    </dgm:pt>
    <dgm:pt modelId="{18F2BC05-5E3A-48B3-8CBD-615254FF1691}" type="parTrans" cxnId="{4B758523-73E9-4FE8-9992-C15637A8877F}">
      <dgm:prSet/>
      <dgm:spPr/>
      <dgm:t>
        <a:bodyPr/>
        <a:lstStyle/>
        <a:p>
          <a:endParaRPr lang="en-US"/>
        </a:p>
      </dgm:t>
    </dgm:pt>
    <dgm:pt modelId="{55D6AEE7-1829-4ED5-AC90-FEA4E3F45D1C}" type="sibTrans" cxnId="{4B758523-73E9-4FE8-9992-C15637A8877F}">
      <dgm:prSet/>
      <dgm:spPr/>
      <dgm:t>
        <a:bodyPr/>
        <a:lstStyle/>
        <a:p>
          <a:endParaRPr lang="en-US"/>
        </a:p>
      </dgm:t>
    </dgm:pt>
    <dgm:pt modelId="{6D8DF4DA-25DD-4701-B3D4-F8F38D0A0DE7}" type="pres">
      <dgm:prSet presAssocID="{D725A2EC-8C1F-45BF-B486-A51669EED8DC}" presName="hierChild1" presStyleCnt="0">
        <dgm:presLayoutVars>
          <dgm:orgChart val="1"/>
          <dgm:chPref val="1"/>
          <dgm:dir/>
          <dgm:animOne val="branch"/>
          <dgm:animLvl val="lvl"/>
          <dgm:resizeHandles/>
        </dgm:presLayoutVars>
      </dgm:prSet>
      <dgm:spPr/>
      <dgm:t>
        <a:bodyPr/>
        <a:lstStyle/>
        <a:p>
          <a:endParaRPr lang="en-US"/>
        </a:p>
      </dgm:t>
    </dgm:pt>
    <dgm:pt modelId="{387C7529-B8D0-4404-8D95-BA75C9A27ED6}" type="pres">
      <dgm:prSet presAssocID="{99DC9FE5-3CDD-4BF2-B6EA-65615455C7F1}" presName="hierRoot1" presStyleCnt="0">
        <dgm:presLayoutVars>
          <dgm:hierBranch val="init"/>
        </dgm:presLayoutVars>
      </dgm:prSet>
      <dgm:spPr/>
    </dgm:pt>
    <dgm:pt modelId="{2BB06280-1144-4DD1-B64E-D1CB9B201956}" type="pres">
      <dgm:prSet presAssocID="{99DC9FE5-3CDD-4BF2-B6EA-65615455C7F1}" presName="rootComposite1" presStyleCnt="0"/>
      <dgm:spPr/>
    </dgm:pt>
    <dgm:pt modelId="{79C0C358-CAF8-4BCA-8A0F-440144131471}" type="pres">
      <dgm:prSet presAssocID="{99DC9FE5-3CDD-4BF2-B6EA-65615455C7F1}" presName="rootText1" presStyleLbl="node0" presStyleIdx="0" presStyleCnt="1">
        <dgm:presLayoutVars>
          <dgm:chPref val="3"/>
        </dgm:presLayoutVars>
      </dgm:prSet>
      <dgm:spPr/>
      <dgm:t>
        <a:bodyPr/>
        <a:lstStyle/>
        <a:p>
          <a:endParaRPr lang="en-US"/>
        </a:p>
      </dgm:t>
    </dgm:pt>
    <dgm:pt modelId="{57F723BF-AF72-4BF3-9571-6330103C737D}" type="pres">
      <dgm:prSet presAssocID="{99DC9FE5-3CDD-4BF2-B6EA-65615455C7F1}" presName="rootConnector1" presStyleLbl="node1" presStyleIdx="0" presStyleCnt="0"/>
      <dgm:spPr/>
      <dgm:t>
        <a:bodyPr/>
        <a:lstStyle/>
        <a:p>
          <a:endParaRPr lang="en-US"/>
        </a:p>
      </dgm:t>
    </dgm:pt>
    <dgm:pt modelId="{E518110A-5DB0-498B-9FA1-1CEA77F6E161}" type="pres">
      <dgm:prSet presAssocID="{99DC9FE5-3CDD-4BF2-B6EA-65615455C7F1}" presName="hierChild2" presStyleCnt="0"/>
      <dgm:spPr/>
    </dgm:pt>
    <dgm:pt modelId="{53C8B6DC-B912-479A-A9C1-8B01A20931F5}" type="pres">
      <dgm:prSet presAssocID="{B95AC257-6FAE-46D1-B158-C4C1AF122BC7}" presName="Name37" presStyleLbl="parChTrans1D2" presStyleIdx="0" presStyleCnt="1"/>
      <dgm:spPr/>
      <dgm:t>
        <a:bodyPr/>
        <a:lstStyle/>
        <a:p>
          <a:endParaRPr lang="en-US"/>
        </a:p>
      </dgm:t>
    </dgm:pt>
    <dgm:pt modelId="{0B6B2C98-3DCF-4F42-B75D-15B9E267B4B5}" type="pres">
      <dgm:prSet presAssocID="{C12EFAA5-CDF1-4A33-B00D-6F25FC6B1450}" presName="hierRoot2" presStyleCnt="0">
        <dgm:presLayoutVars>
          <dgm:hierBranch val="init"/>
        </dgm:presLayoutVars>
      </dgm:prSet>
      <dgm:spPr/>
    </dgm:pt>
    <dgm:pt modelId="{F6C4EE6C-1295-4411-8629-90E888080449}" type="pres">
      <dgm:prSet presAssocID="{C12EFAA5-CDF1-4A33-B00D-6F25FC6B1450}" presName="rootComposite" presStyleCnt="0"/>
      <dgm:spPr/>
    </dgm:pt>
    <dgm:pt modelId="{33EA8E37-1810-4E23-B3AA-BD6AA14C747D}" type="pres">
      <dgm:prSet presAssocID="{C12EFAA5-CDF1-4A33-B00D-6F25FC6B1450}" presName="rootText" presStyleLbl="node2" presStyleIdx="0" presStyleCnt="1" custScaleX="144415">
        <dgm:presLayoutVars>
          <dgm:chPref val="3"/>
        </dgm:presLayoutVars>
      </dgm:prSet>
      <dgm:spPr/>
      <dgm:t>
        <a:bodyPr/>
        <a:lstStyle/>
        <a:p>
          <a:endParaRPr lang="en-US"/>
        </a:p>
      </dgm:t>
    </dgm:pt>
    <dgm:pt modelId="{157AB62F-77F7-4478-AF46-4B607F99152F}" type="pres">
      <dgm:prSet presAssocID="{C12EFAA5-CDF1-4A33-B00D-6F25FC6B1450}" presName="rootConnector" presStyleLbl="node2" presStyleIdx="0" presStyleCnt="1"/>
      <dgm:spPr/>
      <dgm:t>
        <a:bodyPr/>
        <a:lstStyle/>
        <a:p>
          <a:endParaRPr lang="en-US"/>
        </a:p>
      </dgm:t>
    </dgm:pt>
    <dgm:pt modelId="{4D28C45D-5024-43FD-8E53-C3BA450DE547}" type="pres">
      <dgm:prSet presAssocID="{C12EFAA5-CDF1-4A33-B00D-6F25FC6B1450}" presName="hierChild4" presStyleCnt="0"/>
      <dgm:spPr/>
    </dgm:pt>
    <dgm:pt modelId="{F46798B5-4B23-4199-B15C-375E15EFFF39}" type="pres">
      <dgm:prSet presAssocID="{C12EFAA5-CDF1-4A33-B00D-6F25FC6B1450}" presName="hierChild5" presStyleCnt="0"/>
      <dgm:spPr/>
    </dgm:pt>
    <dgm:pt modelId="{D1759400-1F7D-4F6D-9AE5-D729844D6BAB}" type="pres">
      <dgm:prSet presAssocID="{6088AD53-41CB-4AD2-8A4D-4E1911900024}" presName="Name111" presStyleLbl="parChTrans1D3" presStyleIdx="0" presStyleCnt="2"/>
      <dgm:spPr/>
      <dgm:t>
        <a:bodyPr/>
        <a:lstStyle/>
        <a:p>
          <a:endParaRPr lang="en-US"/>
        </a:p>
      </dgm:t>
    </dgm:pt>
    <dgm:pt modelId="{279D8F46-30A3-4CAF-8ACD-25510E3F9F88}" type="pres">
      <dgm:prSet presAssocID="{643693E9-55E1-4B00-A425-12B523FC34CC}" presName="hierRoot3" presStyleCnt="0">
        <dgm:presLayoutVars>
          <dgm:hierBranch val="init"/>
        </dgm:presLayoutVars>
      </dgm:prSet>
      <dgm:spPr/>
    </dgm:pt>
    <dgm:pt modelId="{4F715238-ABCE-48B7-924F-D6CF3247A57D}" type="pres">
      <dgm:prSet presAssocID="{643693E9-55E1-4B00-A425-12B523FC34CC}" presName="rootComposite3" presStyleCnt="0"/>
      <dgm:spPr/>
    </dgm:pt>
    <dgm:pt modelId="{95A4A756-7342-4D11-B0F5-596A19F858B4}" type="pres">
      <dgm:prSet presAssocID="{643693E9-55E1-4B00-A425-12B523FC34CC}" presName="rootText3" presStyleLbl="asst2" presStyleIdx="0" presStyleCnt="2">
        <dgm:presLayoutVars>
          <dgm:chPref val="3"/>
        </dgm:presLayoutVars>
      </dgm:prSet>
      <dgm:spPr/>
      <dgm:t>
        <a:bodyPr/>
        <a:lstStyle/>
        <a:p>
          <a:endParaRPr lang="en-US"/>
        </a:p>
      </dgm:t>
    </dgm:pt>
    <dgm:pt modelId="{03A48E8D-D8BF-4510-BAD0-64AB894957A4}" type="pres">
      <dgm:prSet presAssocID="{643693E9-55E1-4B00-A425-12B523FC34CC}" presName="rootConnector3" presStyleLbl="asst2" presStyleIdx="0" presStyleCnt="2"/>
      <dgm:spPr/>
      <dgm:t>
        <a:bodyPr/>
        <a:lstStyle/>
        <a:p>
          <a:endParaRPr lang="en-US"/>
        </a:p>
      </dgm:t>
    </dgm:pt>
    <dgm:pt modelId="{BFC07F20-DEB0-46D0-8446-051D661FDEE2}" type="pres">
      <dgm:prSet presAssocID="{643693E9-55E1-4B00-A425-12B523FC34CC}" presName="hierChild6" presStyleCnt="0"/>
      <dgm:spPr/>
    </dgm:pt>
    <dgm:pt modelId="{45BAB2B2-A452-4F74-833B-FC2586832F72}" type="pres">
      <dgm:prSet presAssocID="{643693E9-55E1-4B00-A425-12B523FC34CC}" presName="hierChild7" presStyleCnt="0"/>
      <dgm:spPr/>
    </dgm:pt>
    <dgm:pt modelId="{EE260587-9D21-4483-A2DA-E8C84578AB66}" type="pres">
      <dgm:prSet presAssocID="{18F2BC05-5E3A-48B3-8CBD-615254FF1691}" presName="Name111" presStyleLbl="parChTrans1D3" presStyleIdx="1" presStyleCnt="2"/>
      <dgm:spPr/>
      <dgm:t>
        <a:bodyPr/>
        <a:lstStyle/>
        <a:p>
          <a:endParaRPr lang="en-US"/>
        </a:p>
      </dgm:t>
    </dgm:pt>
    <dgm:pt modelId="{921E43D9-562D-4AAC-8624-91EE8472BAC7}" type="pres">
      <dgm:prSet presAssocID="{C8FECE35-92A0-466D-BCEC-F876C61DB5D0}" presName="hierRoot3" presStyleCnt="0">
        <dgm:presLayoutVars>
          <dgm:hierBranch val="init"/>
        </dgm:presLayoutVars>
      </dgm:prSet>
      <dgm:spPr/>
    </dgm:pt>
    <dgm:pt modelId="{333EE9D3-A047-40A2-AEFC-AFCD9D28E359}" type="pres">
      <dgm:prSet presAssocID="{C8FECE35-92A0-466D-BCEC-F876C61DB5D0}" presName="rootComposite3" presStyleCnt="0"/>
      <dgm:spPr/>
    </dgm:pt>
    <dgm:pt modelId="{4E6D1839-C463-452B-9E7B-CFCF8D14BDDC}" type="pres">
      <dgm:prSet presAssocID="{C8FECE35-92A0-466D-BCEC-F876C61DB5D0}" presName="rootText3" presStyleLbl="asst2" presStyleIdx="1" presStyleCnt="2">
        <dgm:presLayoutVars>
          <dgm:chPref val="3"/>
        </dgm:presLayoutVars>
      </dgm:prSet>
      <dgm:spPr/>
      <dgm:t>
        <a:bodyPr/>
        <a:lstStyle/>
        <a:p>
          <a:endParaRPr lang="en-US"/>
        </a:p>
      </dgm:t>
    </dgm:pt>
    <dgm:pt modelId="{C367EBC8-5A8A-4CA2-A170-D5A89946DFA7}" type="pres">
      <dgm:prSet presAssocID="{C8FECE35-92A0-466D-BCEC-F876C61DB5D0}" presName="rootConnector3" presStyleLbl="asst2" presStyleIdx="1" presStyleCnt="2"/>
      <dgm:spPr/>
      <dgm:t>
        <a:bodyPr/>
        <a:lstStyle/>
        <a:p>
          <a:endParaRPr lang="en-US"/>
        </a:p>
      </dgm:t>
    </dgm:pt>
    <dgm:pt modelId="{A7CCD4E8-1F3E-4367-A236-9160EF492FF7}" type="pres">
      <dgm:prSet presAssocID="{C8FECE35-92A0-466D-BCEC-F876C61DB5D0}" presName="hierChild6" presStyleCnt="0"/>
      <dgm:spPr/>
    </dgm:pt>
    <dgm:pt modelId="{A1FFCCF5-30B6-430F-B587-D90093F45960}" type="pres">
      <dgm:prSet presAssocID="{C8FECE35-92A0-466D-BCEC-F876C61DB5D0}" presName="hierChild7" presStyleCnt="0"/>
      <dgm:spPr/>
    </dgm:pt>
    <dgm:pt modelId="{8C2F1634-A3BF-49F2-8E71-0576F6C482F3}" type="pres">
      <dgm:prSet presAssocID="{99DC9FE5-3CDD-4BF2-B6EA-65615455C7F1}" presName="hierChild3" presStyleCnt="0"/>
      <dgm:spPr/>
    </dgm:pt>
  </dgm:ptLst>
  <dgm:cxnLst>
    <dgm:cxn modelId="{1A2FE50E-0798-427B-86E1-388A51EAB5C5}" type="presOf" srcId="{C12EFAA5-CDF1-4A33-B00D-6F25FC6B1450}" destId="{33EA8E37-1810-4E23-B3AA-BD6AA14C747D}" srcOrd="0" destOrd="0" presId="urn:microsoft.com/office/officeart/2005/8/layout/orgChart1"/>
    <dgm:cxn modelId="{E9CC3D12-21F1-4DE3-BFA3-FF7ACD8DB87B}" type="presOf" srcId="{643693E9-55E1-4B00-A425-12B523FC34CC}" destId="{95A4A756-7342-4D11-B0F5-596A19F858B4}" srcOrd="0" destOrd="0" presId="urn:microsoft.com/office/officeart/2005/8/layout/orgChart1"/>
    <dgm:cxn modelId="{C33B508D-34D5-4071-B17E-0E0970211A4F}" type="presOf" srcId="{C8FECE35-92A0-466D-BCEC-F876C61DB5D0}" destId="{4E6D1839-C463-452B-9E7B-CFCF8D14BDDC}" srcOrd="0" destOrd="0" presId="urn:microsoft.com/office/officeart/2005/8/layout/orgChart1"/>
    <dgm:cxn modelId="{37302D90-17A0-41DA-89DD-2BC64ED7A1FD}" type="presOf" srcId="{C12EFAA5-CDF1-4A33-B00D-6F25FC6B1450}" destId="{157AB62F-77F7-4478-AF46-4B607F99152F}" srcOrd="1" destOrd="0" presId="urn:microsoft.com/office/officeart/2005/8/layout/orgChart1"/>
    <dgm:cxn modelId="{4B758523-73E9-4FE8-9992-C15637A8877F}" srcId="{C12EFAA5-CDF1-4A33-B00D-6F25FC6B1450}" destId="{C8FECE35-92A0-466D-BCEC-F876C61DB5D0}" srcOrd="1" destOrd="0" parTransId="{18F2BC05-5E3A-48B3-8CBD-615254FF1691}" sibTransId="{55D6AEE7-1829-4ED5-AC90-FEA4E3F45D1C}"/>
    <dgm:cxn modelId="{57A635E3-D369-40DF-A958-BFD4FDE42422}" srcId="{C12EFAA5-CDF1-4A33-B00D-6F25FC6B1450}" destId="{643693E9-55E1-4B00-A425-12B523FC34CC}" srcOrd="0" destOrd="0" parTransId="{6088AD53-41CB-4AD2-8A4D-4E1911900024}" sibTransId="{62130CF2-EF66-4E51-B86D-872C834CA8A4}"/>
    <dgm:cxn modelId="{C0239A3A-2C15-4DA9-B771-A3C8C273C3BF}" type="presOf" srcId="{B95AC257-6FAE-46D1-B158-C4C1AF122BC7}" destId="{53C8B6DC-B912-479A-A9C1-8B01A20931F5}" srcOrd="0" destOrd="0" presId="urn:microsoft.com/office/officeart/2005/8/layout/orgChart1"/>
    <dgm:cxn modelId="{300A3615-17F1-4695-BCD9-07FB94064E45}" type="presOf" srcId="{6088AD53-41CB-4AD2-8A4D-4E1911900024}" destId="{D1759400-1F7D-4F6D-9AE5-D729844D6BAB}" srcOrd="0" destOrd="0" presId="urn:microsoft.com/office/officeart/2005/8/layout/orgChart1"/>
    <dgm:cxn modelId="{A7E34891-4AA9-45BE-A5D0-531CEF5C69E5}" type="presOf" srcId="{D725A2EC-8C1F-45BF-B486-A51669EED8DC}" destId="{6D8DF4DA-25DD-4701-B3D4-F8F38D0A0DE7}" srcOrd="0" destOrd="0" presId="urn:microsoft.com/office/officeart/2005/8/layout/orgChart1"/>
    <dgm:cxn modelId="{4D979F4E-13CB-43D2-9F20-F7EA56CB23DB}" type="presOf" srcId="{643693E9-55E1-4B00-A425-12B523FC34CC}" destId="{03A48E8D-D8BF-4510-BAD0-64AB894957A4}" srcOrd="1" destOrd="0" presId="urn:microsoft.com/office/officeart/2005/8/layout/orgChart1"/>
    <dgm:cxn modelId="{90640CBC-F757-437E-8039-A122867A17E7}" srcId="{99DC9FE5-3CDD-4BF2-B6EA-65615455C7F1}" destId="{C12EFAA5-CDF1-4A33-B00D-6F25FC6B1450}" srcOrd="0" destOrd="0" parTransId="{B95AC257-6FAE-46D1-B158-C4C1AF122BC7}" sibTransId="{39892BD3-431E-4423-AB6F-44CB38C1965A}"/>
    <dgm:cxn modelId="{19F6EFA0-F03C-4175-B941-17FF641ACC55}" type="presOf" srcId="{99DC9FE5-3CDD-4BF2-B6EA-65615455C7F1}" destId="{79C0C358-CAF8-4BCA-8A0F-440144131471}" srcOrd="0" destOrd="0" presId="urn:microsoft.com/office/officeart/2005/8/layout/orgChart1"/>
    <dgm:cxn modelId="{5EFD414A-BE74-4DE6-9587-3EF4782E3EEB}" srcId="{D725A2EC-8C1F-45BF-B486-A51669EED8DC}" destId="{99DC9FE5-3CDD-4BF2-B6EA-65615455C7F1}" srcOrd="0" destOrd="0" parTransId="{E52A4BD1-920A-4998-8593-D7C45305FA0C}" sibTransId="{7EC1DA3A-C495-412A-9D21-EF4ED47CD299}"/>
    <dgm:cxn modelId="{61C43E3C-723A-4515-8257-7CC1AEB26E35}" type="presOf" srcId="{C8FECE35-92A0-466D-BCEC-F876C61DB5D0}" destId="{C367EBC8-5A8A-4CA2-A170-D5A89946DFA7}" srcOrd="1" destOrd="0" presId="urn:microsoft.com/office/officeart/2005/8/layout/orgChart1"/>
    <dgm:cxn modelId="{C751E791-12DA-48BA-8647-16C48C9327CD}" type="presOf" srcId="{18F2BC05-5E3A-48B3-8CBD-615254FF1691}" destId="{EE260587-9D21-4483-A2DA-E8C84578AB66}" srcOrd="0" destOrd="0" presId="urn:microsoft.com/office/officeart/2005/8/layout/orgChart1"/>
    <dgm:cxn modelId="{1851C572-5695-45E7-AB73-B6C099492488}" type="presOf" srcId="{99DC9FE5-3CDD-4BF2-B6EA-65615455C7F1}" destId="{57F723BF-AF72-4BF3-9571-6330103C737D}" srcOrd="1" destOrd="0" presId="urn:microsoft.com/office/officeart/2005/8/layout/orgChart1"/>
    <dgm:cxn modelId="{0E782BA3-071A-4ECB-A060-81A9E758D05B}" type="presParOf" srcId="{6D8DF4DA-25DD-4701-B3D4-F8F38D0A0DE7}" destId="{387C7529-B8D0-4404-8D95-BA75C9A27ED6}" srcOrd="0" destOrd="0" presId="urn:microsoft.com/office/officeart/2005/8/layout/orgChart1"/>
    <dgm:cxn modelId="{477750A9-2BB2-4071-BF9C-08C7FF3906EE}" type="presParOf" srcId="{387C7529-B8D0-4404-8D95-BA75C9A27ED6}" destId="{2BB06280-1144-4DD1-B64E-D1CB9B201956}" srcOrd="0" destOrd="0" presId="urn:microsoft.com/office/officeart/2005/8/layout/orgChart1"/>
    <dgm:cxn modelId="{51552E37-2B7F-41F1-9BEA-40DEE57941DB}" type="presParOf" srcId="{2BB06280-1144-4DD1-B64E-D1CB9B201956}" destId="{79C0C358-CAF8-4BCA-8A0F-440144131471}" srcOrd="0" destOrd="0" presId="urn:microsoft.com/office/officeart/2005/8/layout/orgChart1"/>
    <dgm:cxn modelId="{AA6F8CD2-F049-46EC-9DFB-BB8978CF0047}" type="presParOf" srcId="{2BB06280-1144-4DD1-B64E-D1CB9B201956}" destId="{57F723BF-AF72-4BF3-9571-6330103C737D}" srcOrd="1" destOrd="0" presId="urn:microsoft.com/office/officeart/2005/8/layout/orgChart1"/>
    <dgm:cxn modelId="{0F656C1B-4F88-4C38-B8C6-A0C177E7DF97}" type="presParOf" srcId="{387C7529-B8D0-4404-8D95-BA75C9A27ED6}" destId="{E518110A-5DB0-498B-9FA1-1CEA77F6E161}" srcOrd="1" destOrd="0" presId="urn:microsoft.com/office/officeart/2005/8/layout/orgChart1"/>
    <dgm:cxn modelId="{90790CC5-34D1-46D2-9E6C-2264B3F65457}" type="presParOf" srcId="{E518110A-5DB0-498B-9FA1-1CEA77F6E161}" destId="{53C8B6DC-B912-479A-A9C1-8B01A20931F5}" srcOrd="0" destOrd="0" presId="urn:microsoft.com/office/officeart/2005/8/layout/orgChart1"/>
    <dgm:cxn modelId="{8202BE54-0ADF-4C5E-8BCB-DD26A5927F93}" type="presParOf" srcId="{E518110A-5DB0-498B-9FA1-1CEA77F6E161}" destId="{0B6B2C98-3DCF-4F42-B75D-15B9E267B4B5}" srcOrd="1" destOrd="0" presId="urn:microsoft.com/office/officeart/2005/8/layout/orgChart1"/>
    <dgm:cxn modelId="{6C2CF3D3-AFD1-4DDB-BB42-B92F382B6906}" type="presParOf" srcId="{0B6B2C98-3DCF-4F42-B75D-15B9E267B4B5}" destId="{F6C4EE6C-1295-4411-8629-90E888080449}" srcOrd="0" destOrd="0" presId="urn:microsoft.com/office/officeart/2005/8/layout/orgChart1"/>
    <dgm:cxn modelId="{ABB79E7C-B6B6-4A70-99F3-F09F737CEAA5}" type="presParOf" srcId="{F6C4EE6C-1295-4411-8629-90E888080449}" destId="{33EA8E37-1810-4E23-B3AA-BD6AA14C747D}" srcOrd="0" destOrd="0" presId="urn:microsoft.com/office/officeart/2005/8/layout/orgChart1"/>
    <dgm:cxn modelId="{740A0593-AEC5-4EBD-B369-9933AAFDD514}" type="presParOf" srcId="{F6C4EE6C-1295-4411-8629-90E888080449}" destId="{157AB62F-77F7-4478-AF46-4B607F99152F}" srcOrd="1" destOrd="0" presId="urn:microsoft.com/office/officeart/2005/8/layout/orgChart1"/>
    <dgm:cxn modelId="{EAF7B5F4-27CB-40F6-9C43-C3B9F4C41961}" type="presParOf" srcId="{0B6B2C98-3DCF-4F42-B75D-15B9E267B4B5}" destId="{4D28C45D-5024-43FD-8E53-C3BA450DE547}" srcOrd="1" destOrd="0" presId="urn:microsoft.com/office/officeart/2005/8/layout/orgChart1"/>
    <dgm:cxn modelId="{218C04F1-AB8C-41FE-BB7C-A3A787489E17}" type="presParOf" srcId="{0B6B2C98-3DCF-4F42-B75D-15B9E267B4B5}" destId="{F46798B5-4B23-4199-B15C-375E15EFFF39}" srcOrd="2" destOrd="0" presId="urn:microsoft.com/office/officeart/2005/8/layout/orgChart1"/>
    <dgm:cxn modelId="{0867A025-56F6-4263-A110-43252A444AA5}" type="presParOf" srcId="{F46798B5-4B23-4199-B15C-375E15EFFF39}" destId="{D1759400-1F7D-4F6D-9AE5-D729844D6BAB}" srcOrd="0" destOrd="0" presId="urn:microsoft.com/office/officeart/2005/8/layout/orgChart1"/>
    <dgm:cxn modelId="{74E689C1-0D06-49B2-8DF1-8FFE13D3076C}" type="presParOf" srcId="{F46798B5-4B23-4199-B15C-375E15EFFF39}" destId="{279D8F46-30A3-4CAF-8ACD-25510E3F9F88}" srcOrd="1" destOrd="0" presId="urn:microsoft.com/office/officeart/2005/8/layout/orgChart1"/>
    <dgm:cxn modelId="{C35C9F2E-C86A-448D-A83D-A307BEEE9B58}" type="presParOf" srcId="{279D8F46-30A3-4CAF-8ACD-25510E3F9F88}" destId="{4F715238-ABCE-48B7-924F-D6CF3247A57D}" srcOrd="0" destOrd="0" presId="urn:microsoft.com/office/officeart/2005/8/layout/orgChart1"/>
    <dgm:cxn modelId="{0AFCA7A2-C72E-4B52-B314-E5208662CD0D}" type="presParOf" srcId="{4F715238-ABCE-48B7-924F-D6CF3247A57D}" destId="{95A4A756-7342-4D11-B0F5-596A19F858B4}" srcOrd="0" destOrd="0" presId="urn:microsoft.com/office/officeart/2005/8/layout/orgChart1"/>
    <dgm:cxn modelId="{6C30A461-07F9-49C3-A918-0036431B4012}" type="presParOf" srcId="{4F715238-ABCE-48B7-924F-D6CF3247A57D}" destId="{03A48E8D-D8BF-4510-BAD0-64AB894957A4}" srcOrd="1" destOrd="0" presId="urn:microsoft.com/office/officeart/2005/8/layout/orgChart1"/>
    <dgm:cxn modelId="{812BC54E-9A23-45CE-9E47-7620930B6E05}" type="presParOf" srcId="{279D8F46-30A3-4CAF-8ACD-25510E3F9F88}" destId="{BFC07F20-DEB0-46D0-8446-051D661FDEE2}" srcOrd="1" destOrd="0" presId="urn:microsoft.com/office/officeart/2005/8/layout/orgChart1"/>
    <dgm:cxn modelId="{2011FF52-C868-41FB-AF38-49F23B110B5B}" type="presParOf" srcId="{279D8F46-30A3-4CAF-8ACD-25510E3F9F88}" destId="{45BAB2B2-A452-4F74-833B-FC2586832F72}" srcOrd="2" destOrd="0" presId="urn:microsoft.com/office/officeart/2005/8/layout/orgChart1"/>
    <dgm:cxn modelId="{0CFADEDA-A497-4F71-AB31-FE2EB33A0481}" type="presParOf" srcId="{F46798B5-4B23-4199-B15C-375E15EFFF39}" destId="{EE260587-9D21-4483-A2DA-E8C84578AB66}" srcOrd="2" destOrd="0" presId="urn:microsoft.com/office/officeart/2005/8/layout/orgChart1"/>
    <dgm:cxn modelId="{6DE2F993-2D98-4A94-A611-F0FC39AA387A}" type="presParOf" srcId="{F46798B5-4B23-4199-B15C-375E15EFFF39}" destId="{921E43D9-562D-4AAC-8624-91EE8472BAC7}" srcOrd="3" destOrd="0" presId="urn:microsoft.com/office/officeart/2005/8/layout/orgChart1"/>
    <dgm:cxn modelId="{5B34A94A-AC8D-41C1-B73E-73F5F75DED76}" type="presParOf" srcId="{921E43D9-562D-4AAC-8624-91EE8472BAC7}" destId="{333EE9D3-A047-40A2-AEFC-AFCD9D28E359}" srcOrd="0" destOrd="0" presId="urn:microsoft.com/office/officeart/2005/8/layout/orgChart1"/>
    <dgm:cxn modelId="{B1436695-C874-43E8-B007-1E01E0347A43}" type="presParOf" srcId="{333EE9D3-A047-40A2-AEFC-AFCD9D28E359}" destId="{4E6D1839-C463-452B-9E7B-CFCF8D14BDDC}" srcOrd="0" destOrd="0" presId="urn:microsoft.com/office/officeart/2005/8/layout/orgChart1"/>
    <dgm:cxn modelId="{29306F3D-EB7C-4452-A779-D7E9BFA21063}" type="presParOf" srcId="{333EE9D3-A047-40A2-AEFC-AFCD9D28E359}" destId="{C367EBC8-5A8A-4CA2-A170-D5A89946DFA7}" srcOrd="1" destOrd="0" presId="urn:microsoft.com/office/officeart/2005/8/layout/orgChart1"/>
    <dgm:cxn modelId="{4F49D374-B2E7-4F8D-B716-09151CE048D3}" type="presParOf" srcId="{921E43D9-562D-4AAC-8624-91EE8472BAC7}" destId="{A7CCD4E8-1F3E-4367-A236-9160EF492FF7}" srcOrd="1" destOrd="0" presId="urn:microsoft.com/office/officeart/2005/8/layout/orgChart1"/>
    <dgm:cxn modelId="{06CCBAA1-FDB2-4C9B-92C6-945FF159820E}" type="presParOf" srcId="{921E43D9-562D-4AAC-8624-91EE8472BAC7}" destId="{A1FFCCF5-30B6-430F-B587-D90093F45960}" srcOrd="2" destOrd="0" presId="urn:microsoft.com/office/officeart/2005/8/layout/orgChart1"/>
    <dgm:cxn modelId="{FB10D90A-8E1A-480E-B152-6800CF8805E2}" type="presParOf" srcId="{387C7529-B8D0-4404-8D95-BA75C9A27ED6}" destId="{8C2F1634-A3BF-49F2-8E71-0576F6C482F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1D97-BAA4-431B-B44A-CAB42F628B2A}">
      <dsp:nvSpPr>
        <dsp:cNvPr id="0" name=""/>
        <dsp:cNvSpPr/>
      </dsp:nvSpPr>
      <dsp:spPr>
        <a:xfrm>
          <a:off x="7949206" y="2660868"/>
          <a:ext cx="2328662" cy="404148"/>
        </a:xfrm>
        <a:custGeom>
          <a:avLst/>
          <a:gdLst/>
          <a:ahLst/>
          <a:cxnLst/>
          <a:rect l="0" t="0" r="0" b="0"/>
          <a:pathLst>
            <a:path>
              <a:moveTo>
                <a:pt x="0" y="0"/>
              </a:moveTo>
              <a:lnTo>
                <a:pt x="0" y="202074"/>
              </a:lnTo>
              <a:lnTo>
                <a:pt x="2328662" y="202074"/>
              </a:lnTo>
              <a:lnTo>
                <a:pt x="2328662" y="40414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5FEBFA-B08D-482E-9132-140BCA575A05}">
      <dsp:nvSpPr>
        <dsp:cNvPr id="0" name=""/>
        <dsp:cNvSpPr/>
      </dsp:nvSpPr>
      <dsp:spPr>
        <a:xfrm>
          <a:off x="7903486" y="2660868"/>
          <a:ext cx="91440" cy="404148"/>
        </a:xfrm>
        <a:custGeom>
          <a:avLst/>
          <a:gdLst/>
          <a:ahLst/>
          <a:cxnLst/>
          <a:rect l="0" t="0" r="0" b="0"/>
          <a:pathLst>
            <a:path>
              <a:moveTo>
                <a:pt x="45720" y="0"/>
              </a:moveTo>
              <a:lnTo>
                <a:pt x="45720" y="40414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FD5E07-383F-4305-BD7A-0937B0131EB8}">
      <dsp:nvSpPr>
        <dsp:cNvPr id="0" name=""/>
        <dsp:cNvSpPr/>
      </dsp:nvSpPr>
      <dsp:spPr>
        <a:xfrm>
          <a:off x="5620543" y="2660868"/>
          <a:ext cx="2328662" cy="404148"/>
        </a:xfrm>
        <a:custGeom>
          <a:avLst/>
          <a:gdLst/>
          <a:ahLst/>
          <a:cxnLst/>
          <a:rect l="0" t="0" r="0" b="0"/>
          <a:pathLst>
            <a:path>
              <a:moveTo>
                <a:pt x="2328662" y="0"/>
              </a:moveTo>
              <a:lnTo>
                <a:pt x="2328662" y="202074"/>
              </a:lnTo>
              <a:lnTo>
                <a:pt x="0" y="202074"/>
              </a:lnTo>
              <a:lnTo>
                <a:pt x="0" y="40414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A4E031-F541-4779-B6F3-1924BF2D8C2B}">
      <dsp:nvSpPr>
        <dsp:cNvPr id="0" name=""/>
        <dsp:cNvSpPr/>
      </dsp:nvSpPr>
      <dsp:spPr>
        <a:xfrm>
          <a:off x="2127549" y="2660868"/>
          <a:ext cx="1164331" cy="404148"/>
        </a:xfrm>
        <a:custGeom>
          <a:avLst/>
          <a:gdLst/>
          <a:ahLst/>
          <a:cxnLst/>
          <a:rect l="0" t="0" r="0" b="0"/>
          <a:pathLst>
            <a:path>
              <a:moveTo>
                <a:pt x="0" y="0"/>
              </a:moveTo>
              <a:lnTo>
                <a:pt x="0" y="202074"/>
              </a:lnTo>
              <a:lnTo>
                <a:pt x="1164331" y="202074"/>
              </a:lnTo>
              <a:lnTo>
                <a:pt x="1164331" y="40414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1F7430-AE86-4705-895A-59FA360C1E69}">
      <dsp:nvSpPr>
        <dsp:cNvPr id="0" name=""/>
        <dsp:cNvSpPr/>
      </dsp:nvSpPr>
      <dsp:spPr>
        <a:xfrm>
          <a:off x="963217" y="2660868"/>
          <a:ext cx="1164331" cy="404148"/>
        </a:xfrm>
        <a:custGeom>
          <a:avLst/>
          <a:gdLst/>
          <a:ahLst/>
          <a:cxnLst/>
          <a:rect l="0" t="0" r="0" b="0"/>
          <a:pathLst>
            <a:path>
              <a:moveTo>
                <a:pt x="1164331" y="0"/>
              </a:moveTo>
              <a:lnTo>
                <a:pt x="1164331" y="202074"/>
              </a:lnTo>
              <a:lnTo>
                <a:pt x="0" y="202074"/>
              </a:lnTo>
              <a:lnTo>
                <a:pt x="0" y="40414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F5A2A-466F-4FDE-91A5-461D87C14883}">
      <dsp:nvSpPr>
        <dsp:cNvPr id="0" name=""/>
        <dsp:cNvSpPr/>
      </dsp:nvSpPr>
      <dsp:spPr>
        <a:xfrm>
          <a:off x="1165291" y="1698611"/>
          <a:ext cx="1924514" cy="96225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Compile Errors</a:t>
          </a:r>
          <a:endParaRPr lang="en-US" sz="2100" kern="1200" dirty="0"/>
        </a:p>
      </dsp:txBody>
      <dsp:txXfrm>
        <a:off x="1165291" y="1698611"/>
        <a:ext cx="1924514" cy="962257"/>
      </dsp:txXfrm>
    </dsp:sp>
    <dsp:sp modelId="{EB970FF6-1E9C-4788-AD25-B2014C077F56}">
      <dsp:nvSpPr>
        <dsp:cNvPr id="0" name=""/>
        <dsp:cNvSpPr/>
      </dsp:nvSpPr>
      <dsp:spPr>
        <a:xfrm>
          <a:off x="960" y="3065016"/>
          <a:ext cx="1924514" cy="96225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Syntax Errors</a:t>
          </a:r>
          <a:endParaRPr lang="en-US" sz="2100" kern="1200" dirty="0"/>
        </a:p>
      </dsp:txBody>
      <dsp:txXfrm>
        <a:off x="960" y="3065016"/>
        <a:ext cx="1924514" cy="962257"/>
      </dsp:txXfrm>
    </dsp:sp>
    <dsp:sp modelId="{CE66775A-4E7F-448D-9675-E1A54AB15559}">
      <dsp:nvSpPr>
        <dsp:cNvPr id="0" name=""/>
        <dsp:cNvSpPr/>
      </dsp:nvSpPr>
      <dsp:spPr>
        <a:xfrm>
          <a:off x="2329623" y="3065016"/>
          <a:ext cx="1924514" cy="96225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Compiler Version Errors</a:t>
          </a:r>
          <a:endParaRPr lang="en-US" sz="2100" kern="1200" dirty="0"/>
        </a:p>
      </dsp:txBody>
      <dsp:txXfrm>
        <a:off x="2329623" y="3065016"/>
        <a:ext cx="1924514" cy="962257"/>
      </dsp:txXfrm>
    </dsp:sp>
    <dsp:sp modelId="{9BAE66A7-E8E3-4DBD-B36C-0527D94E9854}">
      <dsp:nvSpPr>
        <dsp:cNvPr id="0" name=""/>
        <dsp:cNvSpPr/>
      </dsp:nvSpPr>
      <dsp:spPr>
        <a:xfrm>
          <a:off x="6986948" y="1698611"/>
          <a:ext cx="1924514" cy="96225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Runtime Errors</a:t>
          </a:r>
          <a:endParaRPr lang="en-US" sz="2100" kern="1200" dirty="0"/>
        </a:p>
      </dsp:txBody>
      <dsp:txXfrm>
        <a:off x="6986948" y="1698611"/>
        <a:ext cx="1924514" cy="962257"/>
      </dsp:txXfrm>
    </dsp:sp>
    <dsp:sp modelId="{87304F69-0AB0-410A-B304-11D83D67A974}">
      <dsp:nvSpPr>
        <dsp:cNvPr id="0" name=""/>
        <dsp:cNvSpPr/>
      </dsp:nvSpPr>
      <dsp:spPr>
        <a:xfrm>
          <a:off x="4658286" y="3065016"/>
          <a:ext cx="1924514" cy="96225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Logical Errors</a:t>
          </a:r>
          <a:endParaRPr lang="en-US" sz="2100" kern="1200" dirty="0"/>
        </a:p>
      </dsp:txBody>
      <dsp:txXfrm>
        <a:off x="4658286" y="3065016"/>
        <a:ext cx="1924514" cy="962257"/>
      </dsp:txXfrm>
    </dsp:sp>
    <dsp:sp modelId="{B0A2F51D-B123-47EF-9C56-C9B4074EF941}">
      <dsp:nvSpPr>
        <dsp:cNvPr id="0" name=""/>
        <dsp:cNvSpPr/>
      </dsp:nvSpPr>
      <dsp:spPr>
        <a:xfrm>
          <a:off x="6986948" y="3065016"/>
          <a:ext cx="1924514" cy="96225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Resource Errors</a:t>
          </a:r>
          <a:endParaRPr lang="en-US" sz="2100" kern="1200" dirty="0"/>
        </a:p>
      </dsp:txBody>
      <dsp:txXfrm>
        <a:off x="6986948" y="3065016"/>
        <a:ext cx="1924514" cy="962257"/>
      </dsp:txXfrm>
    </dsp:sp>
    <dsp:sp modelId="{90433FED-43A4-4249-BFBB-DBF75EA8FD44}">
      <dsp:nvSpPr>
        <dsp:cNvPr id="0" name=""/>
        <dsp:cNvSpPr/>
      </dsp:nvSpPr>
      <dsp:spPr>
        <a:xfrm>
          <a:off x="9315611" y="3065016"/>
          <a:ext cx="1924514" cy="96225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Exceptions</a:t>
          </a:r>
          <a:endParaRPr lang="en-US" sz="2100" kern="1200" dirty="0"/>
        </a:p>
      </dsp:txBody>
      <dsp:txXfrm>
        <a:off x="9315611" y="3065016"/>
        <a:ext cx="1924514" cy="962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AF772-0345-4021-BAAE-C304C8F0BB60}" type="datetimeFigureOut">
              <a:rPr lang="en-US" smtClean="0"/>
              <a:t>5/11/2015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4F04C-1394-46F1-B8DA-C1751ACC8913}" type="slidenum">
              <a:rPr lang="en-US" smtClean="0"/>
              <a:t>‹#›</a:t>
            </a:fld>
            <a:endParaRPr lang="en-US"/>
          </a:p>
        </p:txBody>
      </p:sp>
    </p:spTree>
    <p:extLst>
      <p:ext uri="{BB962C8B-B14F-4D97-AF65-F5344CB8AC3E}">
        <p14:creationId xmlns:p14="http://schemas.microsoft.com/office/powerpoint/2010/main" val="379693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99D68C-2157-4127-90DB-5F4F005770F8}" type="slidenum">
              <a:rPr lang="en-US" smtClean="0"/>
              <a:t>1</a:t>
            </a:fld>
            <a:endParaRPr lang="en-US"/>
          </a:p>
        </p:txBody>
      </p:sp>
    </p:spTree>
    <p:extLst>
      <p:ext uri="{BB962C8B-B14F-4D97-AF65-F5344CB8AC3E}">
        <p14:creationId xmlns:p14="http://schemas.microsoft.com/office/powerpoint/2010/main" val="1475243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C4F04C-1394-46F1-B8DA-C1751ACC8913}" type="slidenum">
              <a:rPr lang="en-US" smtClean="0"/>
              <a:t>5</a:t>
            </a:fld>
            <a:endParaRPr lang="en-US"/>
          </a:p>
        </p:txBody>
      </p:sp>
    </p:spTree>
    <p:extLst>
      <p:ext uri="{BB962C8B-B14F-4D97-AF65-F5344CB8AC3E}">
        <p14:creationId xmlns:p14="http://schemas.microsoft.com/office/powerpoint/2010/main" val="429056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EA39F3-0E49-4BA5-BB4A-98E0095F309D}" type="datetime1">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45071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4D153-8783-41CA-A296-CA93A4806B11}" type="datetime1">
              <a:rPr lang="en-US" smtClean="0"/>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38723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08C0A-A0F0-49E8-8E7D-3EBCA6B391C5}" type="datetime1">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94467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BBF829-DE74-424F-BEB2-67C5DC0C4825}" type="datetime1">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41443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E16249-C5ED-4D40-8EED-A992763DC12D}" type="datetime1">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19005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987A68-B983-4B62-8820-660B17CA7B41}" type="datetime1">
              <a:rPr lang="en-US" smtClean="0"/>
              <a:t>5/11/2015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916819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B65600-91D4-4A6B-A813-9AB3B3B02CFE}" type="datetime1">
              <a:rPr lang="en-US" smtClean="0"/>
              <a:t>5/11/2015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412091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1D582-D9F3-4D71-A470-A53C76F6C2F8}" type="datetime1">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041011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7952CA-1CE8-4796-8D70-B28F0BF1A50B}" type="datetime1">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101926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82F7DE3-3C27-4D2B-8EB6-5BD302EA90A9}" type="datetime1">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48371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E79E0B-6AEF-4D23-A7DD-3674F8FEFA8F}" type="datetime1">
              <a:rPr lang="en-US" smtClean="0"/>
              <a:t>5/11/2015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414546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BA6434-8C86-497B-B4D2-FCEBB3EB37FA}" type="datetime1">
              <a:rPr lang="en-US" smtClean="0"/>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412253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8DE3B0-FF01-4245-A5A2-893DAAA3CF1F}" type="datetime1">
              <a:rPr lang="en-US" smtClean="0"/>
              <a:t>5/11/2015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196134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EC07CF9-3E0D-4771-9B35-19356A1F04FA}" type="datetime1">
              <a:rPr lang="en-US" smtClean="0"/>
              <a:t>5/11/2015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348397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A0DD6E-BC5B-45F4-BE9B-B2B7A5158BEE}" type="datetime1">
              <a:rPr lang="en-US" smtClean="0"/>
              <a:t>5/11/2015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48306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1365214-7A4E-49C2-8949-6A4B9B5A70C7}" type="datetime1">
              <a:rPr lang="en-US" smtClean="0"/>
              <a:t>5/11/2015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271274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003529-62C5-4112-80E0-DFBD52EA35F7}" type="datetime1">
              <a:rPr lang="en-US" smtClean="0"/>
              <a:t>5/11/2015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45516-D6EB-4A6A-919A-594DF1D4B240}" type="slidenum">
              <a:rPr lang="en-US" smtClean="0"/>
              <a:t>‹#›</a:t>
            </a:fld>
            <a:endParaRPr lang="en-US"/>
          </a:p>
        </p:txBody>
      </p:sp>
    </p:spTree>
    <p:extLst>
      <p:ext uri="{BB962C8B-B14F-4D97-AF65-F5344CB8AC3E}">
        <p14:creationId xmlns:p14="http://schemas.microsoft.com/office/powerpoint/2010/main" val="93674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FB10833-48C7-4355-B54B-0BBA02CBA17A}" type="datetime1">
              <a:rPr lang="en-US" smtClean="0"/>
              <a:t>5/11/2015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5D45516-D6EB-4A6A-919A-594DF1D4B240}" type="slidenum">
              <a:rPr lang="en-US" smtClean="0"/>
              <a:t>‹#›</a:t>
            </a:fld>
            <a:endParaRPr lang="en-US"/>
          </a:p>
        </p:txBody>
      </p:sp>
    </p:spTree>
    <p:extLst>
      <p:ext uri="{BB962C8B-B14F-4D97-AF65-F5344CB8AC3E}">
        <p14:creationId xmlns:p14="http://schemas.microsoft.com/office/powerpoint/2010/main" val="25047305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1121002" y="926084"/>
            <a:ext cx="10135262" cy="1128784"/>
          </a:xfrm>
        </p:spPr>
        <p:txBody>
          <a:bodyPr/>
          <a:lstStyle/>
          <a:p>
            <a:r>
              <a:rPr lang="en-US" sz="3600" dirty="0"/>
              <a:t>AP101: Advanced Computer Programming</a:t>
            </a:r>
          </a:p>
        </p:txBody>
      </p:sp>
      <p:sp>
        <p:nvSpPr>
          <p:cNvPr id="3" name="Subtitle 2"/>
          <p:cNvSpPr>
            <a:spLocks noGrp="1"/>
          </p:cNvSpPr>
          <p:nvPr>
            <p:ph type="subTitle" idx="1"/>
          </p:nvPr>
        </p:nvSpPr>
        <p:spPr>
          <a:xfrm>
            <a:off x="2438401" y="5038726"/>
            <a:ext cx="6621463" cy="1285875"/>
          </a:xfrm>
        </p:spPr>
        <p:txBody>
          <a:bodyPr>
            <a:noAutofit/>
          </a:bodyPr>
          <a:lstStyle/>
          <a:p>
            <a:pPr algn="ctr">
              <a:defRPr/>
            </a:pPr>
            <a:r>
              <a:rPr lang="en-US" sz="2800" dirty="0" smtClean="0"/>
              <a:t>Chapter 11 : Exception handling</a:t>
            </a:r>
            <a:endParaRPr lang="en-US" sz="2800" dirty="0"/>
          </a:p>
          <a:p>
            <a:pPr algn="ctr">
              <a:defRPr/>
            </a:pPr>
            <a:r>
              <a:rPr lang="en-US" sz="2800" dirty="0" smtClean="0"/>
              <a:t>May, 2015</a:t>
            </a:r>
            <a:endParaRPr lang="en-US" sz="2800" dirty="0"/>
          </a:p>
        </p:txBody>
      </p:sp>
      <p:pic>
        <p:nvPicPr>
          <p:cNvPr id="717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1900" y="2606638"/>
            <a:ext cx="1719707" cy="171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31607" y="2291760"/>
            <a:ext cx="2389187"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102211" y="4606344"/>
            <a:ext cx="4277454" cy="253916"/>
          </a:xfrm>
          <a:prstGeom prst="rect">
            <a:avLst/>
          </a:prstGeom>
          <a:noFill/>
        </p:spPr>
        <p:txBody>
          <a:bodyPr wrap="none" lIns="68580" tIns="34290" rIns="68580" bIns="3429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1200" b="1" dirty="0">
                <a:ln w="12700" cmpd="sng">
                  <a:solidFill>
                    <a:srgbClr val="6AAC90"/>
                  </a:solidFill>
                  <a:prstDash val="solid"/>
                </a:ln>
                <a:gradFill>
                  <a:gsLst>
                    <a:gs pos="0">
                      <a:srgbClr val="6AAC90"/>
                    </a:gs>
                    <a:gs pos="4000">
                      <a:srgbClr val="6AAC90">
                        <a:lumMod val="60000"/>
                        <a:lumOff val="40000"/>
                      </a:srgbClr>
                    </a:gs>
                    <a:gs pos="87000">
                      <a:srgbClr val="6AAC90">
                        <a:lumMod val="20000"/>
                        <a:lumOff val="80000"/>
                      </a:srgbClr>
                    </a:gs>
                  </a:gsLst>
                  <a:lin ang="5400000"/>
                </a:gradFill>
              </a:rPr>
              <a:t>Amirkabir University of Technology (Tehran Polytechnic)</a:t>
            </a:r>
          </a:p>
        </p:txBody>
      </p:sp>
      <p:sp>
        <p:nvSpPr>
          <p:cNvPr id="7" name="Rectangle 6"/>
          <p:cNvSpPr/>
          <p:nvPr/>
        </p:nvSpPr>
        <p:spPr>
          <a:xfrm>
            <a:off x="6543038" y="2524330"/>
            <a:ext cx="3395801" cy="2039020"/>
          </a:xfrm>
          <a:prstGeom prst="rect">
            <a:avLst/>
          </a:prstGeom>
          <a:noFill/>
        </p:spPr>
        <p:txBody>
          <a:bodyPr wrap="none" lIns="68580" tIns="34290" rIns="68580" bIns="34290">
            <a:spAutoFit/>
          </a:bodyPr>
          <a:lstStyle/>
          <a:p>
            <a:pPr algn="ctr" eaLnBrk="0" fontAlgn="base" hangingPunct="0">
              <a:spcBef>
                <a:spcPct val="0"/>
              </a:spcBef>
              <a:spcAft>
                <a:spcPct val="0"/>
              </a:spcAft>
              <a:defRPr/>
            </a:pPr>
            <a:r>
              <a:rPr lang="en-US" sz="3200" b="1" dirty="0" err="1">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Babak</a:t>
            </a:r>
            <a:r>
              <a:rPr lang="en-US" sz="3200" b="1" dirty="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 </a:t>
            </a:r>
            <a:r>
              <a:rPr lang="en-US" sz="3200" b="1" dirty="0" err="1" smtClean="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rPr>
              <a:t>Alipour</a:t>
            </a:r>
            <a:endParaRPr lang="en-US" sz="3200" b="1" dirty="0">
              <a:ln w="10160">
                <a:solidFill>
                  <a:srgbClr val="5F9C9D"/>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ndParaRPr>
          </a:p>
          <a:p>
            <a:pPr algn="ctr" eaLnBrk="0" fontAlgn="base" hangingPunct="0">
              <a:spcBef>
                <a:spcPct val="0"/>
              </a:spcBef>
              <a:spcAft>
                <a:spcPct val="0"/>
              </a:spcAft>
            </a:pPr>
            <a:r>
              <a:rPr lang="en-US" sz="3200" dirty="0" smtClean="0">
                <a:solidFill>
                  <a:prstClr val="white"/>
                </a:solidFill>
                <a:latin typeface="Arial" panose="020B0604020202020204" pitchFamily="34" charset="0"/>
              </a:rPr>
              <a:t>Kiana </a:t>
            </a:r>
            <a:r>
              <a:rPr lang="en-US" sz="3200" dirty="0" err="1" smtClean="0">
                <a:solidFill>
                  <a:prstClr val="white"/>
                </a:solidFill>
                <a:latin typeface="Arial" panose="020B0604020202020204" pitchFamily="34" charset="0"/>
              </a:rPr>
              <a:t>Mostaghasi</a:t>
            </a:r>
            <a:endParaRPr lang="en-US" sz="3200" dirty="0" smtClean="0">
              <a:solidFill>
                <a:prstClr val="white"/>
              </a:solidFill>
              <a:latin typeface="Arial" panose="020B0604020202020204" pitchFamily="34" charset="0"/>
            </a:endParaRPr>
          </a:p>
          <a:p>
            <a:pPr algn="ctr" eaLnBrk="0" fontAlgn="base" hangingPunct="0">
              <a:spcBef>
                <a:spcPct val="0"/>
              </a:spcBef>
              <a:spcAft>
                <a:spcPct val="0"/>
              </a:spcAft>
            </a:pPr>
            <a:r>
              <a:rPr lang="en-US" sz="3200" dirty="0" err="1" smtClean="0">
                <a:solidFill>
                  <a:prstClr val="white"/>
                </a:solidFill>
                <a:latin typeface="Arial" panose="020B0604020202020204" pitchFamily="34" charset="0"/>
              </a:rPr>
              <a:t>PanteA</a:t>
            </a:r>
            <a:r>
              <a:rPr lang="en-US" sz="3200" dirty="0" smtClean="0">
                <a:solidFill>
                  <a:prstClr val="white"/>
                </a:solidFill>
                <a:latin typeface="Arial" panose="020B0604020202020204" pitchFamily="34" charset="0"/>
              </a:rPr>
              <a:t> </a:t>
            </a:r>
            <a:r>
              <a:rPr lang="en-US" sz="3200" dirty="0" err="1" smtClean="0">
                <a:solidFill>
                  <a:prstClr val="white"/>
                </a:solidFill>
                <a:latin typeface="Arial" panose="020B0604020202020204" pitchFamily="34" charset="0"/>
              </a:rPr>
              <a:t>Habibi</a:t>
            </a:r>
            <a:endParaRPr lang="en-US" sz="3200" dirty="0" smtClean="0">
              <a:solidFill>
                <a:prstClr val="white"/>
              </a:solidFill>
              <a:latin typeface="Arial" panose="020B0604020202020204" pitchFamily="34" charset="0"/>
            </a:endParaRPr>
          </a:p>
          <a:p>
            <a:pPr algn="ctr" eaLnBrk="0" fontAlgn="base" hangingPunct="0">
              <a:spcBef>
                <a:spcPct val="0"/>
              </a:spcBef>
              <a:spcAft>
                <a:spcPct val="0"/>
              </a:spcAft>
            </a:pPr>
            <a:r>
              <a:rPr lang="en-US" sz="3200" dirty="0" smtClean="0">
                <a:solidFill>
                  <a:prstClr val="white"/>
                </a:solidFill>
                <a:latin typeface="Arial" panose="020B0604020202020204" pitchFamily="34" charset="0"/>
              </a:rPr>
              <a:t>Parham Alvani</a:t>
            </a:r>
            <a:endParaRPr lang="en-US" sz="3200" dirty="0">
              <a:solidFill>
                <a:prstClr val="white"/>
              </a:solidFill>
              <a:latin typeface="Arial" panose="020B0604020202020204" pitchFamily="34" charset="0"/>
            </a:endParaRPr>
          </a:p>
        </p:txBody>
      </p:sp>
      <p:sp>
        <p:nvSpPr>
          <p:cNvPr id="2" name="Slide Number Placeholder 1"/>
          <p:cNvSpPr>
            <a:spLocks noGrp="1"/>
          </p:cNvSpPr>
          <p:nvPr>
            <p:ph type="sldNum" sz="quarter" idx="12"/>
          </p:nvPr>
        </p:nvSpPr>
        <p:spPr/>
        <p:txBody>
          <a:bodyPr/>
          <a:lstStyle/>
          <a:p>
            <a:pPr>
              <a:defRPr/>
            </a:pPr>
            <a:fld id="{1673F29A-29DA-4CEB-A4DB-9BBA8597670A}" type="slidenum">
              <a:rPr lang="en-US" smtClean="0">
                <a:solidFill>
                  <a:prstClr val="white">
                    <a:tint val="75000"/>
                  </a:prstClr>
                </a:solidFill>
              </a:rPr>
              <a:pPr>
                <a:defRPr/>
              </a:pPr>
              <a:t>1</a:t>
            </a:fld>
            <a:endParaRPr lang="en-US">
              <a:solidFill>
                <a:prstClr val="white">
                  <a:tint val="75000"/>
                </a:prstClr>
              </a:solidFill>
            </a:endParaRPr>
          </a:p>
        </p:txBody>
      </p:sp>
    </p:spTree>
    <p:extLst>
      <p:ext uri="{BB962C8B-B14F-4D97-AF65-F5344CB8AC3E}">
        <p14:creationId xmlns:p14="http://schemas.microsoft.com/office/powerpoint/2010/main" val="250891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t>
            </a:r>
            <a:endParaRPr lang="en-US" dirty="0"/>
          </a:p>
        </p:txBody>
      </p:sp>
      <p:sp>
        <p:nvSpPr>
          <p:cNvPr id="3" name="Content Placeholder 2"/>
          <p:cNvSpPr>
            <a:spLocks noGrp="1"/>
          </p:cNvSpPr>
          <p:nvPr>
            <p:ph idx="1"/>
          </p:nvPr>
        </p:nvSpPr>
        <p:spPr>
          <a:xfrm>
            <a:off x="1066800" y="1240972"/>
            <a:ext cx="8983053" cy="5007428"/>
          </a:xfrm>
        </p:spPr>
        <p:txBody>
          <a:bodyPr>
            <a:noAutofit/>
          </a:bodyPr>
          <a:lstStyle/>
          <a:p>
            <a:r>
              <a:rPr lang="en-US" sz="2100" dirty="0" smtClean="0"/>
              <a:t>Before you can catch an exception, some code somewhere must throw one.</a:t>
            </a:r>
          </a:p>
          <a:p>
            <a:r>
              <a:rPr lang="en-US" sz="2100" dirty="0" smtClean="0">
                <a:solidFill>
                  <a:srgbClr val="FF0000"/>
                </a:solidFill>
              </a:rPr>
              <a:t>Any code can throw an exception</a:t>
            </a:r>
            <a:r>
              <a:rPr lang="en-US" sz="2100" dirty="0" smtClean="0"/>
              <a:t>: your code, code from a package written by someone else such as the packages that come with the Java platform, or the Java runtime environment.</a:t>
            </a:r>
          </a:p>
          <a:p>
            <a:r>
              <a:rPr lang="en-US" sz="2100" dirty="0" smtClean="0"/>
              <a:t>Regardless of what throws the exception, it's always thrown with the throw statement. All methods use the throw statement to throw an exception.</a:t>
            </a:r>
          </a:p>
          <a:p>
            <a:r>
              <a:rPr lang="en-US" sz="2100" dirty="0" smtClean="0"/>
              <a:t>The throw statement requires a single argument: a </a:t>
            </a:r>
            <a:r>
              <a:rPr lang="en-US" sz="2100" dirty="0" err="1" smtClean="0"/>
              <a:t>throwable</a:t>
            </a:r>
            <a:r>
              <a:rPr lang="en-US" sz="2100" dirty="0" smtClean="0"/>
              <a:t> object.</a:t>
            </a:r>
          </a:p>
          <a:p>
            <a:r>
              <a:rPr lang="en-US" sz="2100" dirty="0" err="1" smtClean="0"/>
              <a:t>Throwable</a:t>
            </a:r>
            <a:r>
              <a:rPr lang="en-US" sz="2100" dirty="0" smtClean="0"/>
              <a:t> objects are instances of any subclass of the </a:t>
            </a:r>
            <a:r>
              <a:rPr lang="en-US" sz="2100" dirty="0" err="1" smtClean="0"/>
              <a:t>Throwable</a:t>
            </a:r>
            <a:r>
              <a:rPr lang="en-US" sz="2100" dirty="0" smtClean="0"/>
              <a:t> class.</a:t>
            </a:r>
          </a:p>
          <a:p>
            <a:r>
              <a:rPr lang="en-US" sz="2100" dirty="0" smtClean="0"/>
              <a:t>Here's an example of a throw statement:                                             throw </a:t>
            </a:r>
            <a:r>
              <a:rPr lang="en-US" sz="2100" i="1" dirty="0" err="1" smtClean="0"/>
              <a:t>someThrowableObject</a:t>
            </a:r>
            <a:r>
              <a:rPr lang="en-US" sz="2100" dirty="0" smtClean="0"/>
              <a:t>;</a:t>
            </a:r>
          </a:p>
          <a:p>
            <a:endParaRPr lang="en-US" sz="2100" dirty="0"/>
          </a:p>
        </p:txBody>
      </p:sp>
      <p:sp>
        <p:nvSpPr>
          <p:cNvPr id="4" name="Slide Number Placeholder 3"/>
          <p:cNvSpPr>
            <a:spLocks noGrp="1"/>
          </p:cNvSpPr>
          <p:nvPr>
            <p:ph type="sldNum" sz="quarter" idx="12"/>
          </p:nvPr>
        </p:nvSpPr>
        <p:spPr/>
        <p:txBody>
          <a:bodyPr/>
          <a:lstStyle/>
          <a:p>
            <a:fld id="{A5D45516-D6EB-4A6A-919A-594DF1D4B240}" type="slidenum">
              <a:rPr lang="en-US" smtClean="0"/>
              <a:t>10</a:t>
            </a:fld>
            <a:endParaRPr lang="en-US"/>
          </a:p>
        </p:txBody>
      </p:sp>
    </p:spTree>
    <p:extLst>
      <p:ext uri="{BB962C8B-B14F-4D97-AF65-F5344CB8AC3E}">
        <p14:creationId xmlns:p14="http://schemas.microsoft.com/office/powerpoint/2010/main" val="1081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throws</a:t>
            </a:r>
            <a:r>
              <a:rPr lang="en-US" dirty="0" smtClean="0"/>
              <a:t> is a Java keyword. It is used in a </a:t>
            </a:r>
            <a:r>
              <a:rPr lang="en-US" dirty="0" smtClean="0">
                <a:solidFill>
                  <a:srgbClr val="FF0000"/>
                </a:solidFill>
              </a:rPr>
              <a:t>method definition </a:t>
            </a:r>
            <a:r>
              <a:rPr lang="en-US" dirty="0" smtClean="0"/>
              <a:t>to declare the Exceptions to be thrown by the method.</a:t>
            </a:r>
          </a:p>
          <a:p>
            <a:r>
              <a:rPr lang="en-US" dirty="0" smtClean="0"/>
              <a:t>Syntax:</a:t>
            </a:r>
          </a:p>
          <a:p>
            <a:pPr marL="0" indent="0">
              <a:buNone/>
            </a:pPr>
            <a:r>
              <a:rPr lang="en-US" dirty="0" smtClean="0"/>
              <a:t>public </a:t>
            </a:r>
            <a:r>
              <a:rPr lang="en-US" dirty="0" err="1" smtClean="0"/>
              <a:t>myMethod</a:t>
            </a:r>
            <a:r>
              <a:rPr lang="en-US" dirty="0" smtClean="0"/>
              <a:t>() </a:t>
            </a:r>
            <a:r>
              <a:rPr lang="en-US" b="1" dirty="0" smtClean="0"/>
              <a:t>throws</a:t>
            </a:r>
            <a:r>
              <a:rPr lang="en-US" dirty="0" smtClean="0"/>
              <a:t> MyException1, MyException2 {</a:t>
            </a:r>
          </a:p>
          <a:p>
            <a:pPr marL="0" indent="0">
              <a:buNone/>
            </a:pPr>
            <a:r>
              <a:rPr lang="en-US" dirty="0" smtClean="0"/>
              <a:t>... </a:t>
            </a:r>
          </a:p>
          <a:p>
            <a:pPr marL="0" indent="0">
              <a:buNone/>
            </a:pPr>
            <a:r>
              <a:rPr lang="en-US" dirty="0" smtClean="0"/>
              <a:t>}</a:t>
            </a:r>
          </a:p>
          <a:p>
            <a:r>
              <a:rPr lang="en-US" dirty="0" smtClean="0"/>
              <a:t>You only need to declare an exception in </a:t>
            </a:r>
            <a:r>
              <a:rPr lang="en-US" i="1" dirty="0" smtClean="0"/>
              <a:t>throws</a:t>
            </a:r>
            <a:r>
              <a:rPr lang="en-US" dirty="0" smtClean="0"/>
              <a:t> when the exception is a </a:t>
            </a:r>
            <a:r>
              <a:rPr lang="en-US" i="1" dirty="0" smtClean="0"/>
              <a:t>checked </a:t>
            </a:r>
            <a:r>
              <a:rPr lang="en-US" dirty="0" smtClean="0"/>
              <a:t>exception [meaning it is from the other side of the Exception class hierarchy from </a:t>
            </a:r>
            <a:r>
              <a:rPr lang="en-US" dirty="0" err="1" smtClean="0"/>
              <a:t>RuntimeException</a:t>
            </a:r>
            <a:r>
              <a:rPr lang="en-US" dirty="0" smtClean="0"/>
              <a:t>.]</a:t>
            </a:r>
          </a:p>
          <a:p>
            <a:r>
              <a:rPr lang="en-US" dirty="0" smtClean="0"/>
              <a:t>Common checked exceptions are </a:t>
            </a:r>
            <a:r>
              <a:rPr lang="en-US" dirty="0" err="1" smtClean="0"/>
              <a:t>IOException</a:t>
            </a:r>
            <a:r>
              <a:rPr lang="en-US" dirty="0" smtClean="0"/>
              <a:t> and </a:t>
            </a:r>
            <a:r>
              <a:rPr lang="en-US" dirty="0" err="1" smtClean="0"/>
              <a:t>SQLException</a:t>
            </a:r>
            <a:r>
              <a:rPr lang="en-US" dirty="0" smtClean="0"/>
              <a:t>. Checked exceptions must be listed in the throws part of the method signature if you don't handle them yourself.</a:t>
            </a:r>
          </a:p>
          <a:p>
            <a:r>
              <a:rPr lang="en-US" dirty="0" smtClean="0"/>
              <a:t>Anything </a:t>
            </a:r>
            <a:r>
              <a:rPr lang="en-US" dirty="0" err="1" smtClean="0"/>
              <a:t>subclassing</a:t>
            </a:r>
            <a:r>
              <a:rPr lang="en-US" dirty="0" smtClean="0"/>
              <a:t> </a:t>
            </a:r>
            <a:r>
              <a:rPr lang="en-US" dirty="0" err="1" smtClean="0"/>
              <a:t>RuntimeException</a:t>
            </a:r>
            <a:r>
              <a:rPr lang="en-US" dirty="0" smtClean="0"/>
              <a:t> and like </a:t>
            </a:r>
            <a:r>
              <a:rPr lang="en-US" dirty="0" err="1" smtClean="0"/>
              <a:t>NullPointerException</a:t>
            </a:r>
            <a:r>
              <a:rPr lang="en-US" dirty="0" smtClean="0"/>
              <a:t> is an unchecked exception and doesn't have to be caught or thrown or anything.</a:t>
            </a:r>
            <a:endParaRPr lang="en-US" dirty="0"/>
          </a:p>
        </p:txBody>
      </p:sp>
      <p:sp>
        <p:nvSpPr>
          <p:cNvPr id="4" name="Slide Number Placeholder 3"/>
          <p:cNvSpPr>
            <a:spLocks noGrp="1"/>
          </p:cNvSpPr>
          <p:nvPr>
            <p:ph type="sldNum" sz="quarter" idx="12"/>
          </p:nvPr>
        </p:nvSpPr>
        <p:spPr/>
        <p:txBody>
          <a:bodyPr/>
          <a:lstStyle/>
          <a:p>
            <a:fld id="{A5D45516-D6EB-4A6A-919A-594DF1D4B240}" type="slidenum">
              <a:rPr lang="en-US" smtClean="0"/>
              <a:t>11</a:t>
            </a:fld>
            <a:endParaRPr lang="en-US"/>
          </a:p>
        </p:txBody>
      </p:sp>
    </p:spTree>
    <p:extLst>
      <p:ext uri="{BB962C8B-B14F-4D97-AF65-F5344CB8AC3E}">
        <p14:creationId xmlns:p14="http://schemas.microsoft.com/office/powerpoint/2010/main" val="139237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or Throws</a:t>
            </a:r>
            <a:endParaRPr lang="en-US" dirty="0"/>
          </a:p>
        </p:txBody>
      </p:sp>
      <p:sp>
        <p:nvSpPr>
          <p:cNvPr id="3" name="Slide Number Placeholder 2"/>
          <p:cNvSpPr>
            <a:spLocks noGrp="1"/>
          </p:cNvSpPr>
          <p:nvPr>
            <p:ph type="sldNum" sz="quarter" idx="12"/>
          </p:nvPr>
        </p:nvSpPr>
        <p:spPr/>
        <p:txBody>
          <a:bodyPr/>
          <a:lstStyle/>
          <a:p>
            <a:fld id="{A5D45516-D6EB-4A6A-919A-594DF1D4B240}" type="slidenum">
              <a:rPr lang="en-US" smtClean="0"/>
              <a:t>12</a:t>
            </a:fld>
            <a:endParaRPr lang="en-US"/>
          </a:p>
        </p:txBody>
      </p:sp>
      <p:sp>
        <p:nvSpPr>
          <p:cNvPr id="4" name="Content Placeholder 3"/>
          <p:cNvSpPr>
            <a:spLocks noGrp="1"/>
          </p:cNvSpPr>
          <p:nvPr>
            <p:ph idx="1"/>
          </p:nvPr>
        </p:nvSpPr>
        <p:spPr>
          <a:xfrm>
            <a:off x="1103312" y="1421176"/>
            <a:ext cx="8946541" cy="4827223"/>
          </a:xfrm>
        </p:spPr>
        <p:txBody>
          <a:bodyPr>
            <a:normAutofit fontScale="55000" lnSpcReduction="20000"/>
          </a:bodyPr>
          <a:lstStyle/>
          <a:p>
            <a:pPr marL="0" indent="0">
              <a:buNone/>
            </a:pPr>
            <a:r>
              <a:rPr lang="en-US" i="1" dirty="0">
                <a:solidFill>
                  <a:srgbClr val="678CB1"/>
                </a:solidFill>
                <a:latin typeface="Courier New" panose="02070309020205020404" pitchFamily="49" charset="0"/>
              </a:rPr>
              <a:t>class</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MyDefinedException</a:t>
            </a:r>
            <a:r>
              <a:rPr lang="en-US" i="1" dirty="0">
                <a:solidFill>
                  <a:srgbClr val="E0E2E4"/>
                </a:solidFill>
                <a:latin typeface="Courier New" panose="02070309020205020404" pitchFamily="49" charset="0"/>
              </a:rPr>
              <a:t> </a:t>
            </a:r>
            <a:r>
              <a:rPr lang="en-US" i="1" dirty="0">
                <a:solidFill>
                  <a:srgbClr val="93C763"/>
                </a:solidFill>
                <a:latin typeface="Courier New" panose="02070309020205020404" pitchFamily="49" charset="0"/>
              </a:rPr>
              <a:t>extends</a:t>
            </a:r>
            <a:r>
              <a:rPr lang="en-US" i="1" dirty="0">
                <a:solidFill>
                  <a:srgbClr val="E0E2E4"/>
                </a:solidFill>
                <a:latin typeface="Courier New" panose="02070309020205020404" pitchFamily="49" charset="0"/>
              </a:rPr>
              <a:t> Exception </a:t>
            </a:r>
            <a:r>
              <a:rPr lang="en-US" i="1" dirty="0" smtClean="0">
                <a:solidFill>
                  <a:srgbClr val="E8E2B7"/>
                </a:solidFill>
                <a:latin typeface="Courier New" panose="02070309020205020404" pitchFamily="49" charset="0"/>
              </a:rPr>
              <a:t>{</a:t>
            </a:r>
          </a:p>
          <a:p>
            <a:pPr marL="0" indent="0">
              <a:buNone/>
            </a:pPr>
            <a:r>
              <a:rPr lang="en-US" i="1" dirty="0">
                <a:solidFill>
                  <a:srgbClr val="E0E2E4"/>
                </a:solidFill>
                <a:latin typeface="Courier New" panose="02070309020205020404" pitchFamily="49" charset="0"/>
              </a:rPr>
              <a:t>	</a:t>
            </a:r>
            <a:r>
              <a:rPr lang="en-US" i="1" dirty="0" smtClean="0">
                <a:solidFill>
                  <a:srgbClr val="678CB1"/>
                </a:solidFill>
                <a:latin typeface="Courier New" panose="02070309020205020404" pitchFamily="49" charset="0"/>
              </a:rPr>
              <a:t>public</a:t>
            </a:r>
            <a:r>
              <a:rPr lang="en-US" i="1" dirty="0" smtClean="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MyDefinedException</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String </a:t>
            </a:r>
            <a:r>
              <a:rPr lang="en-US" i="1" dirty="0" err="1">
                <a:solidFill>
                  <a:srgbClr val="E0E2E4"/>
                </a:solidFill>
                <a:latin typeface="Courier New" panose="02070309020205020404" pitchFamily="49" charset="0"/>
              </a:rPr>
              <a:t>str</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smtClean="0">
                <a:solidFill>
                  <a:srgbClr val="93C763"/>
                </a:solidFill>
                <a:latin typeface="Courier New" panose="02070309020205020404" pitchFamily="49" charset="0"/>
              </a:rPr>
              <a:t>super</a:t>
            </a:r>
            <a:r>
              <a:rPr lang="en-US" i="1" dirty="0" smtClean="0">
                <a:solidFill>
                  <a:srgbClr val="E8E2B7"/>
                </a:solidFill>
                <a:latin typeface="Courier New" panose="02070309020205020404" pitchFamily="49" charset="0"/>
              </a:rPr>
              <a:t>(</a:t>
            </a:r>
            <a:r>
              <a:rPr lang="en-US" i="1" dirty="0" err="1" smtClean="0">
                <a:solidFill>
                  <a:srgbClr val="E0E2E4"/>
                </a:solidFill>
                <a:latin typeface="Courier New" panose="02070309020205020404" pitchFamily="49" charset="0"/>
              </a:rPr>
              <a:t>str</a:t>
            </a:r>
            <a:r>
              <a:rPr lang="en-US" i="1" dirty="0" smtClean="0">
                <a:solidFill>
                  <a:srgbClr val="E8E2B7"/>
                </a:solidFill>
                <a:latin typeface="Courier New" panose="02070309020205020404" pitchFamily="49" charset="0"/>
              </a:rPr>
              <a:t>);</a:t>
            </a:r>
            <a:endParaRPr lang="en-US" i="1" dirty="0" smtClean="0">
              <a:solidFill>
                <a:srgbClr val="E0E2E4"/>
              </a:solidFill>
              <a:latin typeface="Courier New" panose="02070309020205020404" pitchFamily="49" charset="0"/>
            </a:endParaRPr>
          </a:p>
          <a:p>
            <a:pPr marL="0" indent="0">
              <a:buNone/>
            </a:pPr>
            <a:r>
              <a:rPr lang="en-US" i="1" dirty="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endParaRPr lang="en-US" i="1" dirty="0">
              <a:solidFill>
                <a:srgbClr val="E0E2E4"/>
              </a:solidFill>
              <a:latin typeface="Courier New" panose="02070309020205020404" pitchFamily="49" charset="0"/>
            </a:endParaRPr>
          </a:p>
          <a:p>
            <a:pPr marL="0" indent="0">
              <a:buNone/>
            </a:pPr>
            <a:r>
              <a:rPr lang="en-US" i="1" dirty="0" smtClean="0">
                <a:solidFill>
                  <a:srgbClr val="E8E2B7"/>
                </a:solidFill>
                <a:latin typeface="Courier New" panose="02070309020205020404" pitchFamily="49" charset="0"/>
              </a:rPr>
              <a:t>}</a:t>
            </a:r>
          </a:p>
          <a:p>
            <a:pPr marL="0" indent="0">
              <a:buNone/>
            </a:pPr>
            <a:r>
              <a:rPr lang="en-US" i="1" dirty="0" smtClean="0">
                <a:solidFill>
                  <a:srgbClr val="678CB1"/>
                </a:solidFill>
                <a:latin typeface="Courier New" panose="02070309020205020404" pitchFamily="49" charset="0"/>
              </a:rPr>
              <a:t>public</a:t>
            </a:r>
            <a:r>
              <a:rPr lang="en-US" i="1" dirty="0" smtClean="0">
                <a:solidFill>
                  <a:srgbClr val="E0E2E4"/>
                </a:solidFill>
                <a:latin typeface="Courier New" panose="02070309020205020404" pitchFamily="49" charset="0"/>
              </a:rPr>
              <a:t> </a:t>
            </a:r>
            <a:r>
              <a:rPr lang="en-US" i="1" dirty="0">
                <a:solidFill>
                  <a:srgbClr val="678CB1"/>
                </a:solidFill>
                <a:latin typeface="Courier New" panose="02070309020205020404" pitchFamily="49" charset="0"/>
              </a:rPr>
              <a:t>class</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myClass</a:t>
            </a:r>
            <a:r>
              <a:rPr lang="en-US" i="1" dirty="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a:solidFill>
                  <a:srgbClr val="E0E2E4"/>
                </a:solidFill>
                <a:latin typeface="Courier New" panose="02070309020205020404" pitchFamily="49" charset="0"/>
              </a:rPr>
              <a:t>	</a:t>
            </a:r>
            <a:r>
              <a:rPr lang="en-US" i="1" dirty="0" smtClean="0">
                <a:solidFill>
                  <a:srgbClr val="678CB1"/>
                </a:solidFill>
                <a:latin typeface="Courier New" panose="02070309020205020404" pitchFamily="49" charset="0"/>
              </a:rPr>
              <a:t>public</a:t>
            </a:r>
            <a:r>
              <a:rPr lang="en-US" i="1" dirty="0" smtClean="0">
                <a:solidFill>
                  <a:srgbClr val="E0E2E4"/>
                </a:solidFill>
                <a:latin typeface="Courier New" panose="02070309020205020404" pitchFamily="49" charset="0"/>
              </a:rPr>
              <a:t> </a:t>
            </a:r>
            <a:r>
              <a:rPr lang="en-US" i="1" dirty="0">
                <a:solidFill>
                  <a:srgbClr val="678CB1"/>
                </a:solidFill>
                <a:latin typeface="Courier New" panose="02070309020205020404" pitchFamily="49" charset="0"/>
              </a:rPr>
              <a:t>static</a:t>
            </a:r>
            <a:r>
              <a:rPr lang="en-US" i="1" dirty="0">
                <a:solidFill>
                  <a:srgbClr val="E0E2E4"/>
                </a:solidFill>
                <a:latin typeface="Courier New" panose="02070309020205020404" pitchFamily="49" charset="0"/>
              </a:rPr>
              <a:t> </a:t>
            </a:r>
            <a:r>
              <a:rPr lang="en-US" i="1" dirty="0">
                <a:solidFill>
                  <a:srgbClr val="678CB1"/>
                </a:solidFill>
                <a:latin typeface="Courier New" panose="02070309020205020404" pitchFamily="49" charset="0"/>
              </a:rPr>
              <a:t>void</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showMyName</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String </a:t>
            </a:r>
            <a:r>
              <a:rPr lang="en-US" i="1" dirty="0" err="1">
                <a:solidFill>
                  <a:srgbClr val="E0E2E4"/>
                </a:solidFill>
                <a:latin typeface="Courier New" panose="02070309020205020404" pitchFamily="49" charset="0"/>
              </a:rPr>
              <a:t>str</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a:solidFill>
                  <a:srgbClr val="93C763"/>
                </a:solidFill>
                <a:latin typeface="Courier New" panose="02070309020205020404" pitchFamily="49" charset="0"/>
              </a:rPr>
              <a:t>throws</a:t>
            </a:r>
            <a:r>
              <a:rPr lang="en-US" i="1" dirty="0">
                <a:solidFill>
                  <a:srgbClr val="E0E2E4"/>
                </a:solidFill>
                <a:latin typeface="Courier New" panose="02070309020205020404" pitchFamily="49" charset="0"/>
              </a:rPr>
              <a:t> </a:t>
            </a:r>
            <a:r>
              <a:rPr lang="en-US" i="1" dirty="0" err="1" smtClean="0">
                <a:solidFill>
                  <a:srgbClr val="E0E2E4"/>
                </a:solidFill>
                <a:latin typeface="Courier New" panose="02070309020205020404" pitchFamily="49" charset="0"/>
              </a:rPr>
              <a:t>MyDefinedException</a:t>
            </a:r>
            <a:r>
              <a:rPr lang="en-US" i="1" dirty="0" smtClean="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smtClean="0">
                <a:solidFill>
                  <a:srgbClr val="93C763"/>
                </a:solidFill>
                <a:latin typeface="Courier New" panose="02070309020205020404" pitchFamily="49" charset="0"/>
              </a:rPr>
              <a:t>if</a:t>
            </a:r>
            <a:r>
              <a:rPr lang="en-US" i="1" dirty="0" smtClean="0">
                <a:solidFill>
                  <a:srgbClr val="E0E2E4"/>
                </a:solidFill>
                <a:latin typeface="Courier New" panose="02070309020205020404" pitchFamily="49" charset="0"/>
              </a:rPr>
              <a:t> </a:t>
            </a:r>
            <a:r>
              <a:rPr lang="en-US" i="1" dirty="0">
                <a:solidFill>
                  <a:srgbClr val="E8E2B7"/>
                </a:solidFill>
                <a:latin typeface="Courier New" panose="02070309020205020404" pitchFamily="49" charset="0"/>
              </a:rPr>
              <a:t>(</a:t>
            </a:r>
            <a:r>
              <a:rPr lang="en-US" i="1" dirty="0" err="1">
                <a:solidFill>
                  <a:srgbClr val="E0E2E4"/>
                </a:solidFill>
                <a:latin typeface="Courier New" panose="02070309020205020404" pitchFamily="49" charset="0"/>
              </a:rPr>
              <a:t>str</a:t>
            </a:r>
            <a:r>
              <a:rPr lang="en-US" i="1" dirty="0" err="1">
                <a:solidFill>
                  <a:srgbClr val="E8E2B7"/>
                </a:solidFill>
                <a:latin typeface="Courier New" panose="02070309020205020404" pitchFamily="49" charset="0"/>
              </a:rPr>
              <a:t>.</a:t>
            </a:r>
            <a:r>
              <a:rPr lang="en-US" i="1" dirty="0" err="1">
                <a:solidFill>
                  <a:srgbClr val="E0E2E4"/>
                </a:solidFill>
                <a:latin typeface="Courier New" panose="02070309020205020404" pitchFamily="49" charset="0"/>
              </a:rPr>
              <a:t>equals</a:t>
            </a:r>
            <a:r>
              <a:rPr lang="en-US" i="1" dirty="0">
                <a:solidFill>
                  <a:srgbClr val="E8E2B7"/>
                </a:solidFill>
                <a:latin typeface="Courier New" panose="02070309020205020404" pitchFamily="49" charset="0"/>
              </a:rPr>
              <a:t>(</a:t>
            </a:r>
            <a:r>
              <a:rPr lang="en-US" i="1" dirty="0">
                <a:solidFill>
                  <a:srgbClr val="EC7600"/>
                </a:solidFill>
                <a:latin typeface="Courier New" panose="02070309020205020404" pitchFamily="49" charset="0"/>
              </a:rPr>
              <a:t>"What is your name </a:t>
            </a:r>
            <a:r>
              <a:rPr lang="en-US" i="1" dirty="0" smtClean="0">
                <a:solidFill>
                  <a:srgbClr val="EC7600"/>
                </a:solidFill>
                <a:latin typeface="Courier New" panose="02070309020205020404" pitchFamily="49" charset="0"/>
              </a:rPr>
              <a:t>?"</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smtClean="0">
                <a:solidFill>
                  <a:srgbClr val="93C763"/>
                </a:solidFill>
                <a:latin typeface="Courier New" panose="02070309020205020404" pitchFamily="49" charset="0"/>
              </a:rPr>
              <a:t>throw</a:t>
            </a:r>
            <a:r>
              <a:rPr lang="en-US" i="1" dirty="0" smtClean="0">
                <a:solidFill>
                  <a:srgbClr val="E0E2E4"/>
                </a:solidFill>
                <a:latin typeface="Courier New" panose="02070309020205020404" pitchFamily="49" charset="0"/>
              </a:rPr>
              <a:t> </a:t>
            </a:r>
            <a:r>
              <a:rPr lang="en-US" i="1" dirty="0">
                <a:solidFill>
                  <a:srgbClr val="93C763"/>
                </a:solidFill>
                <a:latin typeface="Courier New" panose="02070309020205020404" pitchFamily="49" charset="0"/>
              </a:rPr>
              <a:t>new</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MyDefinedException</a:t>
            </a:r>
            <a:r>
              <a:rPr lang="en-US" i="1" dirty="0">
                <a:solidFill>
                  <a:srgbClr val="E8E2B7"/>
                </a:solidFill>
                <a:latin typeface="Courier New" panose="02070309020205020404" pitchFamily="49" charset="0"/>
              </a:rPr>
              <a:t>(</a:t>
            </a:r>
            <a:r>
              <a:rPr lang="en-US" i="1" dirty="0">
                <a:solidFill>
                  <a:srgbClr val="EC7600"/>
                </a:solidFill>
                <a:latin typeface="Courier New" panose="02070309020205020404" pitchFamily="49" charset="0"/>
              </a:rPr>
              <a:t>"My name is Parham </a:t>
            </a:r>
            <a:r>
              <a:rPr lang="en-US" i="1" dirty="0" smtClean="0">
                <a:solidFill>
                  <a:srgbClr val="EC7600"/>
                </a:solidFill>
                <a:latin typeface="Courier New" panose="02070309020205020404" pitchFamily="49" charset="0"/>
              </a:rPr>
              <a:t>Alvani"</a:t>
            </a:r>
            <a:r>
              <a:rPr lang="en-US" i="1" dirty="0" smtClean="0">
                <a:solidFill>
                  <a:srgbClr val="E8E2B7"/>
                </a:solidFill>
                <a:latin typeface="Courier New" panose="02070309020205020404" pitchFamily="49" charset="0"/>
              </a:rPr>
              <a:t>);</a:t>
            </a:r>
          </a:p>
          <a:p>
            <a:pPr marL="0" indent="0">
              <a:buNone/>
            </a:pPr>
            <a:r>
              <a:rPr lang="en-US" i="1" dirty="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smtClean="0">
                <a:solidFill>
                  <a:srgbClr val="678CB1"/>
                </a:solidFill>
                <a:latin typeface="Courier New" panose="02070309020205020404" pitchFamily="49" charset="0"/>
              </a:rPr>
              <a:t>	public</a:t>
            </a:r>
            <a:r>
              <a:rPr lang="en-US" i="1" dirty="0" smtClean="0">
                <a:solidFill>
                  <a:srgbClr val="E0E2E4"/>
                </a:solidFill>
                <a:latin typeface="Courier New" panose="02070309020205020404" pitchFamily="49" charset="0"/>
              </a:rPr>
              <a:t> </a:t>
            </a:r>
            <a:r>
              <a:rPr lang="en-US" i="1" dirty="0">
                <a:solidFill>
                  <a:srgbClr val="678CB1"/>
                </a:solidFill>
                <a:latin typeface="Courier New" panose="02070309020205020404" pitchFamily="49" charset="0"/>
              </a:rPr>
              <a:t>static</a:t>
            </a:r>
            <a:r>
              <a:rPr lang="en-US" i="1" dirty="0">
                <a:solidFill>
                  <a:srgbClr val="E0E2E4"/>
                </a:solidFill>
                <a:latin typeface="Courier New" panose="02070309020205020404" pitchFamily="49" charset="0"/>
              </a:rPr>
              <a:t> </a:t>
            </a:r>
            <a:r>
              <a:rPr lang="en-US" i="1" dirty="0">
                <a:solidFill>
                  <a:srgbClr val="678CB1"/>
                </a:solidFill>
                <a:latin typeface="Courier New" panose="02070309020205020404" pitchFamily="49" charset="0"/>
              </a:rPr>
              <a:t>void</a:t>
            </a:r>
            <a:r>
              <a:rPr lang="en-US" i="1" dirty="0">
                <a:solidFill>
                  <a:srgbClr val="E0E2E4"/>
                </a:solidFill>
                <a:latin typeface="Courier New" panose="02070309020205020404" pitchFamily="49" charset="0"/>
              </a:rPr>
              <a:t> main</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String </a:t>
            </a:r>
            <a:r>
              <a:rPr lang="en-US" i="1" dirty="0" err="1">
                <a:solidFill>
                  <a:srgbClr val="E0E2E4"/>
                </a:solidFill>
                <a:latin typeface="Courier New" panose="02070309020205020404" pitchFamily="49" charset="0"/>
              </a:rPr>
              <a:t>args</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smtClean="0">
                <a:solidFill>
                  <a:srgbClr val="93C763"/>
                </a:solidFill>
                <a:latin typeface="Courier New" panose="02070309020205020404" pitchFamily="49" charset="0"/>
              </a:rPr>
              <a:t>try</a:t>
            </a:r>
            <a:r>
              <a:rPr lang="en-US" i="1" dirty="0" smtClean="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err="1" smtClean="0">
                <a:solidFill>
                  <a:srgbClr val="E0E2E4"/>
                </a:solidFill>
                <a:latin typeface="Courier New" panose="02070309020205020404" pitchFamily="49" charset="0"/>
              </a:rPr>
              <a:t>showMyName</a:t>
            </a:r>
            <a:r>
              <a:rPr lang="en-US" i="1" dirty="0">
                <a:solidFill>
                  <a:srgbClr val="E8E2B7"/>
                </a:solidFill>
                <a:latin typeface="Courier New" panose="02070309020205020404" pitchFamily="49" charset="0"/>
              </a:rPr>
              <a:t>(</a:t>
            </a:r>
            <a:r>
              <a:rPr lang="en-US" i="1" dirty="0">
                <a:solidFill>
                  <a:srgbClr val="EC7600"/>
                </a:solidFill>
                <a:latin typeface="Courier New" panose="02070309020205020404" pitchFamily="49" charset="0"/>
              </a:rPr>
              <a:t>"What is your name </a:t>
            </a:r>
            <a:r>
              <a:rPr lang="en-US" i="1" dirty="0" smtClean="0">
                <a:solidFill>
                  <a:srgbClr val="EC7600"/>
                </a:solidFill>
                <a:latin typeface="Courier New" panose="02070309020205020404" pitchFamily="49" charset="0"/>
              </a:rPr>
              <a:t>?"</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r>
              <a:rPr lang="en-US" i="1" dirty="0" smtClean="0">
                <a:solidFill>
                  <a:srgbClr val="E0E2E4"/>
                </a:solidFill>
                <a:latin typeface="Courier New" panose="02070309020205020404" pitchFamily="49" charset="0"/>
              </a:rPr>
              <a:t> </a:t>
            </a:r>
            <a:r>
              <a:rPr lang="en-US" i="1" dirty="0">
                <a:solidFill>
                  <a:srgbClr val="93C763"/>
                </a:solidFill>
                <a:latin typeface="Courier New" panose="02070309020205020404" pitchFamily="49" charset="0"/>
              </a:rPr>
              <a:t>catch</a:t>
            </a:r>
            <a:r>
              <a:rPr lang="en-US" i="1" dirty="0">
                <a:solidFill>
                  <a:srgbClr val="E8E2B7"/>
                </a:solidFill>
                <a:latin typeface="Courier New" panose="02070309020205020404" pitchFamily="49" charset="0"/>
              </a:rPr>
              <a:t>(</a:t>
            </a:r>
            <a:r>
              <a:rPr lang="en-US" i="1" dirty="0" err="1">
                <a:solidFill>
                  <a:srgbClr val="E0E2E4"/>
                </a:solidFill>
                <a:latin typeface="Courier New" panose="02070309020205020404" pitchFamily="49" charset="0"/>
              </a:rPr>
              <a:t>MyDefinedException</a:t>
            </a:r>
            <a:r>
              <a:rPr lang="en-US" i="1" dirty="0">
                <a:solidFill>
                  <a:srgbClr val="E0E2E4"/>
                </a:solidFill>
                <a:latin typeface="Courier New" panose="02070309020205020404" pitchFamily="49" charset="0"/>
              </a:rPr>
              <a:t> </a:t>
            </a:r>
            <a:r>
              <a:rPr lang="en-US" i="1" dirty="0" err="1">
                <a:solidFill>
                  <a:srgbClr val="E0E2E4"/>
                </a:solidFill>
                <a:latin typeface="Courier New" panose="02070309020205020404" pitchFamily="49" charset="0"/>
              </a:rPr>
              <a:t>exp</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smtClean="0">
                <a:solidFill>
                  <a:srgbClr val="E0E2E4"/>
                </a:solidFill>
                <a:latin typeface="Courier New" panose="02070309020205020404" pitchFamily="49" charset="0"/>
              </a:rPr>
              <a:t> 			</a:t>
            </a:r>
            <a:r>
              <a:rPr lang="en-US" i="1" dirty="0" err="1" smtClean="0">
                <a:solidFill>
                  <a:srgbClr val="E0E2E4"/>
                </a:solidFill>
                <a:latin typeface="Courier New" panose="02070309020205020404" pitchFamily="49" charset="0"/>
              </a:rPr>
              <a:t>exp</a:t>
            </a:r>
            <a:r>
              <a:rPr lang="en-US" i="1" dirty="0" err="1" smtClean="0">
                <a:solidFill>
                  <a:srgbClr val="E8E2B7"/>
                </a:solidFill>
                <a:latin typeface="Courier New" panose="02070309020205020404" pitchFamily="49" charset="0"/>
              </a:rPr>
              <a:t>.</a:t>
            </a:r>
            <a:r>
              <a:rPr lang="en-US" i="1" dirty="0" err="1" smtClean="0">
                <a:solidFill>
                  <a:srgbClr val="E0E2E4"/>
                </a:solidFill>
                <a:latin typeface="Courier New" panose="02070309020205020404" pitchFamily="49" charset="0"/>
              </a:rPr>
              <a:t>printStackTrace</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endParaRPr lang="en-US" i="1" dirty="0" smtClean="0">
              <a:solidFill>
                <a:srgbClr val="E0E2E4"/>
              </a:solidFill>
              <a:latin typeface="Courier New" panose="02070309020205020404" pitchFamily="49" charset="0"/>
            </a:endParaRPr>
          </a:p>
          <a:p>
            <a:pPr marL="0" indent="0">
              <a:buNone/>
            </a:pPr>
            <a:r>
              <a:rPr lang="en-US" i="1" dirty="0">
                <a:solidFill>
                  <a:srgbClr val="E0E2E4"/>
                </a:solidFill>
                <a:latin typeface="Courier New" panose="02070309020205020404" pitchFamily="49" charset="0"/>
              </a:rPr>
              <a:t>	</a:t>
            </a:r>
            <a:r>
              <a:rPr lang="en-US" i="1" dirty="0" smtClean="0">
                <a:solidFill>
                  <a:srgbClr val="E0E2E4"/>
                </a:solidFill>
                <a:latin typeface="Courier New" panose="02070309020205020404" pitchFamily="49" charset="0"/>
              </a:rPr>
              <a:t>	</a:t>
            </a:r>
            <a:r>
              <a:rPr lang="en-US" i="1" dirty="0" smtClean="0">
                <a:solidFill>
                  <a:srgbClr val="E8E2B7"/>
                </a:solidFill>
                <a:latin typeface="Courier New" panose="02070309020205020404" pitchFamily="49" charset="0"/>
              </a:rPr>
              <a:t>}</a:t>
            </a:r>
          </a:p>
          <a:p>
            <a:pPr marL="0" indent="0">
              <a:buNone/>
            </a:pPr>
            <a:r>
              <a:rPr lang="en-US" i="1" dirty="0">
                <a:solidFill>
                  <a:srgbClr val="E8E2B7"/>
                </a:solidFill>
                <a:latin typeface="Courier New" panose="02070309020205020404" pitchFamily="49" charset="0"/>
              </a:rPr>
              <a:t>	</a:t>
            </a:r>
            <a:r>
              <a:rPr lang="en-US" i="1" dirty="0" smtClean="0">
                <a:solidFill>
                  <a:srgbClr val="E0E2E4"/>
                </a:solidFill>
                <a:latin typeface="Courier New" panose="02070309020205020404" pitchFamily="49" charset="0"/>
              </a:rPr>
              <a:t> </a:t>
            </a:r>
            <a:r>
              <a:rPr lang="en-US" i="1" dirty="0">
                <a:solidFill>
                  <a:srgbClr val="E8E2B7"/>
                </a:solidFill>
                <a:latin typeface="Courier New" panose="02070309020205020404" pitchFamily="49" charset="0"/>
              </a:rPr>
              <a:t>}</a:t>
            </a:r>
            <a:r>
              <a:rPr lang="en-US" i="1" dirty="0">
                <a:solidFill>
                  <a:srgbClr val="E0E2E4"/>
                </a:solidFill>
                <a:latin typeface="Courier New" panose="02070309020205020404" pitchFamily="49" charset="0"/>
              </a:rPr>
              <a:t> </a:t>
            </a:r>
            <a:endParaRPr lang="en-US" i="1" dirty="0" smtClean="0">
              <a:solidFill>
                <a:srgbClr val="E0E2E4"/>
              </a:solidFill>
              <a:latin typeface="Courier New" panose="02070309020205020404" pitchFamily="49" charset="0"/>
            </a:endParaRPr>
          </a:p>
          <a:p>
            <a:pPr marL="0" indent="0">
              <a:buNone/>
            </a:pPr>
            <a:r>
              <a:rPr lang="en-US" i="1" dirty="0" smtClean="0">
                <a:solidFill>
                  <a:srgbClr val="E8E2B7"/>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22090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3" name="Content Placeholder 2"/>
          <p:cNvSpPr>
            <a:spLocks noGrp="1"/>
          </p:cNvSpPr>
          <p:nvPr>
            <p:ph idx="1"/>
          </p:nvPr>
        </p:nvSpPr>
        <p:spPr>
          <a:xfrm>
            <a:off x="1088572" y="1262744"/>
            <a:ext cx="8961282" cy="4985656"/>
          </a:xfrm>
        </p:spPr>
        <p:txBody>
          <a:bodyPr>
            <a:noAutofit/>
          </a:bodyPr>
          <a:lstStyle/>
          <a:p>
            <a:r>
              <a:rPr lang="en-US" sz="1950" dirty="0" smtClean="0"/>
              <a:t>The finally block </a:t>
            </a:r>
            <a:r>
              <a:rPr lang="en-US" sz="1950" i="1" dirty="0" smtClean="0">
                <a:solidFill>
                  <a:srgbClr val="FF0000"/>
                </a:solidFill>
              </a:rPr>
              <a:t>always</a:t>
            </a:r>
            <a:r>
              <a:rPr lang="en-US" sz="1950" dirty="0" smtClean="0"/>
              <a:t> executes when the try block exits. This ensures that the finally block is executed even if an unexpected exception occurs. </a:t>
            </a:r>
          </a:p>
          <a:p>
            <a:r>
              <a:rPr lang="en-US" sz="1950" dirty="0" smtClean="0"/>
              <a:t> finally is useful for more than just exception handling. It allows the programmer to avoid having cleanup code accidentally bypassed by a return, continue, or break. Putting </a:t>
            </a:r>
            <a:r>
              <a:rPr lang="en-US" sz="1950" dirty="0" smtClean="0">
                <a:solidFill>
                  <a:srgbClr val="FF0000"/>
                </a:solidFill>
              </a:rPr>
              <a:t>cleanup code </a:t>
            </a:r>
            <a:r>
              <a:rPr lang="en-US" sz="1950" dirty="0" smtClean="0"/>
              <a:t>in a finally block is always a good practice, even when no exceptions are anticipated.</a:t>
            </a:r>
          </a:p>
          <a:p>
            <a:r>
              <a:rPr lang="en-US" sz="1950" b="1" dirty="0" smtClean="0"/>
              <a:t>Note:</a:t>
            </a:r>
            <a:r>
              <a:rPr lang="en-US" sz="1950" dirty="0" smtClean="0"/>
              <a:t> If the JVM exits while the try or catch code is being executed, then the finally block may not execute. Likewise, if the thread executing the try or catch code is interrupted or killed, the finally block may not execute even though the application as a whole continues.</a:t>
            </a:r>
            <a:endParaRPr lang="en-US" sz="1950" b="1" dirty="0" smtClean="0"/>
          </a:p>
          <a:p>
            <a:r>
              <a:rPr lang="en-US" sz="1950" b="1" dirty="0" smtClean="0"/>
              <a:t>Important:</a:t>
            </a:r>
            <a:r>
              <a:rPr lang="en-US" sz="1950" dirty="0" smtClean="0"/>
              <a:t> The finally block is a key tool for preventing </a:t>
            </a:r>
            <a:r>
              <a:rPr lang="en-US" sz="1950" dirty="0" smtClean="0">
                <a:solidFill>
                  <a:srgbClr val="FF0000"/>
                </a:solidFill>
              </a:rPr>
              <a:t>resource leaks</a:t>
            </a:r>
            <a:r>
              <a:rPr lang="en-US" sz="1950" dirty="0" smtClean="0"/>
              <a:t>. When closing a file or otherwise recovering resources, place the code in a finally block to ensure that resource is </a:t>
            </a:r>
            <a:r>
              <a:rPr lang="en-US" sz="1950" i="1" dirty="0" smtClean="0"/>
              <a:t>always</a:t>
            </a:r>
            <a:r>
              <a:rPr lang="en-US" sz="1950" dirty="0" smtClean="0"/>
              <a:t> recovered.</a:t>
            </a:r>
            <a:endParaRPr lang="en-US" sz="1950" dirty="0"/>
          </a:p>
        </p:txBody>
      </p:sp>
      <p:sp>
        <p:nvSpPr>
          <p:cNvPr id="4" name="Slide Number Placeholder 3"/>
          <p:cNvSpPr>
            <a:spLocks noGrp="1"/>
          </p:cNvSpPr>
          <p:nvPr>
            <p:ph type="sldNum" sz="quarter" idx="12"/>
          </p:nvPr>
        </p:nvSpPr>
        <p:spPr/>
        <p:txBody>
          <a:bodyPr/>
          <a:lstStyle/>
          <a:p>
            <a:fld id="{A5D45516-D6EB-4A6A-919A-594DF1D4B240}" type="slidenum">
              <a:rPr lang="en-US" smtClean="0"/>
              <a:t>13</a:t>
            </a:fld>
            <a:endParaRPr lang="en-US"/>
          </a:p>
        </p:txBody>
      </p:sp>
    </p:spTree>
    <p:extLst>
      <p:ext uri="{BB962C8B-B14F-4D97-AF65-F5344CB8AC3E}">
        <p14:creationId xmlns:p14="http://schemas.microsoft.com/office/powerpoint/2010/main" val="2945841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Call Stack</a:t>
            </a:r>
            <a:endParaRPr lang="en-US" sz="4400" dirty="0"/>
          </a:p>
        </p:txBody>
      </p:sp>
      <p:sp>
        <p:nvSpPr>
          <p:cNvPr id="3" name="Content Placeholder 2"/>
          <p:cNvSpPr>
            <a:spLocks noGrp="1"/>
          </p:cNvSpPr>
          <p:nvPr>
            <p:ph idx="1"/>
          </p:nvPr>
        </p:nvSpPr>
        <p:spPr>
          <a:xfrm>
            <a:off x="276978" y="1460505"/>
            <a:ext cx="5775479" cy="4428093"/>
          </a:xfrm>
        </p:spPr>
        <p:txBody>
          <a:bodyPr>
            <a:noAutofit/>
          </a:bodyPr>
          <a:lstStyle/>
          <a:p>
            <a:r>
              <a:rPr lang="en-US" sz="2800" dirty="0"/>
              <a:t>After a method throws an exception, the runtime system attempts to find something to handle it</a:t>
            </a:r>
            <a:r>
              <a:rPr lang="en-US" sz="2800" dirty="0" smtClean="0"/>
              <a:t>.</a:t>
            </a:r>
          </a:p>
          <a:p>
            <a:r>
              <a:rPr lang="en-US" sz="2800" dirty="0" smtClean="0"/>
              <a:t>There is a list of </a:t>
            </a:r>
            <a:r>
              <a:rPr lang="en-US" sz="2800" dirty="0"/>
              <a:t>methods that had been called to get to the method where the error occurred. The list of methods is known as the </a:t>
            </a:r>
            <a:r>
              <a:rPr lang="en-US" sz="2800" i="1" dirty="0"/>
              <a:t>call stack</a:t>
            </a:r>
            <a:r>
              <a:rPr lang="en-US" sz="2800"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2457" y="1460505"/>
            <a:ext cx="5780138" cy="3873495"/>
          </a:xfrm>
          <a:prstGeom prst="rect">
            <a:avLst/>
          </a:prstGeom>
        </p:spPr>
      </p:pic>
      <p:sp>
        <p:nvSpPr>
          <p:cNvPr id="4" name="Slide Number Placeholder 3"/>
          <p:cNvSpPr>
            <a:spLocks noGrp="1"/>
          </p:cNvSpPr>
          <p:nvPr>
            <p:ph type="sldNum" sz="quarter" idx="12"/>
          </p:nvPr>
        </p:nvSpPr>
        <p:spPr/>
        <p:txBody>
          <a:bodyPr/>
          <a:lstStyle/>
          <a:p>
            <a:fld id="{A5D45516-D6EB-4A6A-919A-594DF1D4B240}" type="slidenum">
              <a:rPr lang="en-US" smtClean="0"/>
              <a:t>14</a:t>
            </a:fld>
            <a:endParaRPr lang="en-US"/>
          </a:p>
        </p:txBody>
      </p:sp>
    </p:spTree>
    <p:extLst>
      <p:ext uri="{BB962C8B-B14F-4D97-AF65-F5344CB8AC3E}">
        <p14:creationId xmlns:p14="http://schemas.microsoft.com/office/powerpoint/2010/main" val="2060290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Exception Hierarchy</a:t>
            </a:r>
          </a:p>
        </p:txBody>
      </p:sp>
      <p:sp>
        <p:nvSpPr>
          <p:cNvPr id="3" name="Content Placeholder 2"/>
          <p:cNvSpPr>
            <a:spLocks noGrp="1"/>
          </p:cNvSpPr>
          <p:nvPr>
            <p:ph idx="1"/>
          </p:nvPr>
        </p:nvSpPr>
        <p:spPr>
          <a:xfrm>
            <a:off x="-365770" y="1408941"/>
            <a:ext cx="4505268" cy="4797062"/>
          </a:xfrm>
        </p:spPr>
        <p:txBody>
          <a:bodyPr>
            <a:noAutofit/>
          </a:bodyPr>
          <a:lstStyle/>
          <a:p>
            <a:pPr lvl="2"/>
            <a:r>
              <a:rPr lang="en-US" sz="2200" dirty="0"/>
              <a:t>All Java exception classes inherit directly or indirectly from class Exception</a:t>
            </a:r>
            <a:r>
              <a:rPr lang="en-US" sz="2200" dirty="0" smtClean="0"/>
              <a:t>, forming an inheritance </a:t>
            </a:r>
            <a:r>
              <a:rPr lang="en-US" sz="2200" dirty="0"/>
              <a:t>hierarchy. You can extend this </a:t>
            </a:r>
            <a:r>
              <a:rPr lang="en-US" sz="2200" dirty="0" smtClean="0"/>
              <a:t>hierarchy </a:t>
            </a:r>
            <a:r>
              <a:rPr lang="en-US" sz="2200" dirty="0"/>
              <a:t>with your own exception </a:t>
            </a:r>
            <a:r>
              <a:rPr lang="en-US" sz="2200" dirty="0" smtClean="0"/>
              <a:t>classes.</a:t>
            </a:r>
          </a:p>
          <a:p>
            <a:pPr lvl="2"/>
            <a:r>
              <a:rPr lang="en-US" sz="2000" dirty="0" smtClean="0"/>
              <a:t>A </a:t>
            </a:r>
            <a:r>
              <a:rPr lang="en-US" sz="2000" dirty="0"/>
              <a:t>small </a:t>
            </a:r>
            <a:r>
              <a:rPr lang="en-US" sz="2000" dirty="0" smtClean="0"/>
              <a:t>portion of </a:t>
            </a:r>
            <a:r>
              <a:rPr lang="en-US" sz="2000" dirty="0"/>
              <a:t>the inheritance hierarchy for class </a:t>
            </a:r>
            <a:r>
              <a:rPr lang="en-US" sz="2000" u="sng" dirty="0" err="1"/>
              <a:t>Throwable</a:t>
            </a:r>
            <a:r>
              <a:rPr lang="en-US" sz="2000" dirty="0"/>
              <a:t> (</a:t>
            </a:r>
            <a:r>
              <a:rPr lang="en-US" sz="2000" dirty="0" smtClean="0"/>
              <a:t>a subclass </a:t>
            </a:r>
            <a:r>
              <a:rPr lang="en-US" sz="2000" dirty="0"/>
              <a:t>of Object ), which is </a:t>
            </a:r>
            <a:r>
              <a:rPr lang="en-US" sz="2000" u="sng" dirty="0"/>
              <a:t>the superclass of class Exception</a:t>
            </a:r>
            <a:r>
              <a:rPr lang="en-US" sz="2000"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498" y="1416004"/>
            <a:ext cx="7943647" cy="5029869"/>
          </a:xfrm>
          <a:prstGeom prst="rect">
            <a:avLst/>
          </a:prstGeom>
        </p:spPr>
      </p:pic>
      <p:sp>
        <p:nvSpPr>
          <p:cNvPr id="4" name="Slide Number Placeholder 3"/>
          <p:cNvSpPr>
            <a:spLocks noGrp="1"/>
          </p:cNvSpPr>
          <p:nvPr>
            <p:ph type="sldNum" sz="quarter" idx="12"/>
          </p:nvPr>
        </p:nvSpPr>
        <p:spPr/>
        <p:txBody>
          <a:bodyPr/>
          <a:lstStyle/>
          <a:p>
            <a:fld id="{A5D45516-D6EB-4A6A-919A-594DF1D4B240}" type="slidenum">
              <a:rPr lang="en-US" smtClean="0"/>
              <a:t>15</a:t>
            </a:fld>
            <a:endParaRPr lang="en-US"/>
          </a:p>
        </p:txBody>
      </p:sp>
    </p:spTree>
    <p:extLst>
      <p:ext uri="{BB962C8B-B14F-4D97-AF65-F5344CB8AC3E}">
        <p14:creationId xmlns:p14="http://schemas.microsoft.com/office/powerpoint/2010/main" val="2707673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5274" y="1516363"/>
            <a:ext cx="6626642" cy="4979558"/>
          </a:xfrm>
        </p:spPr>
      </p:pic>
      <p:sp>
        <p:nvSpPr>
          <p:cNvPr id="3" name="Slide Number Placeholder 2"/>
          <p:cNvSpPr>
            <a:spLocks noGrp="1"/>
          </p:cNvSpPr>
          <p:nvPr>
            <p:ph type="sldNum" sz="quarter" idx="12"/>
          </p:nvPr>
        </p:nvSpPr>
        <p:spPr/>
        <p:txBody>
          <a:bodyPr/>
          <a:lstStyle/>
          <a:p>
            <a:fld id="{A5D45516-D6EB-4A6A-919A-594DF1D4B240}" type="slidenum">
              <a:rPr lang="en-US" smtClean="0"/>
              <a:t>16</a:t>
            </a:fld>
            <a:endParaRPr lang="en-US"/>
          </a:p>
        </p:txBody>
      </p:sp>
    </p:spTree>
    <p:extLst>
      <p:ext uri="{BB962C8B-B14F-4D97-AF65-F5344CB8AC3E}">
        <p14:creationId xmlns:p14="http://schemas.microsoft.com/office/powerpoint/2010/main" val="1931085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What are exceptions</a:t>
            </a:r>
            <a:br>
              <a:rPr lang="en-US" sz="4400" dirty="0"/>
            </a:br>
            <a:endParaRPr lang="en-US" dirty="0"/>
          </a:p>
        </p:txBody>
      </p:sp>
      <p:sp>
        <p:nvSpPr>
          <p:cNvPr id="3" name="Content Placeholder 2"/>
          <p:cNvSpPr>
            <a:spLocks noGrp="1"/>
          </p:cNvSpPr>
          <p:nvPr>
            <p:ph idx="1"/>
          </p:nvPr>
        </p:nvSpPr>
        <p:spPr>
          <a:xfrm>
            <a:off x="1104293" y="1699991"/>
            <a:ext cx="9146612" cy="4428093"/>
          </a:xfrm>
        </p:spPr>
        <p:txBody>
          <a:bodyPr>
            <a:noAutofit/>
          </a:bodyPr>
          <a:lstStyle/>
          <a:p>
            <a:r>
              <a:rPr lang="en-US" sz="2800" dirty="0"/>
              <a:t>An exception is an </a:t>
            </a:r>
            <a:r>
              <a:rPr lang="en-US" sz="2800" dirty="0">
                <a:solidFill>
                  <a:srgbClr val="FF0000"/>
                </a:solidFill>
              </a:rPr>
              <a:t>event</a:t>
            </a:r>
            <a:r>
              <a:rPr lang="en-US" sz="2800" dirty="0"/>
              <a:t> that occurs during the execution of a program that disrupts the normal </a:t>
            </a:r>
            <a:r>
              <a:rPr lang="en-US" sz="2800" dirty="0">
                <a:solidFill>
                  <a:srgbClr val="FF0000"/>
                </a:solidFill>
              </a:rPr>
              <a:t>flow</a:t>
            </a:r>
            <a:r>
              <a:rPr lang="en-US" sz="2800" dirty="0"/>
              <a:t> of instructions</a:t>
            </a:r>
            <a:r>
              <a:rPr lang="en-US" sz="2800" dirty="0" smtClean="0"/>
              <a:t>.</a:t>
            </a:r>
          </a:p>
          <a:p>
            <a:r>
              <a:rPr lang="en-US" sz="2800" dirty="0"/>
              <a:t>The Java programming language uses </a:t>
            </a:r>
            <a:r>
              <a:rPr lang="en-US" sz="2800" i="1" dirty="0">
                <a:solidFill>
                  <a:srgbClr val="FF0000"/>
                </a:solidFill>
              </a:rPr>
              <a:t>exceptions</a:t>
            </a:r>
            <a:r>
              <a:rPr lang="en-US" sz="2800" dirty="0"/>
              <a:t> to handle errors and other exceptional events.</a:t>
            </a:r>
            <a:endParaRPr lang="en-US" sz="2800" dirty="0" smtClean="0"/>
          </a:p>
        </p:txBody>
      </p:sp>
      <p:sp>
        <p:nvSpPr>
          <p:cNvPr id="4" name="Slide Number Placeholder 3"/>
          <p:cNvSpPr>
            <a:spLocks noGrp="1"/>
          </p:cNvSpPr>
          <p:nvPr>
            <p:ph type="sldNum" sz="quarter" idx="12"/>
          </p:nvPr>
        </p:nvSpPr>
        <p:spPr/>
        <p:txBody>
          <a:bodyPr/>
          <a:lstStyle/>
          <a:p>
            <a:fld id="{A5D45516-D6EB-4A6A-919A-594DF1D4B240}" type="slidenum">
              <a:rPr lang="en-US" smtClean="0"/>
              <a:t>2</a:t>
            </a:fld>
            <a:endParaRPr lang="en-US"/>
          </a:p>
        </p:txBody>
      </p:sp>
    </p:spTree>
    <p:extLst>
      <p:ext uri="{BB962C8B-B14F-4D97-AF65-F5344CB8AC3E}">
        <p14:creationId xmlns:p14="http://schemas.microsoft.com/office/powerpoint/2010/main" val="3137997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Programming Errors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69726878"/>
              </p:ext>
            </p:extLst>
          </p:nvPr>
        </p:nvGraphicFramePr>
        <p:xfrm>
          <a:off x="646112" y="1132114"/>
          <a:ext cx="11241087" cy="5725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A5D45516-D6EB-4A6A-919A-594DF1D4B240}" type="slidenum">
              <a:rPr lang="en-US" smtClean="0"/>
              <a:t>3</a:t>
            </a:fld>
            <a:endParaRPr lang="en-US"/>
          </a:p>
        </p:txBody>
      </p:sp>
    </p:spTree>
    <p:extLst>
      <p:ext uri="{BB962C8B-B14F-4D97-AF65-F5344CB8AC3E}">
        <p14:creationId xmlns:p14="http://schemas.microsoft.com/office/powerpoint/2010/main" val="3014491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07289746"/>
              </p:ext>
            </p:extLst>
          </p:nvPr>
        </p:nvGraphicFramePr>
        <p:xfrm>
          <a:off x="-478972" y="740228"/>
          <a:ext cx="7220857" cy="4679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2"/>
          <p:cNvSpPr>
            <a:spLocks noGrp="1"/>
          </p:cNvSpPr>
          <p:nvPr>
            <p:ph idx="1"/>
          </p:nvPr>
        </p:nvSpPr>
        <p:spPr>
          <a:xfrm>
            <a:off x="6338766" y="3548743"/>
            <a:ext cx="5374263" cy="4986803"/>
          </a:xfrm>
        </p:spPr>
        <p:txBody>
          <a:bodyPr>
            <a:normAutofit/>
          </a:bodyPr>
          <a:lstStyle/>
          <a:p>
            <a:r>
              <a:rPr lang="en-US" sz="2100" dirty="0" smtClean="0"/>
              <a:t>Error and </a:t>
            </a:r>
            <a:r>
              <a:rPr lang="en-US" sz="2100" dirty="0"/>
              <a:t>its subclasses represent abnormal situations that happen in the </a:t>
            </a:r>
            <a:r>
              <a:rPr lang="en-US" sz="2100" dirty="0" smtClean="0"/>
              <a:t>JVM.</a:t>
            </a:r>
          </a:p>
          <a:p>
            <a:r>
              <a:rPr lang="en-US" sz="2100" dirty="0" smtClean="0"/>
              <a:t>Most Errors </a:t>
            </a:r>
            <a:r>
              <a:rPr lang="en-US" sz="2100" dirty="0"/>
              <a:t>happen infrequently and should not be caught by applications—it’s usually not </a:t>
            </a:r>
            <a:r>
              <a:rPr lang="en-US" sz="2100" dirty="0" smtClean="0"/>
              <a:t>possible for </a:t>
            </a:r>
            <a:r>
              <a:rPr lang="en-US" sz="2100" dirty="0"/>
              <a:t>applications to recover from Errors</a:t>
            </a:r>
          </a:p>
        </p:txBody>
      </p:sp>
      <p:sp>
        <p:nvSpPr>
          <p:cNvPr id="2" name="Slide Number Placeholder 1"/>
          <p:cNvSpPr>
            <a:spLocks noGrp="1"/>
          </p:cNvSpPr>
          <p:nvPr>
            <p:ph type="sldNum" sz="quarter" idx="12"/>
          </p:nvPr>
        </p:nvSpPr>
        <p:spPr/>
        <p:txBody>
          <a:bodyPr/>
          <a:lstStyle/>
          <a:p>
            <a:fld id="{A5D45516-D6EB-4A6A-919A-594DF1D4B240}" type="slidenum">
              <a:rPr lang="en-US" smtClean="0"/>
              <a:t>4</a:t>
            </a:fld>
            <a:endParaRPr lang="en-US"/>
          </a:p>
        </p:txBody>
      </p:sp>
    </p:spTree>
    <p:extLst>
      <p:ext uri="{BB962C8B-B14F-4D97-AF65-F5344CB8AC3E}">
        <p14:creationId xmlns:p14="http://schemas.microsoft.com/office/powerpoint/2010/main" val="3175296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Causes of </a:t>
            </a:r>
            <a:r>
              <a:rPr lang="en-US" dirty="0" smtClean="0"/>
              <a:t>Exceptions</a:t>
            </a:r>
            <a:endParaRPr lang="en-US" dirty="0"/>
          </a:p>
        </p:txBody>
      </p:sp>
      <p:sp>
        <p:nvSpPr>
          <p:cNvPr id="3" name="Content Placeholder 2"/>
          <p:cNvSpPr>
            <a:spLocks noGrp="1"/>
          </p:cNvSpPr>
          <p:nvPr>
            <p:ph idx="1"/>
          </p:nvPr>
        </p:nvSpPr>
        <p:spPr>
          <a:xfrm>
            <a:off x="646111" y="1439591"/>
            <a:ext cx="9403742" cy="4759233"/>
          </a:xfrm>
        </p:spPr>
        <p:txBody>
          <a:bodyPr>
            <a:normAutofit/>
          </a:bodyPr>
          <a:lstStyle/>
          <a:p>
            <a:r>
              <a:rPr lang="en-US" sz="2600" dirty="0" smtClean="0"/>
              <a:t>JVM Exceptions:</a:t>
            </a:r>
          </a:p>
          <a:p>
            <a:pPr lvl="1"/>
            <a:r>
              <a:rPr lang="en-US" sz="2400" dirty="0" smtClean="0"/>
              <a:t>Exclusively or logically thrown by JVM</a:t>
            </a:r>
            <a:endParaRPr lang="en-US" sz="2200" dirty="0"/>
          </a:p>
          <a:p>
            <a:pPr lvl="2"/>
            <a:r>
              <a:rPr lang="en-US" sz="2000" dirty="0" err="1" smtClean="0"/>
              <a:t>NullPointerException</a:t>
            </a:r>
            <a:endParaRPr lang="en-US" sz="2000" dirty="0" smtClean="0"/>
          </a:p>
          <a:p>
            <a:pPr lvl="2"/>
            <a:r>
              <a:rPr lang="en-US" sz="2200" dirty="0" err="1" smtClean="0"/>
              <a:t>ArrayIndexOutOfBoundsException</a:t>
            </a:r>
            <a:endParaRPr lang="en-US" sz="2200" dirty="0"/>
          </a:p>
          <a:p>
            <a:pPr lvl="2"/>
            <a:r>
              <a:rPr lang="en-US" sz="2200" dirty="0" smtClean="0"/>
              <a:t> </a:t>
            </a:r>
            <a:r>
              <a:rPr lang="en-US" sz="2200" dirty="0" err="1" smtClean="0"/>
              <a:t>ClassCastException</a:t>
            </a:r>
            <a:endParaRPr lang="en-US" sz="2200" dirty="0"/>
          </a:p>
          <a:p>
            <a:r>
              <a:rPr lang="en-US" sz="2600" dirty="0" smtClean="0"/>
              <a:t>Programmatic Exceptions</a:t>
            </a:r>
          </a:p>
          <a:p>
            <a:pPr lvl="1"/>
            <a:r>
              <a:rPr lang="en-US" sz="2400" dirty="0" smtClean="0"/>
              <a:t>Thrown by the application or the API programmers</a:t>
            </a:r>
          </a:p>
          <a:p>
            <a:pPr lvl="2"/>
            <a:r>
              <a:rPr lang="en-US" sz="2200" dirty="0" err="1" smtClean="0"/>
              <a:t>IllegalArgumentException</a:t>
            </a:r>
            <a:endParaRPr lang="en-US" sz="2200" dirty="0" smtClean="0"/>
          </a:p>
          <a:p>
            <a:pPr lvl="2"/>
            <a:r>
              <a:rPr lang="en-US" sz="2200" dirty="0" err="1" smtClean="0"/>
              <a:t>IllegalStateException</a:t>
            </a:r>
            <a:endParaRPr lang="en-US" sz="2200" dirty="0" smtClean="0"/>
          </a:p>
        </p:txBody>
      </p:sp>
      <p:sp>
        <p:nvSpPr>
          <p:cNvPr id="4" name="Slide Number Placeholder 3"/>
          <p:cNvSpPr>
            <a:spLocks noGrp="1"/>
          </p:cNvSpPr>
          <p:nvPr>
            <p:ph type="sldNum" sz="quarter" idx="12"/>
          </p:nvPr>
        </p:nvSpPr>
        <p:spPr/>
        <p:txBody>
          <a:bodyPr/>
          <a:lstStyle/>
          <a:p>
            <a:fld id="{A5D45516-D6EB-4A6A-919A-594DF1D4B240}" type="slidenum">
              <a:rPr lang="en-US" smtClean="0"/>
              <a:t>5</a:t>
            </a:fld>
            <a:endParaRPr lang="en-US"/>
          </a:p>
        </p:txBody>
      </p:sp>
    </p:spTree>
    <p:extLst>
      <p:ext uri="{BB962C8B-B14F-4D97-AF65-F5344CB8AC3E}">
        <p14:creationId xmlns:p14="http://schemas.microsoft.com/office/powerpoint/2010/main" val="597906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746171" y="674011"/>
            <a:ext cx="5326434" cy="442809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600" i="1" dirty="0">
                <a:solidFill>
                  <a:srgbClr val="93C763"/>
                </a:solidFill>
                <a:latin typeface="Courier New" panose="02070309020205020404" pitchFamily="49" charset="0"/>
              </a:rPr>
              <a:t>try</a:t>
            </a:r>
            <a:r>
              <a:rPr lang="en-US" sz="1600" i="1" dirty="0">
                <a:solidFill>
                  <a:srgbClr val="E0E2E4"/>
                </a:solidFill>
                <a:latin typeface="Courier New" panose="02070309020205020404" pitchFamily="49" charset="0"/>
              </a:rPr>
              <a:t> </a:t>
            </a:r>
            <a:r>
              <a:rPr lang="en-US" sz="1600" i="1" dirty="0" smtClean="0">
                <a:solidFill>
                  <a:srgbClr val="E8E2B7"/>
                </a:solidFill>
                <a:latin typeface="Courier New" panose="02070309020205020404" pitchFamily="49" charset="0"/>
              </a:rPr>
              <a:t>{</a:t>
            </a:r>
          </a:p>
          <a:p>
            <a:pPr marL="0" indent="0">
              <a:buNone/>
            </a:pPr>
            <a:r>
              <a:rPr lang="en-US" sz="1600" i="1" dirty="0">
                <a:solidFill>
                  <a:srgbClr val="E0E2E4"/>
                </a:solidFill>
                <a:latin typeface="Courier New" panose="02070309020205020404" pitchFamily="49" charset="0"/>
              </a:rPr>
              <a:t>	</a:t>
            </a:r>
            <a:r>
              <a:rPr lang="en-US" sz="1600" i="1" dirty="0" smtClean="0">
                <a:solidFill>
                  <a:schemeClr val="bg1"/>
                </a:solidFill>
                <a:latin typeface="Courier New" panose="02070309020205020404" pitchFamily="49" charset="0"/>
              </a:rPr>
              <a:t>// </a:t>
            </a:r>
            <a:r>
              <a:rPr lang="en-US" sz="1600" i="1" dirty="0">
                <a:solidFill>
                  <a:schemeClr val="bg1"/>
                </a:solidFill>
                <a:latin typeface="Courier New" panose="02070309020205020404" pitchFamily="49" charset="0"/>
              </a:rPr>
              <a:t>block of code to monitor for errors </a:t>
            </a:r>
            <a:r>
              <a:rPr lang="en-US" sz="1600" i="1" dirty="0">
                <a:solidFill>
                  <a:srgbClr val="E8E2B7"/>
                </a:solidFill>
                <a:latin typeface="Courier New" panose="02070309020205020404" pitchFamily="49" charset="0"/>
              </a:rPr>
              <a:t>}</a:t>
            </a:r>
            <a:r>
              <a:rPr lang="en-US" sz="1600" i="1" dirty="0">
                <a:solidFill>
                  <a:srgbClr val="E0E2E4"/>
                </a:solidFill>
                <a:latin typeface="Courier New" panose="02070309020205020404" pitchFamily="49" charset="0"/>
              </a:rPr>
              <a:t> </a:t>
            </a:r>
            <a:r>
              <a:rPr lang="en-US" sz="1600" i="1" dirty="0">
                <a:solidFill>
                  <a:srgbClr val="93C763"/>
                </a:solidFill>
                <a:latin typeface="Courier New" panose="02070309020205020404" pitchFamily="49" charset="0"/>
              </a:rPr>
              <a:t>catch</a:t>
            </a:r>
            <a:r>
              <a:rPr lang="en-US" sz="1600" i="1" dirty="0">
                <a:solidFill>
                  <a:srgbClr val="E8E2B7"/>
                </a:solidFill>
                <a:latin typeface="Courier New" panose="02070309020205020404" pitchFamily="49" charset="0"/>
              </a:rPr>
              <a:t>(</a:t>
            </a:r>
            <a:r>
              <a:rPr lang="en-US" sz="1600" i="1" dirty="0">
                <a:solidFill>
                  <a:srgbClr val="E0E2E4"/>
                </a:solidFill>
                <a:latin typeface="Courier New" panose="02070309020205020404" pitchFamily="49" charset="0"/>
              </a:rPr>
              <a:t>ExceptionType1 e1</a:t>
            </a:r>
            <a:r>
              <a:rPr lang="en-US" sz="1600" i="1" dirty="0">
                <a:solidFill>
                  <a:srgbClr val="E8E2B7"/>
                </a:solidFill>
                <a:latin typeface="Courier New" panose="02070309020205020404" pitchFamily="49" charset="0"/>
              </a:rPr>
              <a:t>)</a:t>
            </a:r>
            <a:r>
              <a:rPr lang="en-US" sz="1600" i="1" dirty="0">
                <a:solidFill>
                  <a:srgbClr val="E0E2E4"/>
                </a:solidFill>
                <a:latin typeface="Courier New" panose="02070309020205020404" pitchFamily="49" charset="0"/>
              </a:rPr>
              <a:t> </a:t>
            </a:r>
            <a:r>
              <a:rPr lang="en-US" sz="1600" i="1" dirty="0" smtClean="0">
                <a:solidFill>
                  <a:srgbClr val="E8E2B7"/>
                </a:solidFill>
                <a:latin typeface="Courier New" panose="02070309020205020404" pitchFamily="49" charset="0"/>
              </a:rPr>
              <a:t>{</a:t>
            </a:r>
          </a:p>
          <a:p>
            <a:pPr marL="0" indent="0">
              <a:buNone/>
            </a:pPr>
            <a:r>
              <a:rPr lang="en-US" sz="1600" i="1" dirty="0" smtClean="0">
                <a:solidFill>
                  <a:schemeClr val="bg1"/>
                </a:solidFill>
                <a:latin typeface="Courier New" panose="02070309020205020404" pitchFamily="49" charset="0"/>
              </a:rPr>
              <a:t> 	// </a:t>
            </a:r>
            <a:r>
              <a:rPr lang="en-US" sz="1600" i="1" dirty="0">
                <a:solidFill>
                  <a:schemeClr val="bg1"/>
                </a:solidFill>
                <a:latin typeface="Courier New" panose="02070309020205020404" pitchFamily="49" charset="0"/>
              </a:rPr>
              <a:t>exception handler for </a:t>
            </a:r>
            <a:r>
              <a:rPr lang="en-US" sz="1600" i="1" dirty="0" smtClean="0">
                <a:solidFill>
                  <a:schemeClr val="bg1"/>
                </a:solidFill>
                <a:latin typeface="Courier New" panose="02070309020205020404" pitchFamily="49" charset="0"/>
              </a:rPr>
              <a:t>EcxeptionType1</a:t>
            </a:r>
          </a:p>
          <a:p>
            <a:pPr marL="0" indent="0">
              <a:buNone/>
            </a:pPr>
            <a:r>
              <a:rPr lang="en-US" sz="1600" i="1" dirty="0" smtClean="0">
                <a:solidFill>
                  <a:srgbClr val="E8E2B7"/>
                </a:solidFill>
                <a:latin typeface="Courier New" panose="02070309020205020404" pitchFamily="49" charset="0"/>
              </a:rPr>
              <a:t>}</a:t>
            </a:r>
            <a:r>
              <a:rPr lang="en-US" sz="1600" i="1" dirty="0" smtClean="0">
                <a:solidFill>
                  <a:srgbClr val="E0E2E4"/>
                </a:solidFill>
                <a:latin typeface="Courier New" panose="02070309020205020404" pitchFamily="49" charset="0"/>
              </a:rPr>
              <a:t> </a:t>
            </a:r>
            <a:r>
              <a:rPr lang="en-US" sz="1600" i="1" dirty="0">
                <a:solidFill>
                  <a:srgbClr val="93C763"/>
                </a:solidFill>
                <a:latin typeface="Courier New" panose="02070309020205020404" pitchFamily="49" charset="0"/>
              </a:rPr>
              <a:t>catch</a:t>
            </a:r>
            <a:r>
              <a:rPr lang="en-US" sz="1600" i="1" dirty="0">
                <a:solidFill>
                  <a:srgbClr val="E8E2B7"/>
                </a:solidFill>
                <a:latin typeface="Courier New" panose="02070309020205020404" pitchFamily="49" charset="0"/>
              </a:rPr>
              <a:t>(</a:t>
            </a:r>
            <a:r>
              <a:rPr lang="en-US" sz="1600" i="1" dirty="0">
                <a:solidFill>
                  <a:srgbClr val="E0E2E4"/>
                </a:solidFill>
                <a:latin typeface="Courier New" panose="02070309020205020404" pitchFamily="49" charset="0"/>
              </a:rPr>
              <a:t>ExceptionType2 e2</a:t>
            </a:r>
            <a:r>
              <a:rPr lang="en-US" sz="1600" i="1" dirty="0">
                <a:solidFill>
                  <a:srgbClr val="E8E2B7"/>
                </a:solidFill>
                <a:latin typeface="Courier New" panose="02070309020205020404" pitchFamily="49" charset="0"/>
              </a:rPr>
              <a:t>)</a:t>
            </a:r>
            <a:r>
              <a:rPr lang="en-US" sz="1600" i="1" dirty="0">
                <a:solidFill>
                  <a:srgbClr val="E0E2E4"/>
                </a:solidFill>
                <a:latin typeface="Courier New" panose="02070309020205020404" pitchFamily="49" charset="0"/>
              </a:rPr>
              <a:t> </a:t>
            </a:r>
            <a:r>
              <a:rPr lang="en-US" sz="1600" i="1" dirty="0" smtClean="0">
                <a:solidFill>
                  <a:srgbClr val="E8E2B7"/>
                </a:solidFill>
                <a:latin typeface="Courier New" panose="02070309020205020404" pitchFamily="49" charset="0"/>
              </a:rPr>
              <a:t>{</a:t>
            </a:r>
          </a:p>
          <a:p>
            <a:pPr marL="0" indent="0">
              <a:buNone/>
            </a:pPr>
            <a:r>
              <a:rPr lang="en-US" sz="1600" i="1" dirty="0" smtClean="0">
                <a:solidFill>
                  <a:schemeClr val="bg1"/>
                </a:solidFill>
                <a:latin typeface="Courier New" panose="02070309020205020404" pitchFamily="49" charset="0"/>
              </a:rPr>
              <a:t> 	// </a:t>
            </a:r>
            <a:r>
              <a:rPr lang="en-US" sz="1600" i="1" dirty="0">
                <a:solidFill>
                  <a:schemeClr val="bg1"/>
                </a:solidFill>
                <a:latin typeface="Courier New" panose="02070309020205020404" pitchFamily="49" charset="0"/>
              </a:rPr>
              <a:t>exception handler for </a:t>
            </a:r>
            <a:r>
              <a:rPr lang="en-US" sz="1600" i="1" dirty="0" smtClean="0">
                <a:solidFill>
                  <a:schemeClr val="bg1"/>
                </a:solidFill>
                <a:latin typeface="Courier New" panose="02070309020205020404" pitchFamily="49" charset="0"/>
              </a:rPr>
              <a:t>ExceptionType2</a:t>
            </a:r>
          </a:p>
          <a:p>
            <a:pPr marL="0" indent="0">
              <a:buNone/>
            </a:pPr>
            <a:r>
              <a:rPr lang="en-US" sz="1600" i="1" dirty="0" smtClean="0">
                <a:solidFill>
                  <a:srgbClr val="E8E2B7"/>
                </a:solidFill>
                <a:latin typeface="Courier New" panose="02070309020205020404" pitchFamily="49" charset="0"/>
              </a:rPr>
              <a:t>}</a:t>
            </a:r>
            <a:r>
              <a:rPr lang="en-US" sz="1600" i="1" dirty="0" smtClean="0">
                <a:solidFill>
                  <a:srgbClr val="E0E2E4"/>
                </a:solidFill>
                <a:latin typeface="Courier New" panose="02070309020205020404" pitchFamily="49" charset="0"/>
              </a:rPr>
              <a:t> </a:t>
            </a:r>
            <a:r>
              <a:rPr lang="en-US" sz="1600" i="1" dirty="0">
                <a:solidFill>
                  <a:srgbClr val="93C763"/>
                </a:solidFill>
                <a:latin typeface="Courier New" panose="02070309020205020404" pitchFamily="49" charset="0"/>
              </a:rPr>
              <a:t>finally</a:t>
            </a:r>
            <a:r>
              <a:rPr lang="en-US" sz="1600" i="1" dirty="0">
                <a:solidFill>
                  <a:srgbClr val="E0E2E4"/>
                </a:solidFill>
                <a:latin typeface="Courier New" panose="02070309020205020404" pitchFamily="49" charset="0"/>
              </a:rPr>
              <a:t> </a:t>
            </a:r>
            <a:r>
              <a:rPr lang="en-US" sz="1600" i="1" dirty="0" smtClean="0">
                <a:solidFill>
                  <a:srgbClr val="E8E2B7"/>
                </a:solidFill>
                <a:latin typeface="Courier New" panose="02070309020205020404" pitchFamily="49" charset="0"/>
              </a:rPr>
              <a:t>{</a:t>
            </a:r>
          </a:p>
          <a:p>
            <a:pPr marL="0" indent="0">
              <a:buNone/>
            </a:pPr>
            <a:r>
              <a:rPr lang="en-US" sz="1600" i="1" dirty="0" smtClean="0">
                <a:solidFill>
                  <a:schemeClr val="bg1"/>
                </a:solidFill>
                <a:latin typeface="Courier New" panose="02070309020205020404" pitchFamily="49" charset="0"/>
              </a:rPr>
              <a:t> 	// </a:t>
            </a:r>
            <a:r>
              <a:rPr lang="en-US" sz="1600" i="1" dirty="0">
                <a:solidFill>
                  <a:schemeClr val="bg1"/>
                </a:solidFill>
                <a:latin typeface="Courier New" panose="02070309020205020404" pitchFamily="49" charset="0"/>
              </a:rPr>
              <a:t>follows the try </a:t>
            </a:r>
            <a:r>
              <a:rPr lang="en-US" sz="1600" i="1" dirty="0" smtClean="0">
                <a:solidFill>
                  <a:schemeClr val="bg1"/>
                </a:solidFill>
                <a:latin typeface="Courier New" panose="02070309020205020404" pitchFamily="49" charset="0"/>
              </a:rPr>
              <a:t>block</a:t>
            </a:r>
          </a:p>
          <a:p>
            <a:pPr marL="0" indent="0">
              <a:buNone/>
            </a:pPr>
            <a:r>
              <a:rPr lang="en-US" sz="1600" i="1" dirty="0" smtClean="0">
                <a:solidFill>
                  <a:srgbClr val="E8E2B7"/>
                </a:solidFill>
                <a:latin typeface="Courier New" panose="02070309020205020404" pitchFamily="49" charset="0"/>
              </a:rPr>
              <a:t>}</a:t>
            </a:r>
            <a:r>
              <a:rPr lang="en-US" sz="1600" i="1" dirty="0" smtClean="0">
                <a:solidFill>
                  <a:srgbClr val="E0E2E4"/>
                </a:solidFill>
                <a:latin typeface="Courier New" panose="02070309020205020404" pitchFamily="49" charset="0"/>
              </a:rPr>
              <a:t> </a:t>
            </a:r>
            <a:endParaRPr lang="en-US" sz="1600" dirty="0">
              <a:effectLst/>
            </a:endParaRPr>
          </a:p>
        </p:txBody>
      </p:sp>
      <p:sp>
        <p:nvSpPr>
          <p:cNvPr id="7" name="Content Placeholder 2"/>
          <p:cNvSpPr>
            <a:spLocks noGrp="1"/>
          </p:cNvSpPr>
          <p:nvPr>
            <p:ph idx="1"/>
          </p:nvPr>
        </p:nvSpPr>
        <p:spPr>
          <a:xfrm>
            <a:off x="650849" y="1502229"/>
            <a:ext cx="3398634" cy="4866486"/>
          </a:xfrm>
        </p:spPr>
        <p:txBody>
          <a:bodyPr>
            <a:noAutofit/>
          </a:bodyPr>
          <a:lstStyle/>
          <a:p>
            <a:r>
              <a:rPr lang="en-US" sz="2400" dirty="0" smtClean="0"/>
              <a:t>Java exception handling is managed by using 5 keywords:</a:t>
            </a:r>
          </a:p>
          <a:p>
            <a:pPr lvl="1"/>
            <a:r>
              <a:rPr lang="en-US" sz="2200" dirty="0" smtClean="0">
                <a:solidFill>
                  <a:srgbClr val="FF0000"/>
                </a:solidFill>
              </a:rPr>
              <a:t>Try</a:t>
            </a:r>
          </a:p>
          <a:p>
            <a:pPr lvl="1"/>
            <a:r>
              <a:rPr lang="en-US" sz="2200" dirty="0" smtClean="0">
                <a:solidFill>
                  <a:srgbClr val="FF0000"/>
                </a:solidFill>
              </a:rPr>
              <a:t>Catch</a:t>
            </a:r>
          </a:p>
          <a:p>
            <a:pPr lvl="1"/>
            <a:r>
              <a:rPr lang="en-US" sz="2200" dirty="0" smtClean="0">
                <a:solidFill>
                  <a:srgbClr val="FF0000"/>
                </a:solidFill>
              </a:rPr>
              <a:t>Throw</a:t>
            </a:r>
          </a:p>
          <a:p>
            <a:pPr lvl="1"/>
            <a:r>
              <a:rPr lang="en-US" sz="2200" dirty="0" smtClean="0">
                <a:solidFill>
                  <a:srgbClr val="FF0000"/>
                </a:solidFill>
              </a:rPr>
              <a:t>Throws</a:t>
            </a:r>
          </a:p>
          <a:p>
            <a:pPr lvl="1"/>
            <a:r>
              <a:rPr lang="en-US" sz="2200" dirty="0" smtClean="0">
                <a:solidFill>
                  <a:srgbClr val="FF0000"/>
                </a:solidFill>
              </a:rPr>
              <a:t>finally</a:t>
            </a:r>
          </a:p>
        </p:txBody>
      </p:sp>
      <p:sp>
        <p:nvSpPr>
          <p:cNvPr id="2" name="Slide Number Placeholder 1"/>
          <p:cNvSpPr>
            <a:spLocks noGrp="1"/>
          </p:cNvSpPr>
          <p:nvPr>
            <p:ph type="sldNum" sz="quarter" idx="12"/>
          </p:nvPr>
        </p:nvSpPr>
        <p:spPr/>
        <p:txBody>
          <a:bodyPr/>
          <a:lstStyle/>
          <a:p>
            <a:fld id="{A5D45516-D6EB-4A6A-919A-594DF1D4B240}" type="slidenum">
              <a:rPr lang="en-US" smtClean="0"/>
              <a:t>6</a:t>
            </a:fld>
            <a:endParaRPr lang="en-US"/>
          </a:p>
        </p:txBody>
      </p:sp>
    </p:spTree>
    <p:extLst>
      <p:ext uri="{BB962C8B-B14F-4D97-AF65-F5344CB8AC3E}">
        <p14:creationId xmlns:p14="http://schemas.microsoft.com/office/powerpoint/2010/main" val="352209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a:t>
            </a:r>
            <a:endParaRPr lang="en-US" dirty="0"/>
          </a:p>
        </p:txBody>
      </p:sp>
      <p:sp>
        <p:nvSpPr>
          <p:cNvPr id="3" name="Content Placeholder 2"/>
          <p:cNvSpPr>
            <a:spLocks noGrp="1"/>
          </p:cNvSpPr>
          <p:nvPr>
            <p:ph idx="1"/>
          </p:nvPr>
        </p:nvSpPr>
        <p:spPr>
          <a:xfrm>
            <a:off x="979714" y="1436914"/>
            <a:ext cx="9070139" cy="4811485"/>
          </a:xfrm>
        </p:spPr>
        <p:txBody>
          <a:bodyPr>
            <a:noAutofit/>
          </a:bodyPr>
          <a:lstStyle/>
          <a:p>
            <a:r>
              <a:rPr lang="en-US" sz="2300" dirty="0" smtClean="0"/>
              <a:t>The first step in constructing an exception handler is to enclose the code that might throw an exception within a try block.</a:t>
            </a:r>
          </a:p>
          <a:p>
            <a:r>
              <a:rPr lang="en-US" sz="2300" dirty="0" smtClean="0"/>
              <a:t>A try block looks like the following:</a:t>
            </a:r>
          </a:p>
          <a:p>
            <a:pPr marL="0" indent="0">
              <a:buNone/>
            </a:pPr>
            <a:r>
              <a:rPr lang="en-US" sz="2300" dirty="0" smtClean="0"/>
              <a:t>try {</a:t>
            </a:r>
          </a:p>
          <a:p>
            <a:pPr marL="457200" lvl="1" indent="0">
              <a:buNone/>
            </a:pPr>
            <a:r>
              <a:rPr lang="en-US" sz="2300" dirty="0" smtClean="0"/>
              <a:t> </a:t>
            </a:r>
            <a:r>
              <a:rPr lang="en-US" sz="2300" i="1" dirty="0" smtClean="0"/>
              <a:t>code</a:t>
            </a:r>
          </a:p>
          <a:p>
            <a:pPr marL="0" indent="0">
              <a:buNone/>
            </a:pPr>
            <a:r>
              <a:rPr lang="en-US" sz="2300" dirty="0" smtClean="0"/>
              <a:t> } </a:t>
            </a:r>
            <a:r>
              <a:rPr lang="en-US" sz="2300" i="1" dirty="0" smtClean="0"/>
              <a:t>catch and finally blocks . . .</a:t>
            </a:r>
          </a:p>
          <a:p>
            <a:r>
              <a:rPr lang="en-US" sz="2300" dirty="0" smtClean="0"/>
              <a:t>If an exception occurs within the try block, that exception is handled by an exception handler associated with it.</a:t>
            </a:r>
          </a:p>
          <a:p>
            <a:r>
              <a:rPr lang="en-US" sz="2300" dirty="0" smtClean="0"/>
              <a:t>To associate an exception handler with a try block, you must put a catch block after it.</a:t>
            </a:r>
            <a:endParaRPr lang="en-US" sz="2300" i="1" dirty="0" smtClean="0"/>
          </a:p>
        </p:txBody>
      </p:sp>
      <p:sp>
        <p:nvSpPr>
          <p:cNvPr id="4" name="Slide Number Placeholder 3"/>
          <p:cNvSpPr>
            <a:spLocks noGrp="1"/>
          </p:cNvSpPr>
          <p:nvPr>
            <p:ph type="sldNum" sz="quarter" idx="12"/>
          </p:nvPr>
        </p:nvSpPr>
        <p:spPr/>
        <p:txBody>
          <a:bodyPr/>
          <a:lstStyle/>
          <a:p>
            <a:fld id="{A5D45516-D6EB-4A6A-919A-594DF1D4B240}" type="slidenum">
              <a:rPr lang="en-US" smtClean="0"/>
              <a:t>7</a:t>
            </a:fld>
            <a:endParaRPr lang="en-US"/>
          </a:p>
        </p:txBody>
      </p:sp>
    </p:spTree>
    <p:extLst>
      <p:ext uri="{BB962C8B-B14F-4D97-AF65-F5344CB8AC3E}">
        <p14:creationId xmlns:p14="http://schemas.microsoft.com/office/powerpoint/2010/main" val="26271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a:t>
            </a:r>
            <a:endParaRPr lang="en-US" dirty="0"/>
          </a:p>
        </p:txBody>
      </p:sp>
      <p:sp>
        <p:nvSpPr>
          <p:cNvPr id="3" name="Content Placeholder 2"/>
          <p:cNvSpPr>
            <a:spLocks noGrp="1"/>
          </p:cNvSpPr>
          <p:nvPr>
            <p:ph idx="1"/>
          </p:nvPr>
        </p:nvSpPr>
        <p:spPr>
          <a:xfrm>
            <a:off x="875201" y="1152983"/>
            <a:ext cx="8946541" cy="4195481"/>
          </a:xfrm>
        </p:spPr>
        <p:txBody>
          <a:bodyPr>
            <a:noAutofit/>
          </a:bodyPr>
          <a:lstStyle/>
          <a:p>
            <a:r>
              <a:rPr lang="en-US" sz="2100" dirty="0" smtClean="0"/>
              <a:t>You associate exception handlers with a try block by providing one or more catch blocks directly after the try block.</a:t>
            </a:r>
          </a:p>
          <a:p>
            <a:r>
              <a:rPr lang="en-US" sz="2100" dirty="0" smtClean="0"/>
              <a:t>No code can be between the end of the try block and the beginning of the first catch block.</a:t>
            </a:r>
          </a:p>
          <a:p>
            <a:pPr marL="0" indent="0">
              <a:buNone/>
            </a:pPr>
            <a:r>
              <a:rPr lang="en-US" sz="2100" dirty="0" smtClean="0"/>
              <a:t>try {</a:t>
            </a:r>
          </a:p>
          <a:p>
            <a:pPr marL="0" indent="0">
              <a:buNone/>
            </a:pPr>
            <a:r>
              <a:rPr lang="en-US" sz="2100" dirty="0" smtClean="0"/>
              <a:t>} catch (</a:t>
            </a:r>
            <a:r>
              <a:rPr lang="en-US" sz="2100" i="1" dirty="0" err="1" smtClean="0"/>
              <a:t>ExceptionType</a:t>
            </a:r>
            <a:r>
              <a:rPr lang="en-US" sz="2100" i="1" dirty="0" smtClean="0"/>
              <a:t> name</a:t>
            </a:r>
            <a:r>
              <a:rPr lang="en-US" sz="2100" dirty="0" smtClean="0"/>
              <a:t>) { </a:t>
            </a:r>
          </a:p>
          <a:p>
            <a:pPr marL="0" indent="0">
              <a:buNone/>
            </a:pPr>
            <a:r>
              <a:rPr lang="en-US" sz="2100" dirty="0" smtClean="0"/>
              <a:t>} catch (</a:t>
            </a:r>
            <a:r>
              <a:rPr lang="en-US" sz="2100" i="1" dirty="0" err="1" smtClean="0"/>
              <a:t>ExceptionType</a:t>
            </a:r>
            <a:r>
              <a:rPr lang="en-US" sz="2100" i="1" dirty="0" smtClean="0"/>
              <a:t> name</a:t>
            </a:r>
            <a:r>
              <a:rPr lang="en-US" sz="2100" dirty="0" smtClean="0"/>
              <a:t>) { </a:t>
            </a:r>
          </a:p>
          <a:p>
            <a:pPr marL="0" indent="0">
              <a:buNone/>
            </a:pPr>
            <a:r>
              <a:rPr lang="en-US" sz="2100" dirty="0" smtClean="0"/>
              <a:t>} </a:t>
            </a:r>
          </a:p>
          <a:p>
            <a:r>
              <a:rPr lang="en-US" sz="2100" dirty="0" smtClean="0"/>
              <a:t>Each catch block is an exception handler and handles the type of exception indicated by its argument. </a:t>
            </a:r>
            <a:r>
              <a:rPr lang="en-US" sz="2100" i="1" dirty="0" err="1" smtClean="0">
                <a:solidFill>
                  <a:srgbClr val="FF0000"/>
                </a:solidFill>
              </a:rPr>
              <a:t>ExceptionType</a:t>
            </a:r>
            <a:r>
              <a:rPr lang="en-US" sz="2100" i="1" dirty="0" smtClean="0">
                <a:solidFill>
                  <a:srgbClr val="FF0000"/>
                </a:solidFill>
              </a:rPr>
              <a:t> </a:t>
            </a:r>
            <a:r>
              <a:rPr lang="en-US" sz="2100" dirty="0" smtClean="0"/>
              <a:t>must be the name of a class that inherits from the </a:t>
            </a:r>
            <a:r>
              <a:rPr lang="en-US" sz="2100" dirty="0" err="1" smtClean="0">
                <a:solidFill>
                  <a:srgbClr val="FF0000"/>
                </a:solidFill>
              </a:rPr>
              <a:t>Throwable</a:t>
            </a:r>
            <a:r>
              <a:rPr lang="en-US" sz="2100" dirty="0" smtClean="0"/>
              <a:t> class.</a:t>
            </a:r>
          </a:p>
          <a:p>
            <a:r>
              <a:rPr lang="en-US" sz="2100" dirty="0" smtClean="0"/>
              <a:t>The handler can refer to the exception with </a:t>
            </a:r>
            <a:r>
              <a:rPr lang="en-US" sz="2100" i="1" dirty="0" smtClean="0"/>
              <a:t>name</a:t>
            </a:r>
            <a:r>
              <a:rPr lang="en-US" sz="2100" dirty="0" smtClean="0"/>
              <a:t>.</a:t>
            </a:r>
            <a:endParaRPr lang="en-US" sz="2100" dirty="0"/>
          </a:p>
        </p:txBody>
      </p:sp>
      <p:sp>
        <p:nvSpPr>
          <p:cNvPr id="4" name="Slide Number Placeholder 3"/>
          <p:cNvSpPr>
            <a:spLocks noGrp="1"/>
          </p:cNvSpPr>
          <p:nvPr>
            <p:ph type="sldNum" sz="quarter" idx="12"/>
          </p:nvPr>
        </p:nvSpPr>
        <p:spPr/>
        <p:txBody>
          <a:bodyPr/>
          <a:lstStyle/>
          <a:p>
            <a:fld id="{A5D45516-D6EB-4A6A-919A-594DF1D4B240}" type="slidenum">
              <a:rPr lang="en-US" smtClean="0"/>
              <a:t>8</a:t>
            </a:fld>
            <a:endParaRPr lang="en-US"/>
          </a:p>
        </p:txBody>
      </p:sp>
    </p:spTree>
    <p:extLst>
      <p:ext uri="{BB962C8B-B14F-4D97-AF65-F5344CB8AC3E}">
        <p14:creationId xmlns:p14="http://schemas.microsoft.com/office/powerpoint/2010/main" val="164834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(cont’d)</a:t>
            </a:r>
            <a:endParaRPr lang="en-US" dirty="0"/>
          </a:p>
        </p:txBody>
      </p:sp>
      <p:sp>
        <p:nvSpPr>
          <p:cNvPr id="3" name="Content Placeholder 2"/>
          <p:cNvSpPr>
            <a:spLocks noGrp="1"/>
          </p:cNvSpPr>
          <p:nvPr>
            <p:ph idx="1"/>
          </p:nvPr>
        </p:nvSpPr>
        <p:spPr>
          <a:xfrm>
            <a:off x="1103312" y="1552177"/>
            <a:ext cx="8946541" cy="4195481"/>
          </a:xfrm>
        </p:spPr>
        <p:txBody>
          <a:bodyPr>
            <a:normAutofit/>
          </a:bodyPr>
          <a:lstStyle/>
          <a:p>
            <a:r>
              <a:rPr lang="en-US" sz="2200" dirty="0" smtClean="0"/>
              <a:t>The catch block contains code that is executed if and when the exception handler is invoked.</a:t>
            </a:r>
          </a:p>
          <a:p>
            <a:r>
              <a:rPr lang="en-US" sz="2200" dirty="0" smtClean="0"/>
              <a:t>The runtime system invokes the exception handler when the handler is the </a:t>
            </a:r>
            <a:r>
              <a:rPr lang="en-US" sz="2200" dirty="0" smtClean="0">
                <a:solidFill>
                  <a:srgbClr val="FF0000"/>
                </a:solidFill>
              </a:rPr>
              <a:t>first</a:t>
            </a:r>
            <a:r>
              <a:rPr lang="en-US" sz="2200" dirty="0" smtClean="0"/>
              <a:t> one in the </a:t>
            </a:r>
            <a:r>
              <a:rPr lang="en-US" sz="2200" dirty="0" smtClean="0">
                <a:solidFill>
                  <a:srgbClr val="FF0000"/>
                </a:solidFill>
              </a:rPr>
              <a:t>call stack</a:t>
            </a:r>
            <a:r>
              <a:rPr lang="en-US" sz="2200" dirty="0" smtClean="0"/>
              <a:t> whose </a:t>
            </a:r>
            <a:r>
              <a:rPr lang="en-US" sz="2200" i="1" dirty="0" err="1" smtClean="0"/>
              <a:t>ExceptionType</a:t>
            </a:r>
            <a:r>
              <a:rPr lang="en-US" sz="2200" dirty="0" smtClean="0"/>
              <a:t> matches the type of the exception thrown.</a:t>
            </a:r>
          </a:p>
          <a:p>
            <a:r>
              <a:rPr lang="en-US" sz="2200" dirty="0" smtClean="0"/>
              <a:t>The system considers it a match if the thrown object can legally be assigned to the exception handler's argument.</a:t>
            </a:r>
            <a:endParaRPr lang="en-US" sz="2200" dirty="0"/>
          </a:p>
        </p:txBody>
      </p:sp>
      <p:sp>
        <p:nvSpPr>
          <p:cNvPr id="4" name="Slide Number Placeholder 3"/>
          <p:cNvSpPr>
            <a:spLocks noGrp="1"/>
          </p:cNvSpPr>
          <p:nvPr>
            <p:ph type="sldNum" sz="quarter" idx="12"/>
          </p:nvPr>
        </p:nvSpPr>
        <p:spPr/>
        <p:txBody>
          <a:bodyPr/>
          <a:lstStyle/>
          <a:p>
            <a:fld id="{A5D45516-D6EB-4A6A-919A-594DF1D4B240}" type="slidenum">
              <a:rPr lang="en-US" smtClean="0"/>
              <a:t>9</a:t>
            </a:fld>
            <a:endParaRPr lang="en-US"/>
          </a:p>
        </p:txBody>
      </p:sp>
    </p:spTree>
    <p:extLst>
      <p:ext uri="{BB962C8B-B14F-4D97-AF65-F5344CB8AC3E}">
        <p14:creationId xmlns:p14="http://schemas.microsoft.com/office/powerpoint/2010/main" val="1086223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258</TotalTime>
  <Words>389</Words>
  <Application>Microsoft Office PowerPoint</Application>
  <PresentationFormat>Widescreen</PresentationFormat>
  <Paragraphs>135</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Courier New</vt:lpstr>
      <vt:lpstr>Wingdings 3</vt:lpstr>
      <vt:lpstr>Ion</vt:lpstr>
      <vt:lpstr>AP101: Advanced Computer Programming</vt:lpstr>
      <vt:lpstr>What are exceptions </vt:lpstr>
      <vt:lpstr>Types of Programming Errors</vt:lpstr>
      <vt:lpstr>PowerPoint Presentation</vt:lpstr>
      <vt:lpstr>The Causes of Exceptions</vt:lpstr>
      <vt:lpstr>PowerPoint Presentation</vt:lpstr>
      <vt:lpstr>try</vt:lpstr>
      <vt:lpstr>catch</vt:lpstr>
      <vt:lpstr>catch (cont’d)</vt:lpstr>
      <vt:lpstr>throw</vt:lpstr>
      <vt:lpstr>throws</vt:lpstr>
      <vt:lpstr>Throw or Throws</vt:lpstr>
      <vt:lpstr>finally</vt:lpstr>
      <vt:lpstr>Call Stack</vt:lpstr>
      <vt:lpstr>Java Exception Hierarchy</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AP101: Advanced Computer Programming</dc:title>
  <dc:creator>Babak</dc:creator>
  <cp:lastModifiedBy>Parham Alvani</cp:lastModifiedBy>
  <cp:revision>92</cp:revision>
  <dcterms:created xsi:type="dcterms:W3CDTF">2014-02-02T15:43:07Z</dcterms:created>
  <dcterms:modified xsi:type="dcterms:W3CDTF">2015-05-11T00:45:25Z</dcterms:modified>
</cp:coreProperties>
</file>