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CCFFFF"/>
    <a:srgbClr val="7E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5D8B0-C8C7-47F2-A986-E6D68E598D00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2C3C-9D85-4645-9A5F-AA280FFB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2C3C-9D85-4645-9A5F-AA280FFB9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AD9-299B-4B43-A214-B421FA5C8AB0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350D-8BCB-476D-BB9B-8645E8661721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29B562-4E97-472E-BC82-C601EA1ACEF0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D7B2-D4F2-4940-9366-C70778ADDD59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C37580-EEBC-4FAC-915C-63D50D94D3C9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1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61A6-2522-4B60-931F-D5A4144C5DB2}" type="datetime1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8897-22D4-4CE5-9202-32743F46C073}" type="datetime1">
              <a:rPr lang="en-US" smtClean="0"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B34B-9BA4-4BAE-A3B8-008471EDBF00}" type="datetime1">
              <a:rPr lang="en-US" smtClean="0"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A182-B7E9-4245-9331-5CD21AE15426}" type="datetime1">
              <a:rPr lang="en-US" smtClean="0"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F08B-37C6-4954-9DE8-5B9F279CB57D}" type="datetime1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DA198-26DB-4C6E-A24B-1AFFC5E13E4E}" type="datetime1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363354F-31D6-48A9-BBC3-738AE6D866C2}" type="datetime1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4AD5E71-5A05-428A-9F8F-097B9CA4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 Programming Language Workshop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Fall 2015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8927" y="6422853"/>
            <a:ext cx="946264" cy="365760"/>
          </a:xfrm>
        </p:spPr>
        <p:txBody>
          <a:bodyPr/>
          <a:lstStyle/>
          <a:p>
            <a:fld id="{A4AD5E71-5A05-428A-9F8F-097B9CA49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What we are going to do?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Linked Lists.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smtClean="0"/>
              <a:t>some functions on for Linked Lists in C.</a:t>
            </a:r>
          </a:p>
          <a:p>
            <a:r>
              <a:rPr lang="en-US" dirty="0" smtClean="0"/>
              <a:t>Functions we are going to implement: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node* 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 *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+mj-lt"/>
                <a:cs typeface="Courier New" panose="02070309020205020404" pitchFamily="49" charset="0"/>
              </a:rPr>
              <a:t>And more…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044" y="2011680"/>
            <a:ext cx="9784080" cy="4206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i="1" dirty="0" smtClean="0"/>
          </a:p>
          <a:p>
            <a:pPr marL="0" indent="0" algn="just">
              <a:buNone/>
            </a:pPr>
            <a:r>
              <a:rPr lang="en-US" sz="2400" i="1" dirty="0" smtClean="0"/>
              <a:t>“In computer science, a linked list is a data structure consisting of a group of nodes which together represent a sequence. Under the simplest form, each node is composed of data and a reference (in other words, a link) to the next node in the sequence. This structure allows for efficient insertion or removal of elements from any position in the sequence.”</a:t>
            </a:r>
          </a:p>
          <a:p>
            <a:pPr marL="0" indent="0" algn="just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							Wikipedia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59" y="5006954"/>
            <a:ext cx="38862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insert or removal of elements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Data </a:t>
            </a:r>
            <a:r>
              <a:rPr lang="en-US" dirty="0"/>
              <a:t>structures such as stacks and queues are easily executed with a linked </a:t>
            </a:r>
            <a:r>
              <a:rPr lang="en-US" dirty="0" smtClean="0"/>
              <a:t>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have a tendency to use more memory due to pointers requiring extra storage space</a:t>
            </a:r>
            <a:r>
              <a:rPr lang="en-US" dirty="0" smtClean="0"/>
              <a:t>.</a:t>
            </a:r>
          </a:p>
          <a:p>
            <a:r>
              <a:rPr lang="en-US" dirty="0"/>
              <a:t>Nodes in a linked list must be read in order from the beginning as linked lists are inherently sequential access.</a:t>
            </a:r>
          </a:p>
          <a:p>
            <a:r>
              <a:rPr lang="en-US" dirty="0"/>
              <a:t>Nodes are stored </a:t>
            </a:r>
            <a:r>
              <a:rPr lang="en-US" dirty="0" err="1" smtClean="0"/>
              <a:t>incontiguously</a:t>
            </a:r>
            <a:r>
              <a:rPr lang="en-US" dirty="0" smtClean="0"/>
              <a:t>, </a:t>
            </a:r>
            <a:r>
              <a:rPr lang="en-US" dirty="0"/>
              <a:t>greatly increasing the time required to access individual elements within the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source </a:t>
            </a:r>
            <a:r>
              <a:rPr lang="en-US" dirty="0" smtClean="0"/>
              <a:t>codes and (a lot more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 </a:t>
            </a:r>
            <a:r>
              <a:rPr lang="en-US" dirty="0" smtClean="0"/>
              <a:t>are available </a:t>
            </a:r>
            <a:r>
              <a:rPr lang="en-US" dirty="0"/>
              <a:t>on https://github.com/Tabrizian/DataStructures/blob/master/linked_list_one_way.cpp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76" y="2567268"/>
            <a:ext cx="1600200" cy="162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E71-5A05-428A-9F8F-097B9CA49947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16715" y="1675509"/>
            <a:ext cx="2135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THANKS 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10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547</TotalTime>
  <Words>247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Courier New</vt:lpstr>
      <vt:lpstr>Wingdings</vt:lpstr>
      <vt:lpstr>Banded</vt:lpstr>
      <vt:lpstr>C Programming Language Workshop </vt:lpstr>
      <vt:lpstr>What we are going to do?</vt:lpstr>
      <vt:lpstr>Linked List: Introduction</vt:lpstr>
      <vt:lpstr>Linked List: Pros</vt:lpstr>
      <vt:lpstr>Linked list: Cons</vt:lpstr>
      <vt:lpstr>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Iman Tabrizian</cp:lastModifiedBy>
  <cp:revision>77</cp:revision>
  <dcterms:created xsi:type="dcterms:W3CDTF">2015-12-08T16:15:35Z</dcterms:created>
  <dcterms:modified xsi:type="dcterms:W3CDTF">2015-12-23T23:17:32Z</dcterms:modified>
</cp:coreProperties>
</file>