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375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 Kazemi" initials="SK" lastIdx="1" clrIdx="0">
    <p:extLst>
      <p:ext uri="{19B8F6BF-5375-455C-9EA6-DF929625EA0E}">
        <p15:presenceInfo xmlns:p15="http://schemas.microsoft.com/office/powerpoint/2012/main" userId="dcdb5938009b2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738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88613-A1D6-496D-84A1-7ADA4915110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21EF-CF91-491F-A348-AD4CEC35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6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A6B-EE94-47F5-BD65-3C6B3EA6CD31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209A-5C87-42F2-8069-F6C9540D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596540"/>
            <a:ext cx="1038394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3429000"/>
            <a:ext cx="10799297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51E2-2309-45FF-B90D-78F778AAABB2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7CEE-4E6D-4D7D-9857-5DDD197E1813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AF8A-B752-4E7E-8273-0FC9C28113B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5BF6-B3C4-4FCD-8F03-4E5AB7EDEDD5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2273CEC3-7591-480F-865A-DC345338B069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3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374901"/>
            <a:ext cx="10791153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901951"/>
            <a:ext cx="10791153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A68B-25CE-4A16-8A87-8FD82AF11D79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295" y="527605"/>
            <a:ext cx="8958692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5" y="1596540"/>
            <a:ext cx="8958691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3057-D06D-41CC-8EC0-DE3D1F0CCDC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02A1-772F-484F-8098-BA4309674A98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640-0C55-4EE7-9040-B33625E8CD74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374901"/>
            <a:ext cx="11198367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901950"/>
            <a:ext cx="5397899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512771"/>
            <a:ext cx="5397897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82908"/>
            <a:ext cx="563354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512771"/>
            <a:ext cx="5633545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BA3-DDD8-4AE0-9654-EBD39D380DD4}" type="datetime1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F05C-1649-4640-B0D4-B6904671C040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65CB-F34A-4CE0-8935-5B3CBF1079BA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C6-F005-447C-A4DA-E6A93F9B8922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8431-11A8-4C24-BBED-39DBB13E78CA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4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647" y="1569245"/>
            <a:ext cx="5303903" cy="1527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Internet of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553" y="3333465"/>
            <a:ext cx="7006092" cy="3100589"/>
          </a:xfrm>
        </p:spPr>
        <p:txBody>
          <a:bodyPr>
            <a:normAutofit/>
          </a:bodyPr>
          <a:lstStyle/>
          <a:p>
            <a:pPr algn="ctr"/>
            <a:endParaRPr lang="en-US" b="1" dirty="0"/>
          </a:p>
          <a:p>
            <a:pPr algn="ctr"/>
            <a:r>
              <a:rPr lang="en-US" dirty="0" smtClean="0">
                <a:latin typeface="Comic Sans MS" panose="030F0702030302020204" pitchFamily="66" charset="0"/>
              </a:rPr>
              <a:t>Mehdi </a:t>
            </a:r>
            <a:r>
              <a:rPr lang="en-US" dirty="0" err="1" smtClean="0">
                <a:latin typeface="Comic Sans MS" panose="030F0702030302020204" pitchFamily="66" charset="0"/>
              </a:rPr>
              <a:t>Rasti</a:t>
            </a:r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dirty="0" err="1" smtClean="0">
                <a:latin typeface="Comic Sans MS" panose="030F0702030302020204" pitchFamily="66" charset="0"/>
              </a:rPr>
              <a:t>Amirkabir</a:t>
            </a:r>
            <a:r>
              <a:rPr lang="en-US" dirty="0" smtClean="0">
                <a:latin typeface="Comic Sans MS" panose="030F0702030302020204" pitchFamily="66" charset="0"/>
              </a:rPr>
              <a:t> University of Technology</a:t>
            </a:r>
          </a:p>
          <a:p>
            <a:pPr algn="ctr"/>
            <a:endParaRPr lang="en-US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S</a:t>
            </a:r>
            <a:r>
              <a:rPr lang="en-US" sz="2400" dirty="0" smtClean="0">
                <a:latin typeface="Comic Sans MS" panose="030F0702030302020204" pitchFamily="66" charset="0"/>
              </a:rPr>
              <a:t>pring-2020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altLang="fa-IR" b="1" dirty="0"/>
              <a:t>Lecture 0 Outline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901951"/>
            <a:ext cx="10791153" cy="4819525"/>
          </a:xfrm>
        </p:spPr>
        <p:txBody>
          <a:bodyPr>
            <a:normAutofit/>
          </a:bodyPr>
          <a:lstStyle/>
          <a:p>
            <a:pPr marL="438150" indent="-381000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  <a:p>
            <a:pPr marL="438150" indent="-381000">
              <a:lnSpc>
                <a:spcPct val="150000"/>
              </a:lnSpc>
              <a:buBlip>
                <a:blip r:embed="rId3"/>
              </a:buBlip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Books and References</a:t>
            </a:r>
          </a:p>
          <a:p>
            <a:pPr marL="438150" indent="-381000">
              <a:lnSpc>
                <a:spcPct val="150000"/>
              </a:lnSpc>
              <a:buBlip>
                <a:blip r:embed="rId3"/>
              </a:buBlip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38150" indent="-381000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Grading System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altLang="fa-IR" b="1" dirty="0"/>
              <a:t>Course Syllabus</a:t>
            </a:r>
            <a:r>
              <a:rPr lang="en-US" b="1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altLang="fa-IR" dirty="0"/>
              <a:t>Grading Policy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"/>
              </a:lnSpc>
              <a:defRPr/>
            </a:pPr>
            <a:endParaRPr lang="en-US" sz="2000" dirty="0"/>
          </a:p>
          <a:p>
            <a:pPr marL="438150" lvl="1" indent="-381000">
              <a:lnSpc>
                <a:spcPct val="150000"/>
              </a:lnSpc>
              <a:buClr>
                <a:schemeClr val="bg2"/>
              </a:buClr>
              <a:buBlip>
                <a:blip r:embed="rId3"/>
              </a:buBlip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30 %  to 40%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Homework and Projects</a:t>
            </a:r>
          </a:p>
          <a:p>
            <a:pPr marL="438150" lvl="1" indent="-381000">
              <a:lnSpc>
                <a:spcPct val="150000"/>
              </a:lnSpc>
              <a:buClr>
                <a:schemeClr val="bg2"/>
              </a:buClr>
              <a:buBlip>
                <a:blip r:embed="rId3"/>
              </a:buBlip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38150" lvl="1" indent="-381000">
              <a:lnSpc>
                <a:spcPct val="150000"/>
              </a:lnSpc>
              <a:buClr>
                <a:schemeClr val="bg2"/>
              </a:buClr>
              <a:buBlip>
                <a:blip r:embed="rId3"/>
              </a:buBlip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30 % Midterm Exam</a:t>
            </a:r>
          </a:p>
          <a:p>
            <a:pPr marL="438150" lvl="1" indent="-381000">
              <a:lnSpc>
                <a:spcPct val="150000"/>
              </a:lnSpc>
              <a:buClr>
                <a:schemeClr val="bg2"/>
              </a:buClr>
              <a:buBlip>
                <a:blip r:embed="rId3"/>
              </a:buBlip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38150" lvl="1" indent="-381000">
              <a:lnSpc>
                <a:spcPct val="150000"/>
              </a:lnSpc>
              <a:buClr>
                <a:schemeClr val="bg2"/>
              </a:buClr>
              <a:buBlip>
                <a:blip r:embed="rId3"/>
              </a:buBlip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40% Final Exam (the whole materials)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74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4D1148-F6B9-4B48-9394-9C0D0778EF7D}" vid="{BA70EDF9-374D-4B51-AE0D-8ED78ACEA1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4379</TotalTime>
  <Words>52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Comic Sans MS</vt:lpstr>
      <vt:lpstr>Times New Roman</vt:lpstr>
      <vt:lpstr>Theme2</vt:lpstr>
      <vt:lpstr>Internet of Things</vt:lpstr>
      <vt:lpstr>Lecture 0 Outline </vt:lpstr>
      <vt:lpstr>Course Syllabus </vt:lpstr>
      <vt:lpstr>Grading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Shiva Kazemi</dc:creator>
  <cp:lastModifiedBy>mehdi</cp:lastModifiedBy>
  <cp:revision>378</cp:revision>
  <dcterms:created xsi:type="dcterms:W3CDTF">2019-12-10T09:27:43Z</dcterms:created>
  <dcterms:modified xsi:type="dcterms:W3CDTF">2020-02-09T07:41:24Z</dcterms:modified>
</cp:coreProperties>
</file>