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081C7-AE54-3A43-A3DF-B7D3C08CE38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>
        <p:scale>
          <a:sx n="95" d="100"/>
          <a:sy n="95" d="100"/>
        </p:scale>
        <p:origin x="1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E078-DBAE-8F43-8ED3-710E222E0ADE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9853-B1BF-9645-B804-7431A470E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YouTube </a:t>
            </a:r>
            <a:br>
              <a:rPr lang="en-US" altLang="zh-CN" b="1" dirty="0" smtClean="0"/>
            </a:br>
            <a:r>
              <a:rPr lang="en-US" altLang="zh-CN" b="1" dirty="0" smtClean="0"/>
              <a:t>Trending </a:t>
            </a:r>
            <a:r>
              <a:rPr lang="en-US" altLang="zh-CN" b="1" dirty="0" smtClean="0"/>
              <a:t>Videos </a:t>
            </a:r>
            <a:r>
              <a:rPr lang="en-US" altLang="zh-CN" b="1" dirty="0" smtClean="0"/>
              <a:t>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BU-MSSP</a:t>
            </a:r>
          </a:p>
          <a:p>
            <a:r>
              <a:rPr lang="en-US" b="1" dirty="0" err="1" smtClean="0"/>
              <a:t>Yifeng</a:t>
            </a:r>
            <a:r>
              <a:rPr lang="en-US" b="1" dirty="0" smtClean="0"/>
              <a:t> Luo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371600" y="-806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3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177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Rockwell</vt:lpstr>
      <vt:lpstr>Wingdings</vt:lpstr>
      <vt:lpstr>宋体</vt:lpstr>
      <vt:lpstr>Atlas</vt:lpstr>
      <vt:lpstr>YouTube  Trending Videos Analysis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 Trending Video Analysis</dc:title>
  <dc:creator>Microsoft Office User</dc:creator>
  <cp:lastModifiedBy>Microsoft Office User</cp:lastModifiedBy>
  <cp:revision>9</cp:revision>
  <dcterms:created xsi:type="dcterms:W3CDTF">2018-12-18T17:44:48Z</dcterms:created>
  <dcterms:modified xsi:type="dcterms:W3CDTF">2018-12-18T21:12:28Z</dcterms:modified>
</cp:coreProperties>
</file>