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65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13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70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187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986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905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202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758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346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693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88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16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45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49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4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533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46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8E1DB7-D69C-4E37-BE24-5D59094B2485}" type="datetimeFigureOut">
              <a:rPr lang="ro-RO" smtClean="0"/>
              <a:t>24.10.2022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FE8AE6-5DE4-4B24-A73F-1E8EEE0C50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637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14406C21-14C0-42EB-9CD3-283AB6CD8E0D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9912EBF-66F8-4991-BA65-71A8C7A3D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44" b="78913"/>
          <a:stretch/>
        </p:blipFill>
        <p:spPr>
          <a:xfrm>
            <a:off x="218295" y="2732052"/>
            <a:ext cx="11755410" cy="895442"/>
          </a:xfrm>
          <a:prstGeom prst="rect">
            <a:avLst/>
          </a:prstGeom>
          <a:noFill/>
        </p:spPr>
      </p:pic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464E88A2-B86D-406F-81A8-CE610C5B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57808" r="44379" b="30268"/>
          <a:stretch/>
        </p:blipFill>
        <p:spPr>
          <a:xfrm>
            <a:off x="412298" y="3627494"/>
            <a:ext cx="7010120" cy="5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4ABF5B82-5F1E-4D53-943F-5CCF1A76BAFC}"/>
              </a:ext>
            </a:extLst>
          </p:cNvPr>
          <p:cNvSpPr txBox="1"/>
          <p:nvPr/>
        </p:nvSpPr>
        <p:spPr>
          <a:xfrm>
            <a:off x="7601759" y="922930"/>
            <a:ext cx="3941311" cy="2083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Theoretical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077FD-BD67-4AC2-A81C-CA59D346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014" y="823184"/>
            <a:ext cx="7042745" cy="521163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27F9C999-6394-4099-B01A-B11DDF3D62CB}"/>
              </a:ext>
            </a:extLst>
          </p:cNvPr>
          <p:cNvSpPr txBox="1"/>
          <p:nvPr/>
        </p:nvSpPr>
        <p:spPr>
          <a:xfrm>
            <a:off x="7650823" y="3429000"/>
            <a:ext cx="454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i="1" u="sng" dirty="0">
                <a:latin typeface="Arial Black" panose="020B0A04020102020204" pitchFamily="34" charset="0"/>
              </a:rPr>
              <a:t>Linear</a:t>
            </a:r>
            <a:r>
              <a:rPr lang="ro-RO" sz="3200" i="1" dirty="0">
                <a:latin typeface="Arial Black" panose="020B0A04020102020204" pitchFamily="34" charset="0"/>
              </a:rPr>
              <a:t> </a:t>
            </a:r>
            <a:r>
              <a:rPr lang="ro-RO" sz="3200" i="1" u="sng" dirty="0" err="1">
                <a:latin typeface="Arial Black" panose="020B0A04020102020204" pitchFamily="34" charset="0"/>
              </a:rPr>
              <a:t>resolution</a:t>
            </a:r>
            <a:endParaRPr lang="ro-RO" sz="32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38">
            <a:extLst>
              <a:ext uri="{FF2B5EF4-FFF2-40B4-BE49-F238E27FC236}">
                <a16:creationId xmlns:a16="http://schemas.microsoft.com/office/drawing/2014/main" id="{70555480-0B5E-44A9-B12F-2AE89E22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CA1F09-F89B-4143-936E-A46D5611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9ECDAF-CD14-4DCD-A496-86E1EA17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80" y="444948"/>
            <a:ext cx="5935135" cy="576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452846A-6592-4115-A115-BA735CEB4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6612C5B-481E-49F0-BAD4-EAACF18D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480061"/>
            <a:ext cx="5935135" cy="58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1007C5EA-3793-4EE6-A67E-0523750E0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05" b="34355"/>
          <a:stretch/>
        </p:blipFill>
        <p:spPr>
          <a:xfrm>
            <a:off x="585627" y="852665"/>
            <a:ext cx="5179390" cy="650033"/>
          </a:xfrm>
          <a:prstGeom prst="rect">
            <a:avLst/>
          </a:prstGeom>
        </p:spPr>
      </p:pic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8785B698-77A1-4361-B943-CABA322BF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57808" r="82500" b="31973"/>
          <a:stretch/>
        </p:blipFill>
        <p:spPr>
          <a:xfrm>
            <a:off x="1501359" y="298668"/>
            <a:ext cx="2187063" cy="471894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1B85476-89CD-4319-B159-6F9300EE9877}"/>
              </a:ext>
            </a:extLst>
          </p:cNvPr>
          <p:cNvSpPr txBox="1"/>
          <p:nvPr/>
        </p:nvSpPr>
        <p:spPr>
          <a:xfrm>
            <a:off x="3688422" y="349949"/>
            <a:ext cx="597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  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               C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</a:t>
            </a:r>
          </a:p>
        </p:txBody>
      </p:sp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1DB496C5-166A-4644-935F-BF18B3502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3" t="57808" r="73162" b="30638"/>
          <a:stretch/>
        </p:blipFill>
        <p:spPr>
          <a:xfrm>
            <a:off x="4274049" y="267845"/>
            <a:ext cx="1232899" cy="533539"/>
          </a:xfrm>
          <a:prstGeom prst="rect">
            <a:avLst/>
          </a:prstGeom>
        </p:spPr>
      </p:pic>
      <p:pic>
        <p:nvPicPr>
          <p:cNvPr id="11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B29E1883-4688-4839-A645-74B85710EE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7" t="57808" r="54863" b="31305"/>
          <a:stretch/>
        </p:blipFill>
        <p:spPr>
          <a:xfrm>
            <a:off x="6092575" y="283256"/>
            <a:ext cx="2325384" cy="502716"/>
          </a:xfrm>
          <a:prstGeom prst="rect">
            <a:avLst/>
          </a:prstGeom>
        </p:spPr>
      </p:pic>
      <p:pic>
        <p:nvPicPr>
          <p:cNvPr id="12" name="Imagine 11" descr="O imagine care conține text&#10;&#10;Descriere generată automat">
            <a:extLst>
              <a:ext uri="{FF2B5EF4-FFF2-40B4-BE49-F238E27FC236}">
                <a16:creationId xmlns:a16="http://schemas.microsoft.com/office/drawing/2014/main" id="{76DC2B50-748B-49EA-9AE4-B35DC9AC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0" t="57808" r="44379" b="28747"/>
          <a:stretch/>
        </p:blipFill>
        <p:spPr>
          <a:xfrm>
            <a:off x="8961964" y="283256"/>
            <a:ext cx="1412036" cy="620871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88C88419-835B-47DC-9F46-9BBAFEF9ADC4}"/>
              </a:ext>
            </a:extLst>
          </p:cNvPr>
          <p:cNvSpPr txBox="1"/>
          <p:nvPr/>
        </p:nvSpPr>
        <p:spPr>
          <a:xfrm>
            <a:off x="132295" y="2729858"/>
            <a:ext cx="416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C1=top </a:t>
            </a:r>
            <a:r>
              <a:rPr lang="ro-RO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ro-R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563F21F7-DF6D-4786-B98E-057B1EEFBC3F}"/>
              </a:ext>
            </a:extLst>
          </p:cNvPr>
          <p:cNvSpPr txBox="1"/>
          <p:nvPr/>
        </p:nvSpPr>
        <p:spPr>
          <a:xfrm>
            <a:off x="3145583" y="1446569"/>
            <a:ext cx="42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C1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88A23E43-5458-44B8-A8E5-A1ED48A975B0}"/>
              </a:ext>
            </a:extLst>
          </p:cNvPr>
          <p:cNvSpPr txBox="1"/>
          <p:nvPr/>
        </p:nvSpPr>
        <p:spPr>
          <a:xfrm>
            <a:off x="3257036" y="1725626"/>
            <a:ext cx="416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┐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8DE2CC5F-DE30-432D-99A8-7F895DA83093}"/>
              </a:ext>
            </a:extLst>
          </p:cNvPr>
          <p:cNvSpPr/>
          <p:nvPr/>
        </p:nvSpPr>
        <p:spPr>
          <a:xfrm>
            <a:off x="3324113" y="3297494"/>
            <a:ext cx="549004" cy="44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038DE7E5-B480-4650-8D00-40F344D044D4}"/>
              </a:ext>
            </a:extLst>
          </p:cNvPr>
          <p:cNvSpPr txBox="1"/>
          <p:nvPr/>
        </p:nvSpPr>
        <p:spPr>
          <a:xfrm>
            <a:off x="3371011" y="3297494"/>
            <a:ext cx="7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097F242-6D45-4E88-A48D-79AAD9E4C2AA}"/>
              </a:ext>
            </a:extLst>
          </p:cNvPr>
          <p:cNvSpPr txBox="1"/>
          <p:nvPr/>
        </p:nvSpPr>
        <p:spPr>
          <a:xfrm>
            <a:off x="4220340" y="3257404"/>
            <a:ext cx="1488421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739EFA1F-2091-46A6-9626-87CD23CD276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98615" y="3739283"/>
            <a:ext cx="0" cy="25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FAD7B218-B1B3-4887-A241-1AC0335FD0A3}"/>
              </a:ext>
            </a:extLst>
          </p:cNvPr>
          <p:cNvCxnSpPr>
            <a:cxnSpLocks/>
          </p:cNvCxnSpPr>
          <p:nvPr/>
        </p:nvCxnSpPr>
        <p:spPr>
          <a:xfrm flipH="1">
            <a:off x="4115223" y="3666826"/>
            <a:ext cx="826406" cy="33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tăText 23">
            <a:extLst>
              <a:ext uri="{FF2B5EF4-FFF2-40B4-BE49-F238E27FC236}">
                <a16:creationId xmlns:a16="http://schemas.microsoft.com/office/drawing/2014/main" id="{E7FE724F-5DD1-49CB-BCF0-C31F75CD18D9}"/>
              </a:ext>
            </a:extLst>
          </p:cNvPr>
          <p:cNvSpPr txBox="1"/>
          <p:nvPr/>
        </p:nvSpPr>
        <p:spPr>
          <a:xfrm>
            <a:off x="3371011" y="4036158"/>
            <a:ext cx="5919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DA22265A-C63C-400E-99D6-C3D8AAD23197}"/>
              </a:ext>
            </a:extLst>
          </p:cNvPr>
          <p:cNvSpPr txBox="1"/>
          <p:nvPr/>
        </p:nvSpPr>
        <p:spPr>
          <a:xfrm>
            <a:off x="4665682" y="6478927"/>
            <a:ext cx="219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CE39D715-5F12-4937-A8D7-427D9010AD04}"/>
              </a:ext>
            </a:extLst>
          </p:cNvPr>
          <p:cNvSpPr txBox="1"/>
          <p:nvPr/>
        </p:nvSpPr>
        <p:spPr>
          <a:xfrm>
            <a:off x="7443675" y="1241617"/>
            <a:ext cx="344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F8A4612C-27A2-4643-894D-61994ED308F9}"/>
              </a:ext>
            </a:extLst>
          </p:cNvPr>
          <p:cNvSpPr txBox="1"/>
          <p:nvPr/>
        </p:nvSpPr>
        <p:spPr>
          <a:xfrm>
            <a:off x="7448732" y="1554787"/>
            <a:ext cx="344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)=p</a:t>
            </a:r>
          </a:p>
        </p:txBody>
      </p:sp>
      <p:sp>
        <p:nvSpPr>
          <p:cNvPr id="29" name="Dreptunghi 28">
            <a:extLst>
              <a:ext uri="{FF2B5EF4-FFF2-40B4-BE49-F238E27FC236}">
                <a16:creationId xmlns:a16="http://schemas.microsoft.com/office/drawing/2014/main" id="{52B1E043-08DC-433F-A06F-3321A0D8CE61}"/>
              </a:ext>
            </a:extLst>
          </p:cNvPr>
          <p:cNvSpPr/>
          <p:nvPr/>
        </p:nvSpPr>
        <p:spPr>
          <a:xfrm>
            <a:off x="7368326" y="3234680"/>
            <a:ext cx="670720" cy="409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EACDC417-4828-4A30-81C7-490C5E6A03CC}"/>
              </a:ext>
            </a:extLst>
          </p:cNvPr>
          <p:cNvSpPr txBox="1"/>
          <p:nvPr/>
        </p:nvSpPr>
        <p:spPr>
          <a:xfrm>
            <a:off x="7413897" y="3223908"/>
            <a:ext cx="7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E805A7DA-094C-42ED-8876-CAAC040319CC}"/>
              </a:ext>
            </a:extLst>
          </p:cNvPr>
          <p:cNvSpPr txBox="1"/>
          <p:nvPr/>
        </p:nvSpPr>
        <p:spPr>
          <a:xfrm>
            <a:off x="8330289" y="3198421"/>
            <a:ext cx="1488421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ector drept cu săgeată 31">
            <a:extLst>
              <a:ext uri="{FF2B5EF4-FFF2-40B4-BE49-F238E27FC236}">
                <a16:creationId xmlns:a16="http://schemas.microsoft.com/office/drawing/2014/main" id="{AD9E6450-16CA-4803-8E53-4D251472F3C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03686" y="3644214"/>
            <a:ext cx="60858" cy="39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A9E5ABA9-50A7-4A19-9E6E-F89A679A399C}"/>
              </a:ext>
            </a:extLst>
          </p:cNvPr>
          <p:cNvCxnSpPr>
            <a:cxnSpLocks/>
          </p:cNvCxnSpPr>
          <p:nvPr/>
        </p:nvCxnSpPr>
        <p:spPr>
          <a:xfrm flipH="1">
            <a:off x="7962901" y="3578493"/>
            <a:ext cx="1022941" cy="43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setăText 35">
            <a:extLst>
              <a:ext uri="{FF2B5EF4-FFF2-40B4-BE49-F238E27FC236}">
                <a16:creationId xmlns:a16="http://schemas.microsoft.com/office/drawing/2014/main" id="{5D7B00DF-EFCC-4DD5-9DFC-ABD6150F71D1}"/>
              </a:ext>
            </a:extLst>
          </p:cNvPr>
          <p:cNvSpPr txBox="1"/>
          <p:nvPr/>
        </p:nvSpPr>
        <p:spPr>
          <a:xfrm>
            <a:off x="7490042" y="4060784"/>
            <a:ext cx="5919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asetăText 36">
            <a:extLst>
              <a:ext uri="{FF2B5EF4-FFF2-40B4-BE49-F238E27FC236}">
                <a16:creationId xmlns:a16="http://schemas.microsoft.com/office/drawing/2014/main" id="{3462FAF9-3A60-44D0-9CC2-011C6B1D7448}"/>
              </a:ext>
            </a:extLst>
          </p:cNvPr>
          <p:cNvSpPr txBox="1"/>
          <p:nvPr/>
        </p:nvSpPr>
        <p:spPr>
          <a:xfrm>
            <a:off x="8446204" y="4051246"/>
            <a:ext cx="5919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9538090D-373B-43F3-908D-9F32C8D2149B}"/>
              </a:ext>
            </a:extLst>
          </p:cNvPr>
          <p:cNvCxnSpPr>
            <a:cxnSpLocks/>
          </p:cNvCxnSpPr>
          <p:nvPr/>
        </p:nvCxnSpPr>
        <p:spPr>
          <a:xfrm>
            <a:off x="7786754" y="4451521"/>
            <a:ext cx="4553" cy="39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01497BF1-6C8A-43B9-B455-A2103006E6DE}"/>
              </a:ext>
            </a:extLst>
          </p:cNvPr>
          <p:cNvCxnSpPr>
            <a:cxnSpLocks/>
          </p:cNvCxnSpPr>
          <p:nvPr/>
        </p:nvCxnSpPr>
        <p:spPr>
          <a:xfrm flipH="1">
            <a:off x="7962901" y="4400470"/>
            <a:ext cx="1083799" cy="44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setăText 43">
            <a:extLst>
              <a:ext uri="{FF2B5EF4-FFF2-40B4-BE49-F238E27FC236}">
                <a16:creationId xmlns:a16="http://schemas.microsoft.com/office/drawing/2014/main" id="{7319B3A0-689D-49F4-B93A-1A6121F38BEF}"/>
              </a:ext>
            </a:extLst>
          </p:cNvPr>
          <p:cNvSpPr txBox="1"/>
          <p:nvPr/>
        </p:nvSpPr>
        <p:spPr>
          <a:xfrm>
            <a:off x="7418070" y="1875611"/>
            <a:ext cx="3945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┐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Resq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(C9,C3)=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(C10,C2)= ┐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 =C9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C75A86B8-B708-4DDD-B09A-417E2386BD68}"/>
              </a:ext>
            </a:extLst>
          </p:cNvPr>
          <p:cNvSpPr txBox="1"/>
          <p:nvPr/>
        </p:nvSpPr>
        <p:spPr>
          <a:xfrm>
            <a:off x="7547457" y="4864042"/>
            <a:ext cx="107924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C9</a:t>
            </a:r>
          </a:p>
        </p:txBody>
      </p:sp>
      <p:sp>
        <p:nvSpPr>
          <p:cNvPr id="58" name="CasetăText 57">
            <a:extLst>
              <a:ext uri="{FF2B5EF4-FFF2-40B4-BE49-F238E27FC236}">
                <a16:creationId xmlns:a16="http://schemas.microsoft.com/office/drawing/2014/main" id="{D37F9EE8-F04B-4A5D-8D8F-E0519D1C5188}"/>
              </a:ext>
            </a:extLst>
          </p:cNvPr>
          <p:cNvSpPr txBox="1"/>
          <p:nvPr/>
        </p:nvSpPr>
        <p:spPr>
          <a:xfrm>
            <a:off x="3257036" y="2006992"/>
            <a:ext cx="344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┐q V ┐r</a:t>
            </a:r>
          </a:p>
        </p:txBody>
      </p:sp>
      <p:sp>
        <p:nvSpPr>
          <p:cNvPr id="59" name="CasetăText 58">
            <a:extLst>
              <a:ext uri="{FF2B5EF4-FFF2-40B4-BE49-F238E27FC236}">
                <a16:creationId xmlns:a16="http://schemas.microsoft.com/office/drawing/2014/main" id="{C9911BCC-7C20-40FD-8844-E4AC167F19A8}"/>
              </a:ext>
            </a:extLst>
          </p:cNvPr>
          <p:cNvSpPr txBox="1"/>
          <p:nvPr/>
        </p:nvSpPr>
        <p:spPr>
          <a:xfrm>
            <a:off x="3226295" y="2229920"/>
            <a:ext cx="445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o-R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 ┐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11F11A24-C7DF-489D-91CE-EE317664F9C9}"/>
              </a:ext>
            </a:extLst>
          </p:cNvPr>
          <p:cNvSpPr txBox="1"/>
          <p:nvPr/>
        </p:nvSpPr>
        <p:spPr>
          <a:xfrm>
            <a:off x="4189878" y="4038898"/>
            <a:ext cx="59192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Conector drept cu săgeată 62">
            <a:extLst>
              <a:ext uri="{FF2B5EF4-FFF2-40B4-BE49-F238E27FC236}">
                <a16:creationId xmlns:a16="http://schemas.microsoft.com/office/drawing/2014/main" id="{010CF26E-F87D-485B-AB36-3CE864DA386D}"/>
              </a:ext>
            </a:extLst>
          </p:cNvPr>
          <p:cNvCxnSpPr>
            <a:cxnSpLocks/>
          </p:cNvCxnSpPr>
          <p:nvPr/>
        </p:nvCxnSpPr>
        <p:spPr>
          <a:xfrm>
            <a:off x="3410618" y="4433861"/>
            <a:ext cx="60858" cy="39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rept cu săgeată 63">
            <a:extLst>
              <a:ext uri="{FF2B5EF4-FFF2-40B4-BE49-F238E27FC236}">
                <a16:creationId xmlns:a16="http://schemas.microsoft.com/office/drawing/2014/main" id="{4DC6D5E8-11FD-4716-AB8A-2CAFA386A06F}"/>
              </a:ext>
            </a:extLst>
          </p:cNvPr>
          <p:cNvCxnSpPr>
            <a:cxnSpLocks/>
          </p:cNvCxnSpPr>
          <p:nvPr/>
        </p:nvCxnSpPr>
        <p:spPr>
          <a:xfrm flipH="1">
            <a:off x="3669833" y="4368140"/>
            <a:ext cx="1022941" cy="43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setăText 64">
            <a:extLst>
              <a:ext uri="{FF2B5EF4-FFF2-40B4-BE49-F238E27FC236}">
                <a16:creationId xmlns:a16="http://schemas.microsoft.com/office/drawing/2014/main" id="{B22192BB-5F86-4385-8363-31A49FBD9687}"/>
              </a:ext>
            </a:extLst>
          </p:cNvPr>
          <p:cNvSpPr txBox="1"/>
          <p:nvPr/>
        </p:nvSpPr>
        <p:spPr>
          <a:xfrm>
            <a:off x="3371011" y="4879888"/>
            <a:ext cx="5873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8CDEF9CF-3D82-490C-BE98-29E48F6A3238}"/>
              </a:ext>
            </a:extLst>
          </p:cNvPr>
          <p:cNvSpPr txBox="1"/>
          <p:nvPr/>
        </p:nvSpPr>
        <p:spPr>
          <a:xfrm>
            <a:off x="4239845" y="4879888"/>
            <a:ext cx="5873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CasetăText 66">
            <a:extLst>
              <a:ext uri="{FF2B5EF4-FFF2-40B4-BE49-F238E27FC236}">
                <a16:creationId xmlns:a16="http://schemas.microsoft.com/office/drawing/2014/main" id="{52027DFB-3209-46AB-B8B3-34AAA077028B}"/>
              </a:ext>
            </a:extLst>
          </p:cNvPr>
          <p:cNvSpPr txBox="1"/>
          <p:nvPr/>
        </p:nvSpPr>
        <p:spPr>
          <a:xfrm>
            <a:off x="3441047" y="5710956"/>
            <a:ext cx="587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drept cu săgeată 67">
            <a:extLst>
              <a:ext uri="{FF2B5EF4-FFF2-40B4-BE49-F238E27FC236}">
                <a16:creationId xmlns:a16="http://schemas.microsoft.com/office/drawing/2014/main" id="{4382EFAA-5117-44EA-BC2A-D3230EE2C447}"/>
              </a:ext>
            </a:extLst>
          </p:cNvPr>
          <p:cNvCxnSpPr>
            <a:cxnSpLocks/>
          </p:cNvCxnSpPr>
          <p:nvPr/>
        </p:nvCxnSpPr>
        <p:spPr>
          <a:xfrm>
            <a:off x="3499644" y="5286422"/>
            <a:ext cx="60858" cy="39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rept cu săgeată 68">
            <a:extLst>
              <a:ext uri="{FF2B5EF4-FFF2-40B4-BE49-F238E27FC236}">
                <a16:creationId xmlns:a16="http://schemas.microsoft.com/office/drawing/2014/main" id="{E0A2C99D-3AF3-4B3D-9CF3-9C7E99755492}"/>
              </a:ext>
            </a:extLst>
          </p:cNvPr>
          <p:cNvCxnSpPr>
            <a:cxnSpLocks/>
          </p:cNvCxnSpPr>
          <p:nvPr/>
        </p:nvCxnSpPr>
        <p:spPr>
          <a:xfrm flipH="1">
            <a:off x="3758859" y="5220701"/>
            <a:ext cx="1022941" cy="43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setăText 69">
            <a:extLst>
              <a:ext uri="{FF2B5EF4-FFF2-40B4-BE49-F238E27FC236}">
                <a16:creationId xmlns:a16="http://schemas.microsoft.com/office/drawing/2014/main" id="{A9DBB207-5A3C-45D0-8BF8-E5BEB59816E5}"/>
              </a:ext>
            </a:extLst>
          </p:cNvPr>
          <p:cNvSpPr txBox="1"/>
          <p:nvPr/>
        </p:nvSpPr>
        <p:spPr>
          <a:xfrm>
            <a:off x="3226295" y="2526843"/>
            <a:ext cx="347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C7=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Resq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(C6,C3)=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┐r=C5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asetăText 70">
            <a:extLst>
              <a:ext uri="{FF2B5EF4-FFF2-40B4-BE49-F238E27FC236}">
                <a16:creationId xmlns:a16="http://schemas.microsoft.com/office/drawing/2014/main" id="{0A0ADC4A-7F09-4BD8-B8CB-9F43EC0E3B58}"/>
              </a:ext>
            </a:extLst>
          </p:cNvPr>
          <p:cNvSpPr txBox="1"/>
          <p:nvPr/>
        </p:nvSpPr>
        <p:spPr>
          <a:xfrm>
            <a:off x="4399089" y="5699618"/>
            <a:ext cx="5873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drept cu săgeată 71">
            <a:extLst>
              <a:ext uri="{FF2B5EF4-FFF2-40B4-BE49-F238E27FC236}">
                <a16:creationId xmlns:a16="http://schemas.microsoft.com/office/drawing/2014/main" id="{50D0A56D-06FA-4BCF-B181-E812E584B0F3}"/>
              </a:ext>
            </a:extLst>
          </p:cNvPr>
          <p:cNvCxnSpPr>
            <a:cxnSpLocks/>
          </p:cNvCxnSpPr>
          <p:nvPr/>
        </p:nvCxnSpPr>
        <p:spPr>
          <a:xfrm>
            <a:off x="3658888" y="6106152"/>
            <a:ext cx="60858" cy="39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drept cu săgeată 72">
            <a:extLst>
              <a:ext uri="{FF2B5EF4-FFF2-40B4-BE49-F238E27FC236}">
                <a16:creationId xmlns:a16="http://schemas.microsoft.com/office/drawing/2014/main" id="{1F1ED7AF-AE4D-4A05-9B06-4B812642F4E8}"/>
              </a:ext>
            </a:extLst>
          </p:cNvPr>
          <p:cNvCxnSpPr>
            <a:cxnSpLocks/>
          </p:cNvCxnSpPr>
          <p:nvPr/>
        </p:nvCxnSpPr>
        <p:spPr>
          <a:xfrm flipH="1">
            <a:off x="3918103" y="6040431"/>
            <a:ext cx="1022941" cy="43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tăText 79">
            <a:extLst>
              <a:ext uri="{FF2B5EF4-FFF2-40B4-BE49-F238E27FC236}">
                <a16:creationId xmlns:a16="http://schemas.microsoft.com/office/drawing/2014/main" id="{1B22F284-6AAC-43A4-B9AD-F38F01EEDFB2}"/>
              </a:ext>
            </a:extLst>
          </p:cNvPr>
          <p:cNvSpPr txBox="1"/>
          <p:nvPr/>
        </p:nvSpPr>
        <p:spPr>
          <a:xfrm>
            <a:off x="3554870" y="6469823"/>
            <a:ext cx="10229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D6B3ED4C-3B89-460C-87C6-4DF797ED0399}"/>
              </a:ext>
            </a:extLst>
          </p:cNvPr>
          <p:cNvSpPr txBox="1"/>
          <p:nvPr/>
        </p:nvSpPr>
        <p:spPr>
          <a:xfrm>
            <a:off x="7703686" y="5558319"/>
            <a:ext cx="71427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C10</a:t>
            </a:r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AEFEA929-7E81-4943-B206-E66CD79CCBB3}"/>
              </a:ext>
            </a:extLst>
          </p:cNvPr>
          <p:cNvSpPr txBox="1"/>
          <p:nvPr/>
        </p:nvSpPr>
        <p:spPr>
          <a:xfrm>
            <a:off x="8953709" y="4857627"/>
            <a:ext cx="71427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C2</a:t>
            </a:r>
          </a:p>
        </p:txBody>
      </p:sp>
      <p:cxnSp>
        <p:nvCxnSpPr>
          <p:cNvPr id="4" name="Conector drept cu săgeată 3">
            <a:extLst>
              <a:ext uri="{FF2B5EF4-FFF2-40B4-BE49-F238E27FC236}">
                <a16:creationId xmlns:a16="http://schemas.microsoft.com/office/drawing/2014/main" id="{EB9DFB40-17E8-42F2-BD72-80DA54F39BEF}"/>
              </a:ext>
            </a:extLst>
          </p:cNvPr>
          <p:cNvCxnSpPr/>
          <p:nvPr/>
        </p:nvCxnSpPr>
        <p:spPr>
          <a:xfrm>
            <a:off x="7786003" y="5233374"/>
            <a:ext cx="0" cy="32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275A85F2-6D87-4F53-98CD-BC18305E3B7F}"/>
              </a:ext>
            </a:extLst>
          </p:cNvPr>
          <p:cNvCxnSpPr>
            <a:stCxn id="48" idx="2"/>
            <a:endCxn id="2" idx="0"/>
          </p:cNvCxnSpPr>
          <p:nvPr/>
        </p:nvCxnSpPr>
        <p:spPr>
          <a:xfrm flipH="1">
            <a:off x="8060823" y="5226959"/>
            <a:ext cx="1250023" cy="33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tăText 18">
            <a:extLst>
              <a:ext uri="{FF2B5EF4-FFF2-40B4-BE49-F238E27FC236}">
                <a16:creationId xmlns:a16="http://schemas.microsoft.com/office/drawing/2014/main" id="{4371FCC8-B6D4-40E0-9C3E-1A4281883FBB}"/>
              </a:ext>
            </a:extLst>
          </p:cNvPr>
          <p:cNvSpPr txBox="1"/>
          <p:nvPr/>
        </p:nvSpPr>
        <p:spPr>
          <a:xfrm>
            <a:off x="8924984" y="5484656"/>
            <a:ext cx="587369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C3</a:t>
            </a:r>
          </a:p>
        </p:txBody>
      </p:sp>
      <p:sp>
        <p:nvSpPr>
          <p:cNvPr id="54" name="CasetăText 53">
            <a:extLst>
              <a:ext uri="{FF2B5EF4-FFF2-40B4-BE49-F238E27FC236}">
                <a16:creationId xmlns:a16="http://schemas.microsoft.com/office/drawing/2014/main" id="{245A909C-BE7D-47BE-AB0D-E4DED9D81A7A}"/>
              </a:ext>
            </a:extLst>
          </p:cNvPr>
          <p:cNvSpPr txBox="1"/>
          <p:nvPr/>
        </p:nvSpPr>
        <p:spPr>
          <a:xfrm>
            <a:off x="7826496" y="6238741"/>
            <a:ext cx="1250023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C11=C9</a:t>
            </a:r>
          </a:p>
        </p:txBody>
      </p:sp>
      <p:sp>
        <p:nvSpPr>
          <p:cNvPr id="55" name="CasetăText 54">
            <a:extLst>
              <a:ext uri="{FF2B5EF4-FFF2-40B4-BE49-F238E27FC236}">
                <a16:creationId xmlns:a16="http://schemas.microsoft.com/office/drawing/2014/main" id="{D1014D38-3E47-409C-AFCE-0258A9BC00FC}"/>
              </a:ext>
            </a:extLst>
          </p:cNvPr>
          <p:cNvSpPr txBox="1"/>
          <p:nvPr/>
        </p:nvSpPr>
        <p:spPr>
          <a:xfrm>
            <a:off x="9390644" y="6196928"/>
            <a:ext cx="219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6" name="Conector drept cu săgeată 25">
            <a:extLst>
              <a:ext uri="{FF2B5EF4-FFF2-40B4-BE49-F238E27FC236}">
                <a16:creationId xmlns:a16="http://schemas.microsoft.com/office/drawing/2014/main" id="{37F991B1-BC7A-477E-BFE9-BF703C891608}"/>
              </a:ext>
            </a:extLst>
          </p:cNvPr>
          <p:cNvCxnSpPr>
            <a:stCxn id="2" idx="2"/>
          </p:cNvCxnSpPr>
          <p:nvPr/>
        </p:nvCxnSpPr>
        <p:spPr>
          <a:xfrm>
            <a:off x="8060823" y="5927651"/>
            <a:ext cx="97286" cy="31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AA264AB0-BB78-43EC-AEDD-383B04650CB0}"/>
              </a:ext>
            </a:extLst>
          </p:cNvPr>
          <p:cNvCxnSpPr>
            <a:stCxn id="19" idx="2"/>
            <a:endCxn id="54" idx="0"/>
          </p:cNvCxnSpPr>
          <p:nvPr/>
        </p:nvCxnSpPr>
        <p:spPr>
          <a:xfrm flipH="1">
            <a:off x="8451508" y="5853988"/>
            <a:ext cx="767161" cy="38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 animBg="1"/>
      <p:bldP spid="17" grpId="0"/>
      <p:bldP spid="18" grpId="0" animBg="1"/>
      <p:bldP spid="24" grpId="0" animBg="1"/>
      <p:bldP spid="25" grpId="0"/>
      <p:bldP spid="27" grpId="0"/>
      <p:bldP spid="28" grpId="0"/>
      <p:bldP spid="29" grpId="0" animBg="1"/>
      <p:bldP spid="30" grpId="0"/>
      <p:bldP spid="31" grpId="0" animBg="1"/>
      <p:bldP spid="36" grpId="0" animBg="1"/>
      <p:bldP spid="37" grpId="0" animBg="1"/>
      <p:bldP spid="44" grpId="0"/>
      <p:bldP spid="46" grpId="0" animBg="1"/>
      <p:bldP spid="58" grpId="0"/>
      <p:bldP spid="59" grpId="0"/>
      <p:bldP spid="62" grpId="0" animBg="1"/>
      <p:bldP spid="65" grpId="0" animBg="1"/>
      <p:bldP spid="66" grpId="0" animBg="1"/>
      <p:bldP spid="67" grpId="0" animBg="1"/>
      <p:bldP spid="70" grpId="0"/>
      <p:bldP spid="71" grpId="0" animBg="1"/>
      <p:bldP spid="80" grpId="0" animBg="1"/>
      <p:bldP spid="2" grpId="0" animBg="1"/>
      <p:bldP spid="48" grpId="0" animBg="1"/>
      <p:bldP spid="19" grpId="0" animBg="1"/>
      <p:bldP spid="5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46B41E43-0202-49F2-97C2-37ACBC5442F4}"/>
              </a:ext>
            </a:extLst>
          </p:cNvPr>
          <p:cNvSpPr txBox="1"/>
          <p:nvPr/>
        </p:nvSpPr>
        <p:spPr>
          <a:xfrm>
            <a:off x="914400" y="3030876"/>
            <a:ext cx="627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linear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derivation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perfomed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   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S4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consistent set.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2486335A-5D12-49DB-AE77-E45A13A570AF}"/>
              </a:ext>
            </a:extLst>
          </p:cNvPr>
          <p:cNvSpPr/>
          <p:nvPr/>
        </p:nvSpPr>
        <p:spPr>
          <a:xfrm>
            <a:off x="2804843" y="3589943"/>
            <a:ext cx="133565" cy="984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3EE2F79-B616-45AB-B7CD-2841B1296642}"/>
              </a:ext>
            </a:extLst>
          </p:cNvPr>
          <p:cNvSpPr txBox="1"/>
          <p:nvPr/>
        </p:nvSpPr>
        <p:spPr>
          <a:xfrm>
            <a:off x="832207" y="1171254"/>
            <a:ext cx="516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i="1" dirty="0" err="1">
                <a:latin typeface="Amasis MT Pro Black" panose="02040A04050005020304" pitchFamily="18" charset="-18"/>
              </a:rPr>
              <a:t>Conclusions</a:t>
            </a:r>
            <a:endParaRPr lang="ro-RO" sz="4000" i="1" dirty="0"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8860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1ADAB-E72A-4787-B956-C1B0405961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B8843-93EC-483B-8548-B660580E0BDC}">
  <ds:schemaRefs>
    <ds:schemaRef ds:uri="http://schemas.microsoft.com/office/2006/metadata/properties"/>
    <ds:schemaRef ds:uri="http://schemas.microsoft.com/office/infopath/2007/PartnerControls"/>
    <ds:schemaRef ds:uri="468a07fd-8133-444d-9e08-49d6dbf795fe"/>
  </ds:schemaRefs>
</ds:datastoreItem>
</file>

<file path=customXml/itemProps3.xml><?xml version="1.0" encoding="utf-8"?>
<ds:datastoreItem xmlns:ds="http://schemas.openxmlformats.org/officeDocument/2006/customXml" ds:itemID="{767BB895-1DE9-4965-AFAB-AE60A2FF1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239</TotalTime>
  <Words>193</Words>
  <Application>Microsoft Office PowerPoint</Application>
  <PresentationFormat>Ecran lat</PresentationFormat>
  <Paragraphs>39</Paragraphs>
  <Slides>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6" baseType="lpstr">
      <vt:lpstr>Directorial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ȘTEFANA LOLUȚĂ</dc:creator>
  <cp:lastModifiedBy>ȘTEFANA LOLUȚĂ</cp:lastModifiedBy>
  <cp:revision>9</cp:revision>
  <dcterms:created xsi:type="dcterms:W3CDTF">2021-11-22T09:51:00Z</dcterms:created>
  <dcterms:modified xsi:type="dcterms:W3CDTF">2022-10-24T21:04:15Z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