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6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E6293-7D7E-0948-8984-D1795293E2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JMM</a:t>
            </a:r>
            <a:r>
              <a:rPr lang="zh-CN" altLang="en-US" dirty="0"/>
              <a:t>与线程安全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8CB923-E4BA-3649-9BA4-AD2F77CC4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任富飞</a:t>
            </a:r>
            <a:r>
              <a:rPr kumimoji="1" lang="en-US" altLang="zh-CN" dirty="0"/>
              <a:t>	</a:t>
            </a:r>
            <a:r>
              <a:rPr kumimoji="1" lang="zh-CN" altLang="en-US" dirty="0"/>
              <a:t>冯宏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2019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08</a:t>
            </a:r>
            <a:r>
              <a:rPr kumimoji="1"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4068148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13748-5B29-934A-85A2-43709DFA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锁优化技术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251A5-DC97-0744-BF93-FE1E6D36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546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13748-5B29-934A-85A2-43709DFA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251A5-DC97-0744-BF93-FE1E6D36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73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D5678-27A2-F54F-9D21-922CACA6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3968"/>
          </a:xfrm>
        </p:spPr>
        <p:txBody>
          <a:bodyPr/>
          <a:lstStyle/>
          <a:p>
            <a:r>
              <a:rPr lang="en-US" altLang="zh-CN" dirty="0"/>
              <a:t>JMM</a:t>
            </a:r>
            <a:r>
              <a:rPr lang="zh-CN" altLang="en-US" dirty="0"/>
              <a:t>与线程安全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32DD1-C707-A847-AEE0-8FB7CE5D4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7286"/>
            <a:ext cx="9905999" cy="4103915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内存模型</a:t>
            </a:r>
            <a:endParaRPr kumimoji="1" lang="en-US" altLang="zh-CN" dirty="0"/>
          </a:p>
          <a:p>
            <a:r>
              <a:rPr kumimoji="1" lang="zh-CN" altLang="en-US" dirty="0"/>
              <a:t>对象内存布局</a:t>
            </a:r>
            <a:endParaRPr kumimoji="1" lang="en-US" altLang="zh-CN" dirty="0"/>
          </a:p>
          <a:p>
            <a:r>
              <a:rPr kumimoji="1" lang="zh-CN" altLang="en-US" dirty="0"/>
              <a:t>线程不安全问题</a:t>
            </a:r>
            <a:endParaRPr kumimoji="1" lang="en-US" altLang="zh-CN" dirty="0"/>
          </a:p>
          <a:p>
            <a:r>
              <a:rPr kumimoji="1" lang="en-US" altLang="zh-CN" dirty="0"/>
              <a:t>Monitor</a:t>
            </a:r>
            <a:r>
              <a:rPr kumimoji="1" lang="zh-CN" altLang="en-US" dirty="0"/>
              <a:t>与</a:t>
            </a:r>
            <a:r>
              <a:rPr kumimoji="1" lang="en-US" altLang="zh-CN" dirty="0"/>
              <a:t>Lock</a:t>
            </a:r>
          </a:p>
          <a:p>
            <a:r>
              <a:rPr kumimoji="1" lang="en-US" altLang="zh-CN" dirty="0"/>
              <a:t>CAS-</a:t>
            </a:r>
            <a:r>
              <a:rPr kumimoji="1" lang="zh-CN" altLang="en-US" dirty="0"/>
              <a:t>无锁技术</a:t>
            </a:r>
            <a:endParaRPr kumimoji="1" lang="en-US" altLang="zh-CN" dirty="0"/>
          </a:p>
          <a:p>
            <a:r>
              <a:rPr kumimoji="1" lang="zh-CN" altLang="en-US" dirty="0"/>
              <a:t>锁的分类</a:t>
            </a:r>
            <a:endParaRPr kumimoji="1" lang="en-US" altLang="zh-CN" dirty="0"/>
          </a:p>
          <a:p>
            <a:r>
              <a:rPr kumimoji="1" lang="zh-CN" altLang="en-US" dirty="0"/>
              <a:t>死锁</a:t>
            </a:r>
            <a:endParaRPr kumimoji="1" lang="en-US" altLang="zh-CN" dirty="0"/>
          </a:p>
          <a:p>
            <a:r>
              <a:rPr kumimoji="1" lang="zh-CN" altLang="en-US" dirty="0"/>
              <a:t>锁优化技术</a:t>
            </a:r>
          </a:p>
        </p:txBody>
      </p:sp>
    </p:spTree>
    <p:extLst>
      <p:ext uri="{BB962C8B-B14F-4D97-AF65-F5344CB8AC3E}">
        <p14:creationId xmlns:p14="http://schemas.microsoft.com/office/powerpoint/2010/main" val="147755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D5678-27A2-F54F-9D21-922CACA6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内存模型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32DD1-C707-A847-AEE0-8FB7CE5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3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D5678-27A2-F54F-9D21-922CACA6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对象内存布局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32DD1-C707-A847-AEE0-8FB7CE5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232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D5678-27A2-F54F-9D21-922CACA6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线程不安全问题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32DD1-C707-A847-AEE0-8FB7CE5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078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D5678-27A2-F54F-9D21-922CACA6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Monitor</a:t>
            </a:r>
            <a:r>
              <a:rPr kumimoji="1" lang="zh-CN" altLang="en-US" dirty="0"/>
              <a:t>与</a:t>
            </a:r>
            <a:r>
              <a:rPr kumimoji="1" lang="en-US" altLang="zh-CN" dirty="0"/>
              <a:t>Lock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32DD1-C707-A847-AEE0-8FB7CE5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329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13748-5B29-934A-85A2-43709DFA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CAS-</a:t>
            </a:r>
            <a:r>
              <a:rPr kumimoji="1" lang="zh-CN" altLang="en-US" dirty="0"/>
              <a:t>无锁技术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251A5-DC97-0744-BF93-FE1E6D36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698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13748-5B29-934A-85A2-43709DFA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锁的分类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251A5-DC97-0744-BF93-FE1E6D36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521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13748-5B29-934A-85A2-43709DFA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死锁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251A5-DC97-0744-BF93-FE1E6D36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0272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25</TotalTime>
  <Words>64</Words>
  <Application>Microsoft Macintosh PowerPoint</Application>
  <PresentationFormat>宽屏</PresentationFormat>
  <Paragraphs>21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Trebuchet MS</vt:lpstr>
      <vt:lpstr>Tw Cen MT</vt:lpstr>
      <vt:lpstr>电路</vt:lpstr>
      <vt:lpstr>JMM与线程安全 </vt:lpstr>
      <vt:lpstr>JMM与线程安全</vt:lpstr>
      <vt:lpstr>Java内存模型</vt:lpstr>
      <vt:lpstr>对象内存布局</vt:lpstr>
      <vt:lpstr>线程不安全问题</vt:lpstr>
      <vt:lpstr>Monitor与Lock</vt:lpstr>
      <vt:lpstr>CAS-无锁技术</vt:lpstr>
      <vt:lpstr>锁的分类</vt:lpstr>
      <vt:lpstr>死锁</vt:lpstr>
      <vt:lpstr>锁优化技术</vt:lpstr>
      <vt:lpstr>案例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JMM与线程安全 </dc:title>
  <dc:creator>任富飞</dc:creator>
  <cp:lastModifiedBy>任富飞</cp:lastModifiedBy>
  <cp:revision>33</cp:revision>
  <dcterms:created xsi:type="dcterms:W3CDTF">2019-08-22T12:18:50Z</dcterms:created>
  <dcterms:modified xsi:type="dcterms:W3CDTF">2019-08-22T12:43:59Z</dcterms:modified>
</cp:coreProperties>
</file>