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9067A7E-A7CF-3146-8C1B-04CCCF871CDD}"/>
              </a:ext>
            </a:extLst>
          </p:cNvPr>
          <p:cNvSpPr/>
          <p:nvPr/>
        </p:nvSpPr>
        <p:spPr>
          <a:xfrm>
            <a:off x="2133599" y="2383972"/>
            <a:ext cx="699951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528EF239-E93F-9F48-8179-15166173E6AB}"/>
              </a:ext>
            </a:extLst>
          </p:cNvPr>
          <p:cNvSpPr/>
          <p:nvPr/>
        </p:nvSpPr>
        <p:spPr>
          <a:xfrm>
            <a:off x="2133601" y="1012373"/>
            <a:ext cx="569322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                       … </a:t>
            </a:r>
            <a:r>
              <a:rPr kumimoji="1" lang="zh-CN" altLang="en-US"/>
              <a:t>其他进程</a:t>
            </a:r>
            <a:r>
              <a:rPr kumimoji="1" lang="en-US" altLang="zh-CN" dirty="0"/>
              <a:t> …</a:t>
            </a:r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D5810A3-F71F-B44F-B1CD-663270885511}"/>
              </a:ext>
            </a:extLst>
          </p:cNvPr>
          <p:cNvSpPr/>
          <p:nvPr/>
        </p:nvSpPr>
        <p:spPr>
          <a:xfrm>
            <a:off x="7826828" y="1023259"/>
            <a:ext cx="130628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操作系统</a:t>
            </a: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125127-005C-6B46-AE82-92EB0AD5A893}"/>
              </a:ext>
            </a:extLst>
          </p:cNvPr>
          <p:cNvSpPr/>
          <p:nvPr/>
        </p:nvSpPr>
        <p:spPr>
          <a:xfrm>
            <a:off x="3037117" y="1915887"/>
            <a:ext cx="446314" cy="468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5E70CD1-C845-514F-909B-9FC172EAA110}"/>
              </a:ext>
            </a:extLst>
          </p:cNvPr>
          <p:cNvSpPr/>
          <p:nvPr/>
        </p:nvSpPr>
        <p:spPr>
          <a:xfrm>
            <a:off x="2242458" y="2383971"/>
            <a:ext cx="91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栈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Stack</a:t>
            </a:r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34E2C58-7A65-6446-AF21-E6A406730C23}"/>
              </a:ext>
            </a:extLst>
          </p:cNvPr>
          <p:cNvSpPr/>
          <p:nvPr/>
        </p:nvSpPr>
        <p:spPr>
          <a:xfrm>
            <a:off x="3570518" y="2383972"/>
            <a:ext cx="1654625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堆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Heap</a:t>
            </a:r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5749171-8197-BA4B-B0FD-0A60ACA9546B}"/>
              </a:ext>
            </a:extLst>
          </p:cNvPr>
          <p:cNvSpPr/>
          <p:nvPr/>
        </p:nvSpPr>
        <p:spPr>
          <a:xfrm>
            <a:off x="7794175" y="2394858"/>
            <a:ext cx="120831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JVM</a:t>
            </a:r>
            <a:r>
              <a:rPr kumimoji="1" lang="zh-CN" altLang="en-US"/>
              <a:t>自身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D15C48-C5DD-BA49-AE98-FB7013743148}"/>
              </a:ext>
            </a:extLst>
          </p:cNvPr>
          <p:cNvSpPr/>
          <p:nvPr/>
        </p:nvSpPr>
        <p:spPr>
          <a:xfrm>
            <a:off x="2547260" y="1001487"/>
            <a:ext cx="13062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  <a:r>
              <a:rPr kumimoji="1" lang="zh-CN" altLang="en-US"/>
              <a:t>进程</a:t>
            </a:r>
          </a:p>
        </p:txBody>
      </p:sp>
      <p:sp>
        <p:nvSpPr>
          <p:cNvPr id="11" name="对角圆角矩形 10">
            <a:extLst>
              <a:ext uri="{FF2B5EF4-FFF2-40B4-BE49-F238E27FC236}">
                <a16:creationId xmlns:a16="http://schemas.microsoft.com/office/drawing/2014/main" id="{FF4E2F13-66E0-0F48-8C4F-4DC8A8A862C8}"/>
              </a:ext>
            </a:extLst>
          </p:cNvPr>
          <p:cNvSpPr/>
          <p:nvPr/>
        </p:nvSpPr>
        <p:spPr>
          <a:xfrm>
            <a:off x="5834743" y="2383972"/>
            <a:ext cx="1502228" cy="914400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非堆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Non-Heap</a:t>
            </a:r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A5249DF1-AEB2-2D43-943B-20A0E7D40401}"/>
              </a:ext>
            </a:extLst>
          </p:cNvPr>
          <p:cNvSpPr/>
          <p:nvPr/>
        </p:nvSpPr>
        <p:spPr>
          <a:xfrm>
            <a:off x="2498273" y="3298371"/>
            <a:ext cx="353787" cy="44631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dk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A09E28B-6800-0D44-9BD0-F2E48A60557F}"/>
              </a:ext>
            </a:extLst>
          </p:cNvPr>
          <p:cNvSpPr/>
          <p:nvPr/>
        </p:nvSpPr>
        <p:spPr>
          <a:xfrm>
            <a:off x="2133602" y="3744684"/>
            <a:ext cx="699951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dk1"/>
                </a:solidFill>
              </a:rPr>
              <a:t>                     ……</a:t>
            </a:r>
            <a:endParaRPr kumimoji="1" lang="zh-CN" altLang="en-US">
              <a:solidFill>
                <a:schemeClr val="dk1"/>
              </a:solidFill>
            </a:endParaRPr>
          </a:p>
        </p:txBody>
      </p:sp>
      <p:sp>
        <p:nvSpPr>
          <p:cNvPr id="17" name="剪去单圆角的矩形 16">
            <a:extLst>
              <a:ext uri="{FF2B5EF4-FFF2-40B4-BE49-F238E27FC236}">
                <a16:creationId xmlns:a16="http://schemas.microsoft.com/office/drawing/2014/main" id="{2B3BE0AE-2B15-3B4A-8B80-6C11035DF04E}"/>
              </a:ext>
            </a:extLst>
          </p:cNvPr>
          <p:cNvSpPr/>
          <p:nvPr/>
        </p:nvSpPr>
        <p:spPr>
          <a:xfrm>
            <a:off x="2808515" y="3744686"/>
            <a:ext cx="1121231" cy="914400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线程栈</a:t>
            </a:r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8" name="剪去单圆角的矩形 17">
            <a:extLst>
              <a:ext uri="{FF2B5EF4-FFF2-40B4-BE49-F238E27FC236}">
                <a16:creationId xmlns:a16="http://schemas.microsoft.com/office/drawing/2014/main" id="{3AEA2A9B-D28E-F143-B596-BA6A2C68283A}"/>
              </a:ext>
            </a:extLst>
          </p:cNvPr>
          <p:cNvSpPr/>
          <p:nvPr/>
        </p:nvSpPr>
        <p:spPr>
          <a:xfrm>
            <a:off x="4811486" y="3755571"/>
            <a:ext cx="1121231" cy="914400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线程栈</a:t>
            </a:r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9" name="剪去单圆角的矩形 18">
            <a:extLst>
              <a:ext uri="{FF2B5EF4-FFF2-40B4-BE49-F238E27FC236}">
                <a16:creationId xmlns:a16="http://schemas.microsoft.com/office/drawing/2014/main" id="{CD1B4D61-F682-FD45-95EE-CFA1363AF9FC}"/>
              </a:ext>
            </a:extLst>
          </p:cNvPr>
          <p:cNvSpPr/>
          <p:nvPr/>
        </p:nvSpPr>
        <p:spPr>
          <a:xfrm>
            <a:off x="7434939" y="3755571"/>
            <a:ext cx="1121231" cy="914400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线程栈</a:t>
            </a:r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0" name="剪去单圆角的矩形 19">
            <a:extLst>
              <a:ext uri="{FF2B5EF4-FFF2-40B4-BE49-F238E27FC236}">
                <a16:creationId xmlns:a16="http://schemas.microsoft.com/office/drawing/2014/main" id="{993C25DD-E2E4-7B40-ADE8-2355F1C5737E}"/>
              </a:ext>
            </a:extLst>
          </p:cNvPr>
          <p:cNvSpPr/>
          <p:nvPr/>
        </p:nvSpPr>
        <p:spPr>
          <a:xfrm>
            <a:off x="2133599" y="5094510"/>
            <a:ext cx="6999513" cy="914400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ED0910E1-9C8E-9A40-91E8-1A10F688D5A4}"/>
              </a:ext>
            </a:extLst>
          </p:cNvPr>
          <p:cNvSpPr/>
          <p:nvPr/>
        </p:nvSpPr>
        <p:spPr>
          <a:xfrm>
            <a:off x="3287493" y="4659082"/>
            <a:ext cx="353787" cy="4463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</a:endParaRPr>
          </a:p>
        </p:txBody>
      </p:sp>
      <p:sp>
        <p:nvSpPr>
          <p:cNvPr id="22" name="剪去单圆角的矩形 21">
            <a:extLst>
              <a:ext uri="{FF2B5EF4-FFF2-40B4-BE49-F238E27FC236}">
                <a16:creationId xmlns:a16="http://schemas.microsoft.com/office/drawing/2014/main" id="{33DFE431-8CA5-AF48-8247-00F4DEB4EBF8}"/>
              </a:ext>
            </a:extLst>
          </p:cNvPr>
          <p:cNvSpPr/>
          <p:nvPr/>
        </p:nvSpPr>
        <p:spPr>
          <a:xfrm>
            <a:off x="2133599" y="5094509"/>
            <a:ext cx="1349832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A)</a:t>
            </a:r>
          </a:p>
        </p:txBody>
      </p:sp>
      <p:sp>
        <p:nvSpPr>
          <p:cNvPr id="24" name="剪去单圆角的矩形 23">
            <a:extLst>
              <a:ext uri="{FF2B5EF4-FFF2-40B4-BE49-F238E27FC236}">
                <a16:creationId xmlns:a16="http://schemas.microsoft.com/office/drawing/2014/main" id="{F8D85A9A-09C6-5242-A740-3045B88BB844}"/>
              </a:ext>
            </a:extLst>
          </p:cNvPr>
          <p:cNvSpPr/>
          <p:nvPr/>
        </p:nvSpPr>
        <p:spPr>
          <a:xfrm>
            <a:off x="3483431" y="5094511"/>
            <a:ext cx="1349832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B)</a:t>
            </a:r>
          </a:p>
        </p:txBody>
      </p:sp>
      <p:sp>
        <p:nvSpPr>
          <p:cNvPr id="25" name="剪去单圆角的矩形 24">
            <a:extLst>
              <a:ext uri="{FF2B5EF4-FFF2-40B4-BE49-F238E27FC236}">
                <a16:creationId xmlns:a16="http://schemas.microsoft.com/office/drawing/2014/main" id="{BC9964CD-9900-CF41-B4E0-41F7D73904F4}"/>
              </a:ext>
            </a:extLst>
          </p:cNvPr>
          <p:cNvSpPr/>
          <p:nvPr/>
        </p:nvSpPr>
        <p:spPr>
          <a:xfrm>
            <a:off x="4833259" y="5094511"/>
            <a:ext cx="1349832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C)</a:t>
            </a:r>
          </a:p>
        </p:txBody>
      </p:sp>
      <p:sp>
        <p:nvSpPr>
          <p:cNvPr id="26" name="剪去单圆角的矩形 25">
            <a:extLst>
              <a:ext uri="{FF2B5EF4-FFF2-40B4-BE49-F238E27FC236}">
                <a16:creationId xmlns:a16="http://schemas.microsoft.com/office/drawing/2014/main" id="{817CE8E0-F234-2845-AC0A-EC3ECB25C9B4}"/>
              </a:ext>
            </a:extLst>
          </p:cNvPr>
          <p:cNvSpPr/>
          <p:nvPr/>
        </p:nvSpPr>
        <p:spPr>
          <a:xfrm>
            <a:off x="6183095" y="5105395"/>
            <a:ext cx="1349832" cy="903514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</p:txBody>
      </p:sp>
      <p:sp>
        <p:nvSpPr>
          <p:cNvPr id="23" name="剪去单圆角的矩形 22">
            <a:extLst>
              <a:ext uri="{FF2B5EF4-FFF2-40B4-BE49-F238E27FC236}">
                <a16:creationId xmlns:a16="http://schemas.microsoft.com/office/drawing/2014/main" id="{E0C76BFD-D3AF-614D-9006-C8BA074C560B}"/>
              </a:ext>
            </a:extLst>
          </p:cNvPr>
          <p:cNvSpPr/>
          <p:nvPr/>
        </p:nvSpPr>
        <p:spPr>
          <a:xfrm>
            <a:off x="6312362" y="5105395"/>
            <a:ext cx="1349832" cy="903514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</p:txBody>
      </p:sp>
      <p:sp>
        <p:nvSpPr>
          <p:cNvPr id="27" name="剪去单圆角的矩形 26">
            <a:extLst>
              <a:ext uri="{FF2B5EF4-FFF2-40B4-BE49-F238E27FC236}">
                <a16:creationId xmlns:a16="http://schemas.microsoft.com/office/drawing/2014/main" id="{F4D0E1AA-AF89-1C43-A4AD-2C166E1368C0}"/>
              </a:ext>
            </a:extLst>
          </p:cNvPr>
          <p:cNvSpPr/>
          <p:nvPr/>
        </p:nvSpPr>
        <p:spPr>
          <a:xfrm>
            <a:off x="6441629" y="5105395"/>
            <a:ext cx="1349832" cy="903514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</p:txBody>
      </p:sp>
      <p:sp>
        <p:nvSpPr>
          <p:cNvPr id="28" name="剪去单圆角的矩形 27">
            <a:extLst>
              <a:ext uri="{FF2B5EF4-FFF2-40B4-BE49-F238E27FC236}">
                <a16:creationId xmlns:a16="http://schemas.microsoft.com/office/drawing/2014/main" id="{EC7207C3-97EF-7F45-9B5A-E1014349CA87}"/>
              </a:ext>
            </a:extLst>
          </p:cNvPr>
          <p:cNvSpPr/>
          <p:nvPr/>
        </p:nvSpPr>
        <p:spPr>
          <a:xfrm>
            <a:off x="6570896" y="5105395"/>
            <a:ext cx="1349832" cy="903514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</p:txBody>
      </p:sp>
      <p:sp>
        <p:nvSpPr>
          <p:cNvPr id="29" name="剪去单圆角的矩形 28">
            <a:extLst>
              <a:ext uri="{FF2B5EF4-FFF2-40B4-BE49-F238E27FC236}">
                <a16:creationId xmlns:a16="http://schemas.microsoft.com/office/drawing/2014/main" id="{274E1265-2C55-1145-AA0B-934CC14EC9EB}"/>
              </a:ext>
            </a:extLst>
          </p:cNvPr>
          <p:cNvSpPr/>
          <p:nvPr/>
        </p:nvSpPr>
        <p:spPr>
          <a:xfrm>
            <a:off x="6700162" y="5105395"/>
            <a:ext cx="1349832" cy="903514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888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同侧圆角矩形 14">
            <a:extLst>
              <a:ext uri="{FF2B5EF4-FFF2-40B4-BE49-F238E27FC236}">
                <a16:creationId xmlns:a16="http://schemas.microsoft.com/office/drawing/2014/main" id="{7A4ADF50-BC0C-E94B-B1FB-2B8C50478A3D}"/>
              </a:ext>
            </a:extLst>
          </p:cNvPr>
          <p:cNvSpPr/>
          <p:nvPr/>
        </p:nvSpPr>
        <p:spPr>
          <a:xfrm>
            <a:off x="2133599" y="2100937"/>
            <a:ext cx="6999513" cy="1045034"/>
          </a:xfrm>
          <a:prstGeom prst="round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dk1"/>
                </a:solidFill>
              </a:rPr>
              <a:t>                                                                             </a:t>
            </a:r>
            <a:r>
              <a:rPr kumimoji="1" lang="zh-CN" altLang="en-US">
                <a:solidFill>
                  <a:schemeClr val="dk1"/>
                </a:solidFill>
              </a:rPr>
              <a:t>线程栈</a:t>
            </a:r>
          </a:p>
        </p:txBody>
      </p:sp>
      <p:sp>
        <p:nvSpPr>
          <p:cNvPr id="3" name="剪去单圆角的矩形 2">
            <a:extLst>
              <a:ext uri="{FF2B5EF4-FFF2-40B4-BE49-F238E27FC236}">
                <a16:creationId xmlns:a16="http://schemas.microsoft.com/office/drawing/2014/main" id="{FC18F954-CC86-F441-BE16-75440EE27DEF}"/>
              </a:ext>
            </a:extLst>
          </p:cNvPr>
          <p:cNvSpPr/>
          <p:nvPr/>
        </p:nvSpPr>
        <p:spPr>
          <a:xfrm>
            <a:off x="2133599" y="3603175"/>
            <a:ext cx="6999513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5" name="同侧圆角矩形 4">
            <a:extLst>
              <a:ext uri="{FF2B5EF4-FFF2-40B4-BE49-F238E27FC236}">
                <a16:creationId xmlns:a16="http://schemas.microsoft.com/office/drawing/2014/main" id="{52759799-17C7-534A-A1D4-C83C9ECD398E}"/>
              </a:ext>
            </a:extLst>
          </p:cNvPr>
          <p:cNvSpPr/>
          <p:nvPr/>
        </p:nvSpPr>
        <p:spPr>
          <a:xfrm>
            <a:off x="2307770" y="3831768"/>
            <a:ext cx="1208315" cy="54428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返回值</a:t>
            </a:r>
          </a:p>
        </p:txBody>
      </p:sp>
      <p:sp>
        <p:nvSpPr>
          <p:cNvPr id="2" name="剪去单圆角的矩形 1">
            <a:extLst>
              <a:ext uri="{FF2B5EF4-FFF2-40B4-BE49-F238E27FC236}">
                <a16:creationId xmlns:a16="http://schemas.microsoft.com/office/drawing/2014/main" id="{73EA06D5-0E7F-E24C-9D72-315E5F2D8394}"/>
              </a:ext>
            </a:extLst>
          </p:cNvPr>
          <p:cNvSpPr/>
          <p:nvPr/>
        </p:nvSpPr>
        <p:spPr>
          <a:xfrm>
            <a:off x="2215238" y="2220673"/>
            <a:ext cx="1638305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A)</a:t>
            </a:r>
          </a:p>
        </p:txBody>
      </p:sp>
      <p:sp>
        <p:nvSpPr>
          <p:cNvPr id="6" name="同侧圆角矩形 5">
            <a:extLst>
              <a:ext uri="{FF2B5EF4-FFF2-40B4-BE49-F238E27FC236}">
                <a16:creationId xmlns:a16="http://schemas.microsoft.com/office/drawing/2014/main" id="{A8B7EDA1-F2BF-484C-A582-BEAD306DC74F}"/>
              </a:ext>
            </a:extLst>
          </p:cNvPr>
          <p:cNvSpPr/>
          <p:nvPr/>
        </p:nvSpPr>
        <p:spPr>
          <a:xfrm>
            <a:off x="3603170" y="3831768"/>
            <a:ext cx="1567544" cy="544286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局部变量表</a:t>
            </a:r>
          </a:p>
        </p:txBody>
      </p:sp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51DF68A0-4089-C943-95C0-29102F372FFA}"/>
              </a:ext>
            </a:extLst>
          </p:cNvPr>
          <p:cNvSpPr/>
          <p:nvPr/>
        </p:nvSpPr>
        <p:spPr>
          <a:xfrm>
            <a:off x="5257799" y="3831768"/>
            <a:ext cx="1306287" cy="544286"/>
          </a:xfrm>
          <a:prstGeom prst="round2Same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操作数栈</a:t>
            </a:r>
          </a:p>
        </p:txBody>
      </p:sp>
      <p:sp>
        <p:nvSpPr>
          <p:cNvPr id="8" name="同侧圆角矩形 7">
            <a:extLst>
              <a:ext uri="{FF2B5EF4-FFF2-40B4-BE49-F238E27FC236}">
                <a16:creationId xmlns:a16="http://schemas.microsoft.com/office/drawing/2014/main" id="{E941B530-3B37-E64C-94C2-8359A6A85ED9}"/>
              </a:ext>
            </a:extLst>
          </p:cNvPr>
          <p:cNvSpPr/>
          <p:nvPr/>
        </p:nvSpPr>
        <p:spPr>
          <a:xfrm>
            <a:off x="7217224" y="3831768"/>
            <a:ext cx="1556662" cy="544286"/>
          </a:xfrm>
          <a:prstGeom prst="round2Same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Class/</a:t>
            </a:r>
          </a:p>
          <a:p>
            <a:pPr algn="ctr"/>
            <a:r>
              <a:rPr kumimoji="1" lang="en-US" altLang="zh-CN" dirty="0"/>
              <a:t>Method</a:t>
            </a:r>
            <a:r>
              <a:rPr kumimoji="1" lang="zh-CN" altLang="en-US" dirty="0"/>
              <a:t>指针</a:t>
            </a: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EF93ED3E-E4CD-E249-8A84-6DE0633119DE}"/>
              </a:ext>
            </a:extLst>
          </p:cNvPr>
          <p:cNvSpPr/>
          <p:nvPr/>
        </p:nvSpPr>
        <p:spPr>
          <a:xfrm>
            <a:off x="2911927" y="3135078"/>
            <a:ext cx="353787" cy="44631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剪去单圆角的矩形 9">
            <a:extLst>
              <a:ext uri="{FF2B5EF4-FFF2-40B4-BE49-F238E27FC236}">
                <a16:creationId xmlns:a16="http://schemas.microsoft.com/office/drawing/2014/main" id="{AEEDEEC9-EFD0-A545-9B03-3345CE895F2A}"/>
              </a:ext>
            </a:extLst>
          </p:cNvPr>
          <p:cNvSpPr/>
          <p:nvPr/>
        </p:nvSpPr>
        <p:spPr>
          <a:xfrm>
            <a:off x="2133599" y="598715"/>
            <a:ext cx="6999513" cy="914400"/>
          </a:xfrm>
          <a:prstGeom prst="snip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</a:t>
            </a:r>
          </a:p>
        </p:txBody>
      </p:sp>
      <p:sp>
        <p:nvSpPr>
          <p:cNvPr id="11" name="同侧圆角矩形 10">
            <a:extLst>
              <a:ext uri="{FF2B5EF4-FFF2-40B4-BE49-F238E27FC236}">
                <a16:creationId xmlns:a16="http://schemas.microsoft.com/office/drawing/2014/main" id="{3A7ABC18-44F2-CC44-B7A5-CB717BD158F7}"/>
              </a:ext>
            </a:extLst>
          </p:cNvPr>
          <p:cNvSpPr/>
          <p:nvPr/>
        </p:nvSpPr>
        <p:spPr>
          <a:xfrm>
            <a:off x="2307769" y="767447"/>
            <a:ext cx="1208315" cy="54428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PC</a:t>
            </a:r>
            <a:endParaRPr kumimoji="1" lang="zh-CN" altLang="en-US"/>
          </a:p>
        </p:txBody>
      </p:sp>
      <p:sp>
        <p:nvSpPr>
          <p:cNvPr id="12" name="同侧圆角矩形 11">
            <a:extLst>
              <a:ext uri="{FF2B5EF4-FFF2-40B4-BE49-F238E27FC236}">
                <a16:creationId xmlns:a16="http://schemas.microsoft.com/office/drawing/2014/main" id="{6793F28B-1560-F247-9493-E22AB5B16260}"/>
              </a:ext>
            </a:extLst>
          </p:cNvPr>
          <p:cNvSpPr/>
          <p:nvPr/>
        </p:nvSpPr>
        <p:spPr>
          <a:xfrm>
            <a:off x="3603170" y="783772"/>
            <a:ext cx="1208315" cy="544286"/>
          </a:xfrm>
          <a:prstGeom prst="round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dk1"/>
                </a:solidFill>
              </a:rPr>
              <a:t>线程栈</a:t>
            </a:r>
          </a:p>
        </p:txBody>
      </p:sp>
      <p:sp>
        <p:nvSpPr>
          <p:cNvPr id="13" name="同侧圆角矩形 12">
            <a:extLst>
              <a:ext uri="{FF2B5EF4-FFF2-40B4-BE49-F238E27FC236}">
                <a16:creationId xmlns:a16="http://schemas.microsoft.com/office/drawing/2014/main" id="{F22D0027-77A5-F24C-84E4-F5EBA00EC564}"/>
              </a:ext>
            </a:extLst>
          </p:cNvPr>
          <p:cNvSpPr/>
          <p:nvPr/>
        </p:nvSpPr>
        <p:spPr>
          <a:xfrm>
            <a:off x="7217224" y="783772"/>
            <a:ext cx="1208315" cy="54428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Native</a:t>
            </a:r>
            <a:r>
              <a:rPr kumimoji="1" lang="zh-CN" altLang="en-US"/>
              <a:t>栈</a:t>
            </a:r>
          </a:p>
        </p:txBody>
      </p:sp>
      <p:sp>
        <p:nvSpPr>
          <p:cNvPr id="16" name="剪去单圆角的矩形 15">
            <a:extLst>
              <a:ext uri="{FF2B5EF4-FFF2-40B4-BE49-F238E27FC236}">
                <a16:creationId xmlns:a16="http://schemas.microsoft.com/office/drawing/2014/main" id="{6E8D42EA-DCE2-DE4C-A45A-D6691797D47D}"/>
              </a:ext>
            </a:extLst>
          </p:cNvPr>
          <p:cNvSpPr/>
          <p:nvPr/>
        </p:nvSpPr>
        <p:spPr>
          <a:xfrm>
            <a:off x="3853543" y="2231571"/>
            <a:ext cx="1240971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B)</a:t>
            </a:r>
          </a:p>
        </p:txBody>
      </p:sp>
      <p:sp>
        <p:nvSpPr>
          <p:cNvPr id="17" name="剪去单圆角的矩形 16">
            <a:extLst>
              <a:ext uri="{FF2B5EF4-FFF2-40B4-BE49-F238E27FC236}">
                <a16:creationId xmlns:a16="http://schemas.microsoft.com/office/drawing/2014/main" id="{3D291144-28EC-CF45-8A40-4D5DE5BCAD13}"/>
              </a:ext>
            </a:extLst>
          </p:cNvPr>
          <p:cNvSpPr/>
          <p:nvPr/>
        </p:nvSpPr>
        <p:spPr>
          <a:xfrm>
            <a:off x="5094514" y="2220673"/>
            <a:ext cx="2122710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C)</a:t>
            </a:r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8EB0435F-80E6-964C-964E-3352075410C6}"/>
              </a:ext>
            </a:extLst>
          </p:cNvPr>
          <p:cNvSpPr/>
          <p:nvPr/>
        </p:nvSpPr>
        <p:spPr>
          <a:xfrm>
            <a:off x="4033155" y="1458692"/>
            <a:ext cx="353787" cy="63135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04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9067A7E-A7CF-3146-8C1B-04CCCF871CDD}"/>
              </a:ext>
            </a:extLst>
          </p:cNvPr>
          <p:cNvSpPr/>
          <p:nvPr/>
        </p:nvSpPr>
        <p:spPr>
          <a:xfrm>
            <a:off x="2133599" y="2383972"/>
            <a:ext cx="699951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528EF239-E93F-9F48-8179-15166173E6AB}"/>
              </a:ext>
            </a:extLst>
          </p:cNvPr>
          <p:cNvSpPr/>
          <p:nvPr/>
        </p:nvSpPr>
        <p:spPr>
          <a:xfrm>
            <a:off x="2133601" y="1012373"/>
            <a:ext cx="569322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 </a:t>
            </a:r>
            <a:r>
              <a:rPr kumimoji="1" lang="zh-CN" altLang="en-US"/>
              <a:t>其他进程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D5810A3-F71F-B44F-B1CD-663270885511}"/>
              </a:ext>
            </a:extLst>
          </p:cNvPr>
          <p:cNvSpPr/>
          <p:nvPr/>
        </p:nvSpPr>
        <p:spPr>
          <a:xfrm>
            <a:off x="7826828" y="1023259"/>
            <a:ext cx="130628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操作系统</a:t>
            </a: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125127-005C-6B46-AE82-92EB0AD5A893}"/>
              </a:ext>
            </a:extLst>
          </p:cNvPr>
          <p:cNvSpPr/>
          <p:nvPr/>
        </p:nvSpPr>
        <p:spPr>
          <a:xfrm>
            <a:off x="3037117" y="1915887"/>
            <a:ext cx="446314" cy="468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5E70CD1-C845-514F-909B-9FC172EAA110}"/>
              </a:ext>
            </a:extLst>
          </p:cNvPr>
          <p:cNvSpPr/>
          <p:nvPr/>
        </p:nvSpPr>
        <p:spPr>
          <a:xfrm>
            <a:off x="2242458" y="2383971"/>
            <a:ext cx="91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栈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Stack</a:t>
            </a:r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34E2C58-7A65-6446-AF21-E6A406730C23}"/>
              </a:ext>
            </a:extLst>
          </p:cNvPr>
          <p:cNvSpPr/>
          <p:nvPr/>
        </p:nvSpPr>
        <p:spPr>
          <a:xfrm>
            <a:off x="3570518" y="2383972"/>
            <a:ext cx="1654625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堆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Heap</a:t>
            </a:r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5749171-8197-BA4B-B0FD-0A60ACA9546B}"/>
              </a:ext>
            </a:extLst>
          </p:cNvPr>
          <p:cNvSpPr/>
          <p:nvPr/>
        </p:nvSpPr>
        <p:spPr>
          <a:xfrm>
            <a:off x="7794175" y="2394858"/>
            <a:ext cx="120831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JVM</a:t>
            </a:r>
            <a:r>
              <a:rPr kumimoji="1" lang="zh-CN" altLang="en-US"/>
              <a:t>自身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D15C48-C5DD-BA49-AE98-FB7013743148}"/>
              </a:ext>
            </a:extLst>
          </p:cNvPr>
          <p:cNvSpPr/>
          <p:nvPr/>
        </p:nvSpPr>
        <p:spPr>
          <a:xfrm>
            <a:off x="2547260" y="1001487"/>
            <a:ext cx="13062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  <a:r>
              <a:rPr kumimoji="1" lang="zh-CN" altLang="en-US"/>
              <a:t>进程</a:t>
            </a:r>
          </a:p>
        </p:txBody>
      </p:sp>
      <p:sp>
        <p:nvSpPr>
          <p:cNvPr id="11" name="对角圆角矩形 10">
            <a:extLst>
              <a:ext uri="{FF2B5EF4-FFF2-40B4-BE49-F238E27FC236}">
                <a16:creationId xmlns:a16="http://schemas.microsoft.com/office/drawing/2014/main" id="{FF4E2F13-66E0-0F48-8C4F-4DC8A8A862C8}"/>
              </a:ext>
            </a:extLst>
          </p:cNvPr>
          <p:cNvSpPr/>
          <p:nvPr/>
        </p:nvSpPr>
        <p:spPr>
          <a:xfrm>
            <a:off x="5834743" y="2383972"/>
            <a:ext cx="1502228" cy="914400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非堆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Non-Heap</a:t>
            </a:r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A5249DF1-AEB2-2D43-943B-20A0E7D40401}"/>
              </a:ext>
            </a:extLst>
          </p:cNvPr>
          <p:cNvSpPr/>
          <p:nvPr/>
        </p:nvSpPr>
        <p:spPr>
          <a:xfrm>
            <a:off x="4087588" y="3298372"/>
            <a:ext cx="549733" cy="4572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02BFD68-E86A-204F-A09D-805F3609E865}"/>
              </a:ext>
            </a:extLst>
          </p:cNvPr>
          <p:cNvSpPr/>
          <p:nvPr/>
        </p:nvSpPr>
        <p:spPr>
          <a:xfrm>
            <a:off x="2133601" y="3755572"/>
            <a:ext cx="3701142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A8DC3-AE6D-F441-AA4C-09288BC872DE}"/>
              </a:ext>
            </a:extLst>
          </p:cNvPr>
          <p:cNvSpPr/>
          <p:nvPr/>
        </p:nvSpPr>
        <p:spPr>
          <a:xfrm>
            <a:off x="2177143" y="3853543"/>
            <a:ext cx="2189388" cy="7402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年轻代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Young-gen</a:t>
            </a:r>
            <a:endParaRPr kumimoji="1" lang="zh-CN" altLang="en-US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1CFE2E5E-61F1-3E40-AB73-3807A013B8B5}"/>
              </a:ext>
            </a:extLst>
          </p:cNvPr>
          <p:cNvSpPr/>
          <p:nvPr/>
        </p:nvSpPr>
        <p:spPr>
          <a:xfrm>
            <a:off x="2977249" y="4593771"/>
            <a:ext cx="462642" cy="5334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ED07C8-5820-744D-8328-8B0634A8D122}"/>
              </a:ext>
            </a:extLst>
          </p:cNvPr>
          <p:cNvSpPr/>
          <p:nvPr/>
        </p:nvSpPr>
        <p:spPr>
          <a:xfrm>
            <a:off x="2179868" y="5127172"/>
            <a:ext cx="2739118" cy="8164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DE56C32B-5FB9-6849-B836-C6178DC0ECFF}"/>
              </a:ext>
            </a:extLst>
          </p:cNvPr>
          <p:cNvSpPr/>
          <p:nvPr/>
        </p:nvSpPr>
        <p:spPr>
          <a:xfrm>
            <a:off x="2193475" y="5127173"/>
            <a:ext cx="1676401" cy="816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新生儿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Eden-Space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3E2B33AB-0B17-724C-9F10-65713F879263}"/>
              </a:ext>
            </a:extLst>
          </p:cNvPr>
          <p:cNvSpPr/>
          <p:nvPr/>
        </p:nvSpPr>
        <p:spPr>
          <a:xfrm>
            <a:off x="3883484" y="5127172"/>
            <a:ext cx="508910" cy="8164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S0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8D13D18-ACAC-E146-9052-48B5F44E0BE6}"/>
              </a:ext>
            </a:extLst>
          </p:cNvPr>
          <p:cNvSpPr/>
          <p:nvPr/>
        </p:nvSpPr>
        <p:spPr>
          <a:xfrm>
            <a:off x="4410075" y="5127172"/>
            <a:ext cx="508910" cy="8164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S1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E560CD45-3841-4847-99DB-9D2717BA9B57}"/>
              </a:ext>
            </a:extLst>
          </p:cNvPr>
          <p:cNvSpPr/>
          <p:nvPr/>
        </p:nvSpPr>
        <p:spPr>
          <a:xfrm>
            <a:off x="4410075" y="3853543"/>
            <a:ext cx="1381124" cy="7402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老年代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Old-gen</a:t>
            </a:r>
            <a:endParaRPr kumimoji="1" lang="zh-CN" altLang="en-US"/>
          </a:p>
        </p:txBody>
      </p:sp>
      <p:sp>
        <p:nvSpPr>
          <p:cNvPr id="23" name="对角圆角矩形 22">
            <a:extLst>
              <a:ext uri="{FF2B5EF4-FFF2-40B4-BE49-F238E27FC236}">
                <a16:creationId xmlns:a16="http://schemas.microsoft.com/office/drawing/2014/main" id="{848136B8-E65A-C348-8F54-0B7AB3972B99}"/>
              </a:ext>
            </a:extLst>
          </p:cNvPr>
          <p:cNvSpPr/>
          <p:nvPr/>
        </p:nvSpPr>
        <p:spPr>
          <a:xfrm>
            <a:off x="5867402" y="3755571"/>
            <a:ext cx="3265709" cy="914400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FFCB351D-5CFA-F346-A230-CCA873C495FF}"/>
              </a:ext>
            </a:extLst>
          </p:cNvPr>
          <p:cNvSpPr/>
          <p:nvPr/>
        </p:nvSpPr>
        <p:spPr>
          <a:xfrm>
            <a:off x="5910942" y="3853543"/>
            <a:ext cx="1534887" cy="7402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元数据区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Metaspace</a:t>
            </a:r>
            <a:endParaRPr kumimoji="1" lang="zh-CN" altLang="en-US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A337048-EBD0-CB4C-B3F5-06FC3E03041B}"/>
              </a:ext>
            </a:extLst>
          </p:cNvPr>
          <p:cNvSpPr/>
          <p:nvPr/>
        </p:nvSpPr>
        <p:spPr>
          <a:xfrm>
            <a:off x="8297634" y="3853543"/>
            <a:ext cx="838205" cy="7402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Code Cache</a:t>
            </a:r>
            <a:endParaRPr kumimoji="1" lang="zh-CN" altLang="en-US" sz="12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2125A430-5CA4-2F44-AE4F-4EE26A4285BE}"/>
              </a:ext>
            </a:extLst>
          </p:cNvPr>
          <p:cNvSpPr/>
          <p:nvPr/>
        </p:nvSpPr>
        <p:spPr>
          <a:xfrm>
            <a:off x="7239001" y="3940629"/>
            <a:ext cx="1055911" cy="6531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Compressed Class Space </a:t>
            </a:r>
            <a:endParaRPr kumimoji="1" lang="zh-CN" altLang="en-US" sz="1200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14DA8695-8B66-B047-B89B-2167DE8D8C73}"/>
              </a:ext>
            </a:extLst>
          </p:cNvPr>
          <p:cNvSpPr/>
          <p:nvPr/>
        </p:nvSpPr>
        <p:spPr>
          <a:xfrm>
            <a:off x="6283788" y="3298371"/>
            <a:ext cx="549733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6225D65E-004F-A240-9D12-71936AE42244}"/>
              </a:ext>
            </a:extLst>
          </p:cNvPr>
          <p:cNvSpPr/>
          <p:nvPr/>
        </p:nvSpPr>
        <p:spPr>
          <a:xfrm>
            <a:off x="5834743" y="5127172"/>
            <a:ext cx="2242456" cy="8164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下箭头 28">
            <a:extLst>
              <a:ext uri="{FF2B5EF4-FFF2-40B4-BE49-F238E27FC236}">
                <a16:creationId xmlns:a16="http://schemas.microsoft.com/office/drawing/2014/main" id="{68C73640-51EE-0044-AE3F-9F9AEF009B3A}"/>
              </a:ext>
            </a:extLst>
          </p:cNvPr>
          <p:cNvSpPr/>
          <p:nvPr/>
        </p:nvSpPr>
        <p:spPr>
          <a:xfrm>
            <a:off x="6354534" y="4593771"/>
            <a:ext cx="462642" cy="53340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剪去单角的矩形 17">
            <a:extLst>
              <a:ext uri="{FF2B5EF4-FFF2-40B4-BE49-F238E27FC236}">
                <a16:creationId xmlns:a16="http://schemas.microsoft.com/office/drawing/2014/main" id="{3931844B-A503-9640-8235-A4640EBD7706}"/>
              </a:ext>
            </a:extLst>
          </p:cNvPr>
          <p:cNvSpPr/>
          <p:nvPr/>
        </p:nvSpPr>
        <p:spPr>
          <a:xfrm>
            <a:off x="5910942" y="5225143"/>
            <a:ext cx="1883233" cy="636814"/>
          </a:xfrm>
          <a:prstGeom prst="snip1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             </a:t>
            </a:r>
            <a:r>
              <a:rPr kumimoji="1" lang="zh-CN" altLang="en-US"/>
              <a:t>方法区</a:t>
            </a:r>
          </a:p>
        </p:txBody>
      </p:sp>
      <p:sp>
        <p:nvSpPr>
          <p:cNvPr id="19" name="对角圆角矩形 18">
            <a:extLst>
              <a:ext uri="{FF2B5EF4-FFF2-40B4-BE49-F238E27FC236}">
                <a16:creationId xmlns:a16="http://schemas.microsoft.com/office/drawing/2014/main" id="{E35C7C20-B02A-CB40-8A34-CDE0CD2A2E8E}"/>
              </a:ext>
            </a:extLst>
          </p:cNvPr>
          <p:cNvSpPr/>
          <p:nvPr/>
        </p:nvSpPr>
        <p:spPr>
          <a:xfrm>
            <a:off x="5921828" y="5366657"/>
            <a:ext cx="921213" cy="37555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常量池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1BA41C-E5DE-F048-892F-37A979486B63}"/>
              </a:ext>
            </a:extLst>
          </p:cNvPr>
          <p:cNvSpPr txBox="1"/>
          <p:nvPr/>
        </p:nvSpPr>
        <p:spPr>
          <a:xfrm>
            <a:off x="9146037" y="4624939"/>
            <a:ext cx="395972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JIT</a:t>
            </a:r>
            <a:endParaRPr kumimoji="1" lang="zh-CN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EF8DE-701E-D246-AD33-777911C1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6A120-F943-3D40-B540-A67D077B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420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142</TotalTime>
  <Words>138</Words>
  <Application>Microsoft Macintosh PowerPoint</Application>
  <PresentationFormat>宽屏</PresentationFormat>
  <Paragraphs>66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Trebuchet MS</vt:lpstr>
      <vt:lpstr>Tw Cen MT</vt:lpstr>
      <vt:lpstr>电路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任富飞</dc:creator>
  <cp:lastModifiedBy>任富飞</cp:lastModifiedBy>
  <cp:revision>182</cp:revision>
  <dcterms:created xsi:type="dcterms:W3CDTF">2019-07-04T04:56:34Z</dcterms:created>
  <dcterms:modified xsi:type="dcterms:W3CDTF">2019-07-11T07:11:42Z</dcterms:modified>
</cp:coreProperties>
</file>