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9" r:id="rId1"/>
  </p:sldMasterIdLst>
  <p:notesMasterIdLst>
    <p:notesMasterId r:id="rId4"/>
  </p:notesMasterIdLst>
  <p:handoutMasterIdLst>
    <p:handoutMasterId r:id="rId5"/>
  </p:handoutMasterIdLst>
  <p:sldIdLst>
    <p:sldId id="268" r:id="rId2"/>
    <p:sldId id="269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3" d="100"/>
          <a:sy n="73" d="100"/>
        </p:scale>
        <p:origin x="582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2019/11/20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2019/11/20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3CA771DD-A38A-4481-A79C-730E5B1B5857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4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56690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3912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81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66957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32493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3247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497E-7F6A-4129-AF0F-C48CFF1AF488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6A02-9721-4F58-ACE9-7BFC1D0501A2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095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912404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4595-0FA5-4FB1-A6D5-B04F3226EA92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05355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985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3CC8-5257-4D37-8B3C-F40C8475F46E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9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61D5-80DB-4139-BF6C-FFE0FE69F568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grpSp>
        <p:nvGrpSpPr>
          <p:cNvPr id="5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矩形 5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3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E20B-2387-4C46-9A18-32ABD03809A7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5862-59F7-4262-A86D-921CCAED815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898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4AE2E-A8ED-46AC-BF15-D2D75BD090F4}" type="datetime1">
              <a:rPr lang="zh-TW" altLang="en-US" noProof="0" smtClean="0"/>
              <a:t>2019/11/20</a:t>
            </a:fld>
            <a:endParaRPr lang="zh-TW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zh-TW" altLang="en-US" noProof="0" smtClean="0"/>
              <a:t>新增頁尾</a:t>
            </a:r>
            <a:endParaRPr lang="zh-TW" alt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679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  <p:sldLayoutId id="2147484017" r:id="rId18"/>
    <p:sldLayoutId id="2147483914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打乒乓球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0552010|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陳映吾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0552023|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戴辰翰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0552033|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陳延俊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0552057|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許元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碩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打</a:t>
            </a:r>
            <a:r>
              <a:rPr lang="zh-TW" altLang="en-US" dirty="0"/>
              <a:t>乒乓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 smtClean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 smtClean="0"/>
              <a:t>速度</a:t>
            </a:r>
            <a:r>
              <a:rPr lang="en-US" altLang="zh-TW" dirty="0" smtClean="0"/>
              <a:t>20</a:t>
            </a:r>
            <a:r>
              <a:rPr lang="zh-TW" altLang="en-US" dirty="0" smtClean="0"/>
              <a:t>以下要接到球</a:t>
            </a:r>
            <a:r>
              <a:rPr lang="en-US" altLang="zh-TW" dirty="0" smtClean="0"/>
              <a:t>(</a:t>
            </a:r>
            <a:r>
              <a:rPr lang="zh-TW" altLang="en-US" smtClean="0"/>
              <a:t>進階</a:t>
            </a:r>
            <a:r>
              <a:rPr lang="en-US" altLang="zh-TW" smtClean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5503</TotalTime>
  <Words>33</Words>
  <Application>Microsoft Office PowerPoint</Application>
  <PresentationFormat>自訂</PresentationFormat>
  <Paragraphs>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 UI</vt:lpstr>
      <vt:lpstr>微軟正黑體</vt:lpstr>
      <vt:lpstr>新細明體</vt:lpstr>
      <vt:lpstr>Arial</vt:lpstr>
      <vt:lpstr>Garamond</vt:lpstr>
      <vt:lpstr>有機</vt:lpstr>
      <vt:lpstr>打乒乓球</vt:lpstr>
      <vt:lpstr>專案目標(需求)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user80710</cp:lastModifiedBy>
  <cp:revision>53</cp:revision>
  <dcterms:created xsi:type="dcterms:W3CDTF">2019-10-08T09:56:32Z</dcterms:created>
  <dcterms:modified xsi:type="dcterms:W3CDTF">2019-11-20T02:15:28Z</dcterms:modified>
</cp:coreProperties>
</file>