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5" r:id="rId4"/>
    <p:sldId id="276" r:id="rId5"/>
    <p:sldId id="277" r:id="rId6"/>
    <p:sldId id="278" r:id="rId7"/>
    <p:sldId id="270" r:id="rId8"/>
    <p:sldId id="271" r:id="rId9"/>
    <p:sldId id="274" r:id="rId10"/>
    <p:sldId id="273" r:id="rId11"/>
    <p:sldId id="272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2019/11/27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2019/11/27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3CA771DD-A38A-4481-A79C-730E5B1B5857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5669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391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81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669578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24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24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97E-7F6A-4129-AF0F-C48CFF1AF488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6A02-9721-4F58-ACE9-7BFC1D0501A2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95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912404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4595-0FA5-4FB1-A6D5-B04F3226EA92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0535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985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C8-5257-4D37-8B3C-F40C8475F46E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20B-2387-4C46-9A18-32ABD03809A7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5862-59F7-4262-A86D-921CCAED815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898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67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391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打乒乓球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0552010|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陳映吾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0552023|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戴辰翰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0552033|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陳延俊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0552057|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許元碩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</a:t>
            </a:r>
            <a:r>
              <a:rPr lang="zh-TW" altLang="en-US" dirty="0"/>
              <a:t>塊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2617" y="2983735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550796" y="2983734"/>
            <a:ext cx="1152128" cy="61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與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對打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30116" y="3002493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459284" y="298441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00824" y="3002493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svm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38068" y="298441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紀錄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 flipH="1">
            <a:off x="1880144" y="2983735"/>
            <a:ext cx="103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寫出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rule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80729" y="310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改善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888256" y="3271767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2"/>
          </p:cNvCxnSpPr>
          <p:nvPr/>
        </p:nvCxnSpPr>
        <p:spPr>
          <a:xfrm rot="5400000" flipH="1">
            <a:off x="3120628" y="2765014"/>
            <a:ext cx="2383" cy="1624704"/>
          </a:xfrm>
          <a:prstGeom prst="bentConnector4">
            <a:avLst>
              <a:gd name="adj1" fmla="val -9592950"/>
              <a:gd name="adj2" fmla="val 997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396208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946180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467396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9008936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6" idx="2"/>
            <a:endCxn id="8" idx="2"/>
          </p:cNvCxnSpPr>
          <p:nvPr/>
        </p:nvCxnSpPr>
        <p:spPr>
          <a:xfrm rot="5400000" flipH="1">
            <a:off x="8527872" y="1995944"/>
            <a:ext cx="34455" cy="3163520"/>
          </a:xfrm>
          <a:prstGeom prst="bentConnector3">
            <a:avLst>
              <a:gd name="adj1" fmla="val -759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當下降判斷</a:t>
            </a:r>
            <a:r>
              <a:rPr lang="zh-TW" altLang="en-US" dirty="0"/>
              <a:t>落點時，速度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16</a:t>
            </a:r>
            <a:r>
              <a:rPr lang="zh-TW" altLang="en-US" dirty="0" smtClean="0"/>
              <a:t>左右就會死掉</a:t>
            </a:r>
            <a:endParaRPr lang="en-US" altLang="zh-TW" dirty="0" smtClean="0"/>
          </a:p>
          <a:p>
            <a:r>
              <a:rPr lang="zh-TW" altLang="en-US" dirty="0" smtClean="0"/>
              <a:t>當上升判斷落點時，速度到</a:t>
            </a:r>
            <a:r>
              <a:rPr lang="en-US" altLang="zh-TW" dirty="0" smtClean="0"/>
              <a:t>30</a:t>
            </a:r>
            <a:r>
              <a:rPr lang="zh-TW" altLang="en-US" dirty="0" smtClean="0"/>
              <a:t>左右都能接到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4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3891" y="982133"/>
            <a:ext cx="9479869" cy="1303867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打</a:t>
            </a:r>
            <a:r>
              <a:rPr lang="zh-TW" altLang="en-US" dirty="0"/>
              <a:t>乒乓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/>
              <a:t>速度</a:t>
            </a:r>
            <a:r>
              <a:rPr lang="en-US" altLang="zh-TW" dirty="0" smtClean="0"/>
              <a:t>30</a:t>
            </a:r>
            <a:r>
              <a:rPr lang="zh-TW" altLang="en-US" dirty="0" smtClean="0"/>
              <a:t>以下要接到球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工作環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 10</a:t>
            </a:r>
          </a:p>
          <a:p>
            <a:r>
              <a:rPr lang="en-US" altLang="zh-TW" dirty="0" smtClean="0"/>
              <a:t>Python 3.7</a:t>
            </a:r>
          </a:p>
          <a:p>
            <a:r>
              <a:rPr lang="zh-TW" altLang="en-US" dirty="0" smtClean="0"/>
              <a:t>記憶體 </a:t>
            </a:r>
            <a:r>
              <a:rPr lang="en-US" altLang="zh-TW" dirty="0" smtClean="0"/>
              <a:t>: 24G</a:t>
            </a:r>
          </a:p>
          <a:p>
            <a:r>
              <a:rPr lang="en-US" altLang="zh-TW" dirty="0" smtClean="0"/>
              <a:t>CPU : </a:t>
            </a:r>
            <a:r>
              <a:rPr lang="en-US" altLang="zh-TW" dirty="0"/>
              <a:t>Intel® Core™ i7-9750H </a:t>
            </a:r>
            <a:r>
              <a:rPr lang="zh-TW" altLang="en-US" dirty="0"/>
              <a:t>處理器</a:t>
            </a:r>
          </a:p>
        </p:txBody>
      </p:sp>
    </p:spTree>
    <p:extLst>
      <p:ext uri="{BB962C8B-B14F-4D97-AF65-F5344CB8AC3E}">
        <p14:creationId xmlns:p14="http://schemas.microsoft.com/office/powerpoint/2010/main" val="7675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使用參數 </a:t>
            </a:r>
            <a:r>
              <a:rPr lang="en-US" altLang="zh-TW" dirty="0" smtClean="0"/>
              <a:t>----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球的位置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平</a:t>
            </a:r>
            <a:r>
              <a:rPr lang="zh-TW" altLang="en-US" dirty="0"/>
              <a:t>板</a:t>
            </a:r>
            <a:r>
              <a:rPr lang="zh-TW" altLang="en-US" dirty="0" smtClean="0"/>
              <a:t>的</a:t>
            </a:r>
            <a:r>
              <a:rPr lang="zh-TW" altLang="en-US" dirty="0"/>
              <a:t>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plant_x,plant_y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球</a:t>
            </a:r>
            <a:r>
              <a:rPr lang="zh-TW" altLang="en-US" dirty="0" smtClean="0"/>
              <a:t>的位移量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vx,vy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場景大小</a:t>
            </a:r>
            <a:r>
              <a:rPr lang="en-US" altLang="zh-TW" dirty="0" smtClean="0"/>
              <a:t>(200,500)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3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使用參數 </a:t>
            </a:r>
            <a:r>
              <a:rPr lang="en-US" altLang="zh-TW" dirty="0"/>
              <a:t>---- </a:t>
            </a:r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球的預測落點</a:t>
            </a:r>
            <a:r>
              <a:rPr lang="en-US" altLang="zh-TW" dirty="0"/>
              <a:t>(</a:t>
            </a:r>
            <a:r>
              <a:rPr lang="en-US" altLang="zh-TW" dirty="0" err="1"/>
              <a:t>ball_x,ball_y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平板動作</a:t>
            </a:r>
            <a:r>
              <a:rPr lang="en-US" altLang="zh-TW" dirty="0"/>
              <a:t>(</a:t>
            </a:r>
            <a:r>
              <a:rPr lang="zh-TW" altLang="en-US" dirty="0"/>
              <a:t>左</a:t>
            </a:r>
            <a:r>
              <a:rPr lang="en-US" altLang="zh-TW" dirty="0"/>
              <a:t>,</a:t>
            </a:r>
            <a:r>
              <a:rPr lang="zh-TW" altLang="en-US" dirty="0"/>
              <a:t>右</a:t>
            </a:r>
            <a:r>
              <a:rPr lang="en-US" altLang="zh-TW" dirty="0"/>
              <a:t>,</a:t>
            </a:r>
            <a:r>
              <a:rPr lang="zh-TW" altLang="en-US" dirty="0"/>
              <a:t>不動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2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----</a:t>
            </a:r>
            <a:r>
              <a:rPr lang="zh-TW" altLang="en-US" smtClean="0"/>
              <a:t>遊戲流程</a:t>
            </a:r>
            <a:r>
              <a:rPr lang="zh-TW" altLang="en-US"/>
              <a:t>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72" y="116632"/>
            <a:ext cx="5975190" cy="65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已</a:t>
            </a:r>
            <a:r>
              <a:rPr lang="zh-TW" altLang="en-US" dirty="0"/>
              <a:t>知</a:t>
            </a: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1p </a:t>
            </a:r>
            <a:r>
              <a:rPr lang="zh-TW" altLang="en-US" dirty="0" smtClean="0"/>
              <a:t>高度 </a:t>
            </a:r>
            <a:r>
              <a:rPr lang="en-US" altLang="zh-TW" dirty="0" smtClean="0"/>
              <a:t>80</a:t>
            </a:r>
          </a:p>
          <a:p>
            <a:r>
              <a:rPr lang="en-US" altLang="zh-TW" dirty="0" smtClean="0"/>
              <a:t>2p </a:t>
            </a:r>
            <a:r>
              <a:rPr lang="zh-TW" altLang="en-US" dirty="0" smtClean="0"/>
              <a:t>高度 </a:t>
            </a:r>
            <a:r>
              <a:rPr lang="en-US" altLang="zh-TW" dirty="0" smtClean="0"/>
              <a:t>420</a:t>
            </a:r>
          </a:p>
          <a:p>
            <a:r>
              <a:rPr lang="zh-TW" altLang="en-US" dirty="0" smtClean="0"/>
              <a:t>初速 </a:t>
            </a:r>
            <a:r>
              <a:rPr lang="en-US" altLang="zh-TW" dirty="0" smtClean="0"/>
              <a:t>7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20</a:t>
            </a:r>
            <a:r>
              <a:rPr lang="zh-TW" altLang="en-US" dirty="0" smtClean="0"/>
              <a:t>禎</a:t>
            </a:r>
            <a:r>
              <a:rPr lang="zh-TW" altLang="en-US" dirty="0"/>
              <a:t>速</a:t>
            </a:r>
            <a:r>
              <a:rPr lang="zh-TW" altLang="en-US" dirty="0" smtClean="0"/>
              <a:t>度</a:t>
            </a:r>
            <a:r>
              <a:rPr lang="en-US" altLang="zh-TW" dirty="0" smtClean="0"/>
              <a:t>+1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8588" y="1556792"/>
            <a:ext cx="2160240" cy="37444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82644" y="2068820"/>
            <a:ext cx="50405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86700" y="4661108"/>
            <a:ext cx="504056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09970" y="19708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82644" y="43622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8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預測落</a:t>
            </a:r>
            <a:r>
              <a:rPr lang="zh-TW" altLang="en-US" dirty="0"/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4976954" cy="3318936"/>
          </a:xfrm>
        </p:spPr>
        <p:txBody>
          <a:bodyPr/>
          <a:lstStyle/>
          <a:p>
            <a:r>
              <a:rPr lang="zh-TW" altLang="en-US" dirty="0" smtClean="0"/>
              <a:t>由於速度一快，下降時在判斷落點已經來不及了，所以我決定上升時就做落點預測</a:t>
            </a:r>
            <a:endParaRPr lang="en-US" altLang="zh-TW" dirty="0" smtClean="0"/>
          </a:p>
          <a:p>
            <a:r>
              <a:rPr lang="en-US" altLang="zh-TW" dirty="0" smtClean="0"/>
              <a:t>1p‘</a:t>
            </a:r>
            <a:r>
              <a:rPr lang="zh-TW" altLang="en-US" dirty="0" smtClean="0"/>
              <a:t> 高度 </a:t>
            </a:r>
            <a:r>
              <a:rPr lang="en-US" altLang="zh-TW" dirty="0" smtClean="0"/>
              <a:t>760</a:t>
            </a:r>
            <a:r>
              <a:rPr lang="zh-TW" altLang="en-US" dirty="0" smtClean="0"/>
              <a:t> 可以預測到落點</a:t>
            </a:r>
            <a:r>
              <a:rPr lang="en-US" altLang="zh-TW" dirty="0" smtClean="0"/>
              <a:t>X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51910" y="664952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60239" y="512135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64018" y="2733498"/>
            <a:ext cx="62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51917" y="5257194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760246" y="5104377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1p’</a:t>
            </a:r>
            <a:endParaRPr lang="zh-TW" altLang="en-US" dirty="0"/>
          </a:p>
        </p:txBody>
      </p:sp>
      <p:sp>
        <p:nvSpPr>
          <p:cNvPr id="19" name="左大括弧 18"/>
          <p:cNvSpPr/>
          <p:nvPr/>
        </p:nvSpPr>
        <p:spPr>
          <a:xfrm>
            <a:off x="6886500" y="66495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72018" y="160689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340</a:t>
            </a:r>
            <a:endParaRPr lang="zh-TW" altLang="en-US" dirty="0"/>
          </a:p>
        </p:txBody>
      </p:sp>
      <p:sp>
        <p:nvSpPr>
          <p:cNvPr id="21" name="左大括弧 20"/>
          <p:cNvSpPr/>
          <p:nvPr/>
        </p:nvSpPr>
        <p:spPr>
          <a:xfrm>
            <a:off x="6886500" y="300398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72018" y="394592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340</a:t>
            </a:r>
            <a:endParaRPr lang="zh-TW" altLang="en-US" dirty="0"/>
          </a:p>
        </p:txBody>
      </p:sp>
      <p:cxnSp>
        <p:nvCxnSpPr>
          <p:cNvPr id="24" name="直線接點 23"/>
          <p:cNvCxnSpPr>
            <a:endCxn id="4" idx="3"/>
          </p:cNvCxnSpPr>
          <p:nvPr/>
        </p:nvCxnSpPr>
        <p:spPr>
          <a:xfrm>
            <a:off x="8760239" y="949261"/>
            <a:ext cx="818650" cy="82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318066" y="1772397"/>
            <a:ext cx="1230714" cy="101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778689" y="2286000"/>
            <a:ext cx="506984" cy="47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816460" y="851357"/>
            <a:ext cx="1732320" cy="142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7809513" y="2786673"/>
            <a:ext cx="508553" cy="419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9" idx="3"/>
          </p:cNvCxnSpPr>
          <p:nvPr/>
        </p:nvCxnSpPr>
        <p:spPr>
          <a:xfrm>
            <a:off x="7809513" y="3208388"/>
            <a:ext cx="1769376" cy="187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穿</a:t>
            </a:r>
            <a:r>
              <a:rPr lang="zh-TW" altLang="en-US" dirty="0"/>
              <a:t>膜</a:t>
            </a:r>
            <a:r>
              <a:rPr lang="zh-TW" altLang="en-US" dirty="0" smtClean="0"/>
              <a:t>問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5231396" cy="3318936"/>
          </a:xfrm>
        </p:spPr>
        <p:txBody>
          <a:bodyPr/>
          <a:lstStyle/>
          <a:p>
            <a:r>
              <a:rPr lang="zh-TW" altLang="en-US" dirty="0" smtClean="0"/>
              <a:t>當球速超過</a:t>
            </a:r>
            <a:r>
              <a:rPr lang="zh-TW" altLang="en-US" dirty="0"/>
              <a:t>紅色</a:t>
            </a:r>
            <a:r>
              <a:rPr lang="zh-TW" altLang="en-US" dirty="0" smtClean="0"/>
              <a:t>路徑長度時會穿模</a:t>
            </a:r>
            <a:endParaRPr lang="en-US" altLang="zh-TW" dirty="0" smtClean="0"/>
          </a:p>
          <a:p>
            <a:r>
              <a:rPr lang="zh-TW" altLang="en-US" dirty="0" smtClean="0"/>
              <a:t>解決方法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當平板都用中心點接的話，紅色路徑長度為</a:t>
            </a:r>
            <a:r>
              <a:rPr lang="en-US" altLang="zh-TW" dirty="0" smtClean="0"/>
              <a:t>28</a:t>
            </a:r>
            <a:r>
              <a:rPr lang="zh-TW" altLang="en-US" dirty="0" smtClean="0"/>
              <a:t>點多。如果</a:t>
            </a:r>
            <a:r>
              <a:rPr lang="zh-TW" altLang="en-US" dirty="0"/>
              <a:t>平板稍微</a:t>
            </a:r>
            <a:r>
              <a:rPr lang="zh-TW" altLang="en-US" dirty="0" smtClean="0"/>
              <a:t>偏移，黑色路徑最大長度為</a:t>
            </a:r>
            <a:r>
              <a:rPr lang="en-US" altLang="zh-TW" dirty="0" smtClean="0"/>
              <a:t>42</a:t>
            </a:r>
            <a:r>
              <a:rPr lang="zh-TW" altLang="en-US" dirty="0" smtClean="0"/>
              <a:t>點多。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8326660" y="184406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7199719" y="1303868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9838828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26660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326660" y="130490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779154" y="1556792"/>
            <a:ext cx="67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30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8326660" y="1556792"/>
            <a:ext cx="648072" cy="647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110636" y="429233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6983695" y="3752140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9622804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110636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110636" y="3753173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110635" y="3752140"/>
            <a:ext cx="972109" cy="91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5547</TotalTime>
  <Words>261</Words>
  <Application>Microsoft Office PowerPoint</Application>
  <PresentationFormat>自訂</PresentationFormat>
  <Paragraphs>52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JhengHei UI</vt:lpstr>
      <vt:lpstr>微軟正黑體</vt:lpstr>
      <vt:lpstr>新細明體</vt:lpstr>
      <vt:lpstr>Arial</vt:lpstr>
      <vt:lpstr>Garamond</vt:lpstr>
      <vt:lpstr>有機</vt:lpstr>
      <vt:lpstr>打乒乓球</vt:lpstr>
      <vt:lpstr>專案目標(需求)</vt:lpstr>
      <vt:lpstr>工作環境</vt:lpstr>
      <vt:lpstr>使用參數 ---- input</vt:lpstr>
      <vt:lpstr>使用參數 ---- output</vt:lpstr>
      <vt:lpstr>分析----遊戲流程圖</vt:lpstr>
      <vt:lpstr>分析----已知資料</vt:lpstr>
      <vt:lpstr>分析----預測落點</vt:lpstr>
      <vt:lpstr>分析----穿膜問題</vt:lpstr>
      <vt:lpstr>方塊圖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Student</cp:lastModifiedBy>
  <cp:revision>63</cp:revision>
  <dcterms:created xsi:type="dcterms:W3CDTF">2019-10-08T09:56:32Z</dcterms:created>
  <dcterms:modified xsi:type="dcterms:W3CDTF">2019-11-27T08:26:04Z</dcterms:modified>
</cp:coreProperties>
</file>