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2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61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782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9043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395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2159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953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2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2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7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398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9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2851" y="1306285"/>
            <a:ext cx="6970622" cy="1058093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>
                <a:solidFill>
                  <a:schemeClr val="bg1"/>
                </a:solidFill>
              </a:rPr>
              <a:t>KNN</a:t>
            </a:r>
            <a:r>
              <a:rPr lang="zh-TW" altLang="en-US" sz="5000" dirty="0" smtClean="0">
                <a:solidFill>
                  <a:schemeClr val="bg1"/>
                </a:solidFill>
              </a:rPr>
              <a:t>打磚塊</a:t>
            </a:r>
            <a:endParaRPr lang="zh-TW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5306" y="3461656"/>
            <a:ext cx="6685711" cy="1737359"/>
          </a:xfrm>
        </p:spPr>
        <p:txBody>
          <a:bodyPr>
            <a:no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</a:rPr>
              <a:t>姓名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許元</a:t>
            </a:r>
            <a:r>
              <a:rPr lang="zh-TW" altLang="en-US" sz="3000" dirty="0" smtClean="0">
                <a:solidFill>
                  <a:schemeClr val="bg1"/>
                </a:solidFill>
              </a:rPr>
              <a:t>碩</a:t>
            </a:r>
            <a:r>
              <a:rPr lang="zh-TW" altLang="en-US" sz="3000" dirty="0" smtClean="0">
                <a:solidFill>
                  <a:schemeClr val="bg1"/>
                </a:solidFill>
              </a:rPr>
              <a:t>、陳映吾</a:t>
            </a:r>
            <a:endParaRPr lang="en-US" altLang="zh-TW" sz="30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學號</a:t>
            </a:r>
            <a:r>
              <a:rPr lang="en-US" altLang="zh-TW" sz="3000" dirty="0">
                <a:solidFill>
                  <a:schemeClr val="bg1"/>
                </a:solidFill>
              </a:rPr>
              <a:t>:</a:t>
            </a:r>
            <a:r>
              <a:rPr lang="en-US" altLang="zh-TW" sz="3000" dirty="0" smtClean="0">
                <a:solidFill>
                  <a:schemeClr val="bg1"/>
                </a:solidFill>
              </a:rPr>
              <a:t>0552057</a:t>
            </a:r>
            <a:r>
              <a:rPr lang="zh-TW" altLang="en-US" sz="3000" dirty="0" smtClean="0">
                <a:solidFill>
                  <a:schemeClr val="bg1"/>
                </a:solidFill>
              </a:rPr>
              <a:t>、</a:t>
            </a:r>
            <a:r>
              <a:rPr lang="en-US" altLang="zh-TW" sz="3000" smtClean="0">
                <a:solidFill>
                  <a:schemeClr val="bg1"/>
                </a:solidFill>
              </a:rPr>
              <a:t>0552010</a:t>
            </a:r>
            <a:endParaRPr lang="zh-TW" altLang="en-US" sz="3000" dirty="0">
              <a:solidFill>
                <a:schemeClr val="bg1"/>
              </a:solidFill>
            </a:endParaRPr>
          </a:p>
          <a:p>
            <a:pPr algn="ctr"/>
            <a:endParaRPr lang="zh-TW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秘笈分享</a:t>
            </a:r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訓練時球</a:t>
            </a:r>
            <a:r>
              <a:rPr lang="en-US" altLang="zh-TW" sz="3000" dirty="0" smtClean="0">
                <a:solidFill>
                  <a:schemeClr val="bg1"/>
                </a:solidFill>
              </a:rPr>
              <a:t>x</a:t>
            </a:r>
            <a:r>
              <a:rPr lang="zh-TW" altLang="en-US" sz="3000" dirty="0" smtClean="0">
                <a:solidFill>
                  <a:schemeClr val="bg1"/>
                </a:solidFill>
              </a:rPr>
              <a:t>座標初始點</a:t>
            </a:r>
            <a:r>
              <a:rPr lang="en-US" altLang="zh-TW" sz="3000" dirty="0" smtClean="0">
                <a:solidFill>
                  <a:schemeClr val="bg1"/>
                </a:solidFill>
              </a:rPr>
              <a:t>0~190</a:t>
            </a:r>
            <a:r>
              <a:rPr lang="zh-TW" altLang="en-US" sz="3000" dirty="0" smtClean="0">
                <a:solidFill>
                  <a:schemeClr val="bg1"/>
                </a:solidFill>
              </a:rPr>
              <a:t>每次加</a:t>
            </a:r>
            <a:r>
              <a:rPr lang="en-US" altLang="zh-TW" sz="3000" dirty="0" smtClean="0">
                <a:solidFill>
                  <a:schemeClr val="bg1"/>
                </a:solidFill>
              </a:rPr>
              <a:t>10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使用</a:t>
            </a:r>
            <a:r>
              <a:rPr lang="en-US" altLang="zh-TW" sz="3000" dirty="0" smtClean="0">
                <a:solidFill>
                  <a:schemeClr val="bg1"/>
                </a:solidFill>
              </a:rPr>
              <a:t>KNN</a:t>
            </a:r>
            <a:r>
              <a:rPr lang="zh-TW" altLang="en-US" sz="3000" dirty="0" smtClean="0">
                <a:solidFill>
                  <a:schemeClr val="bg1"/>
                </a:solidFill>
              </a:rPr>
              <a:t>訓練出</a:t>
            </a:r>
            <a:r>
              <a:rPr lang="zh-TW" altLang="en-US" sz="3000" dirty="0">
                <a:solidFill>
                  <a:schemeClr val="bg1"/>
                </a:solidFill>
              </a:rPr>
              <a:t>能過三關</a:t>
            </a:r>
            <a:r>
              <a:rPr lang="zh-TW" altLang="en-US" sz="3000" dirty="0" smtClean="0">
                <a:solidFill>
                  <a:schemeClr val="bg1"/>
                </a:solidFill>
              </a:rPr>
              <a:t>打磚塊的模型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>
                <a:solidFill>
                  <a:schemeClr val="bg1"/>
                </a:solidFill>
              </a:rPr>
              <a:t>球</a:t>
            </a:r>
            <a:r>
              <a:rPr lang="zh-TW" altLang="en-US" sz="3000" dirty="0" smtClean="0">
                <a:solidFill>
                  <a:schemeClr val="bg1"/>
                </a:solidFill>
              </a:rPr>
              <a:t>初</a:t>
            </a:r>
            <a:r>
              <a:rPr lang="zh-TW" altLang="en-US" sz="3200" dirty="0">
                <a:solidFill>
                  <a:schemeClr val="bg1"/>
                </a:solidFill>
              </a:rPr>
              <a:t>能過三關</a:t>
            </a:r>
            <a:r>
              <a:rPr lang="zh-TW" altLang="en-US" sz="3000" dirty="0" smtClean="0">
                <a:solidFill>
                  <a:schemeClr val="bg1"/>
                </a:solidFill>
              </a:rPr>
              <a:t>始座標不固定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需求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球座標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</a:t>
            </a:r>
            <a:r>
              <a:rPr lang="en-US" altLang="zh-TW" sz="3000" dirty="0" smtClean="0">
                <a:solidFill>
                  <a:schemeClr val="bg1"/>
                </a:solidFill>
              </a:rPr>
              <a:t>x</a:t>
            </a:r>
            <a:r>
              <a:rPr lang="zh-TW" altLang="en-US" sz="3000" dirty="0" smtClean="0">
                <a:solidFill>
                  <a:schemeClr val="bg1"/>
                </a:solidFill>
              </a:rPr>
              <a:t>座標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球向量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>
                <a:solidFill>
                  <a:schemeClr val="bg1"/>
                </a:solidFill>
              </a:rPr>
              <a:t>-input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>
                <a:solidFill>
                  <a:schemeClr val="bg1"/>
                </a:solidFill>
              </a:rPr>
              <a:t>板子</a:t>
            </a:r>
            <a:r>
              <a:rPr lang="zh-TW" altLang="en-US" sz="3000" dirty="0" smtClean="0">
                <a:solidFill>
                  <a:schemeClr val="bg1"/>
                </a:solidFill>
              </a:rPr>
              <a:t>向左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>
                <a:solidFill>
                  <a:schemeClr val="bg1"/>
                </a:solidFill>
              </a:rPr>
              <a:t>板子</a:t>
            </a:r>
            <a:r>
              <a:rPr lang="zh-TW" altLang="en-US" sz="3000" dirty="0" smtClean="0">
                <a:solidFill>
                  <a:schemeClr val="bg1"/>
                </a:solidFill>
              </a:rPr>
              <a:t>向右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板子不</a:t>
            </a:r>
            <a:r>
              <a:rPr lang="zh-TW" altLang="en-US" sz="3000" dirty="0">
                <a:solidFill>
                  <a:schemeClr val="bg1"/>
                </a:solidFill>
              </a:rPr>
              <a:t>動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 smtClean="0">
                <a:solidFill>
                  <a:schemeClr val="bg1"/>
                </a:solidFill>
              </a:rPr>
              <a:t>-output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en-US" altLang="zh-TW" sz="3000" dirty="0" smtClean="0">
                <a:solidFill>
                  <a:schemeClr val="bg1"/>
                </a:solidFill>
              </a:rPr>
              <a:t>K</a:t>
            </a:r>
            <a:r>
              <a:rPr lang="zh-TW" altLang="en-US" sz="3000" dirty="0" smtClean="0">
                <a:solidFill>
                  <a:schemeClr val="bg1"/>
                </a:solidFill>
              </a:rPr>
              <a:t>值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en-US" altLang="zh-TW" sz="3000" dirty="0" smtClean="0">
                <a:solidFill>
                  <a:schemeClr val="bg1"/>
                </a:solidFill>
              </a:rPr>
              <a:t>FPS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>
                <a:solidFill>
                  <a:schemeClr val="bg1"/>
                </a:solidFill>
              </a:rPr>
              <a:t>-parameter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訓練模型時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訂定規則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板子移動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球是否往下掉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板子移動距離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計算球落點是否在板子上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</a:rPr>
              <a:t>方法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架構圖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684212" y="2416629"/>
            <a:ext cx="2672942" cy="1018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66742" y="2741414"/>
            <a:ext cx="11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訂</a:t>
            </a:r>
            <a:r>
              <a:rPr lang="zh-TW" altLang="en-US" dirty="0" smtClean="0"/>
              <a:t>定規</a:t>
            </a:r>
            <a:r>
              <a:rPr lang="zh-TW" altLang="en-US" dirty="0"/>
              <a:t>則</a:t>
            </a:r>
          </a:p>
        </p:txBody>
      </p:sp>
      <p:sp>
        <p:nvSpPr>
          <p:cNvPr id="7" name="矩形 6"/>
          <p:cNvSpPr/>
          <p:nvPr/>
        </p:nvSpPr>
        <p:spPr>
          <a:xfrm>
            <a:off x="845024" y="4010297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03014" y="4335082"/>
            <a:ext cx="183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使用規則玩遊戲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45024" y="5603965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84658" y="5928750"/>
            <a:ext cx="167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pickle</a:t>
            </a:r>
            <a:r>
              <a:rPr lang="zh-TW" altLang="en-US" dirty="0" smtClean="0"/>
              <a:t>黨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63584" y="2416629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178228" y="2741414"/>
            <a:ext cx="11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訓練</a:t>
            </a:r>
            <a:r>
              <a:rPr lang="en-US" altLang="zh-TW" dirty="0" smtClean="0"/>
              <a:t>KNN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2020677" y="3435531"/>
            <a:ext cx="1" cy="57476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9" idx="0"/>
          </p:cNvCxnSpPr>
          <p:nvPr/>
        </p:nvCxnSpPr>
        <p:spPr>
          <a:xfrm>
            <a:off x="2020682" y="5029199"/>
            <a:ext cx="0" cy="57476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 flipV="1">
            <a:off x="3196336" y="2926080"/>
            <a:ext cx="1367245" cy="3187336"/>
          </a:xfrm>
          <a:prstGeom prst="bent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563584" y="4010297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825533" y="4335082"/>
            <a:ext cx="18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KNN</a:t>
            </a:r>
            <a:r>
              <a:rPr lang="zh-TW" altLang="en-US" dirty="0" smtClean="0"/>
              <a:t>玩遊戲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1" idx="2"/>
            <a:endCxn id="20" idx="0"/>
          </p:cNvCxnSpPr>
          <p:nvPr/>
        </p:nvCxnSpPr>
        <p:spPr>
          <a:xfrm>
            <a:off x="5739242" y="3435531"/>
            <a:ext cx="0" cy="57476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/>
          <p:cNvSpPr/>
          <p:nvPr/>
        </p:nvSpPr>
        <p:spPr>
          <a:xfrm>
            <a:off x="8351810" y="3997235"/>
            <a:ext cx="2351315" cy="1018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978827" y="433508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是否過關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351811" y="5603965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9201241" y="5928749"/>
            <a:ext cx="65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stCxn id="25" idx="2"/>
            <a:endCxn id="38" idx="0"/>
          </p:cNvCxnSpPr>
          <p:nvPr/>
        </p:nvCxnSpPr>
        <p:spPr>
          <a:xfrm>
            <a:off x="9527468" y="5016136"/>
            <a:ext cx="1" cy="58782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0" idx="3"/>
            <a:endCxn id="25" idx="1"/>
          </p:cNvCxnSpPr>
          <p:nvPr/>
        </p:nvCxnSpPr>
        <p:spPr>
          <a:xfrm flipV="1">
            <a:off x="6914899" y="4506686"/>
            <a:ext cx="1436911" cy="1306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351810" y="2442756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8966454" y="2767541"/>
            <a:ext cx="11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修改規</a:t>
            </a:r>
            <a:r>
              <a:rPr lang="zh-TW" altLang="en-US" dirty="0"/>
              <a:t>則</a:t>
            </a:r>
          </a:p>
        </p:txBody>
      </p:sp>
      <p:cxnSp>
        <p:nvCxnSpPr>
          <p:cNvPr id="54" name="直線單箭頭接點 53"/>
          <p:cNvCxnSpPr>
            <a:stCxn id="25" idx="0"/>
            <a:endCxn id="52" idx="2"/>
          </p:cNvCxnSpPr>
          <p:nvPr/>
        </p:nvCxnSpPr>
        <p:spPr>
          <a:xfrm flipV="1">
            <a:off x="9527468" y="3461658"/>
            <a:ext cx="0" cy="53557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9527466" y="5199017"/>
            <a:ext cx="6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9527467" y="36436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否</a:t>
            </a:r>
            <a:endParaRPr lang="zh-TW" altLang="en-US" dirty="0"/>
          </a:p>
        </p:txBody>
      </p:sp>
      <p:cxnSp>
        <p:nvCxnSpPr>
          <p:cNvPr id="68" name="肘形接點 67"/>
          <p:cNvCxnSpPr/>
          <p:nvPr/>
        </p:nvCxnSpPr>
        <p:spPr>
          <a:xfrm rot="10800000">
            <a:off x="3553095" y="2038698"/>
            <a:ext cx="5974373" cy="404058"/>
          </a:xfrm>
          <a:prstGeom prst="bentConnector3">
            <a:avLst>
              <a:gd name="adj1" fmla="val 586"/>
            </a:avLst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endCxn id="7" idx="3"/>
          </p:cNvCxnSpPr>
          <p:nvPr/>
        </p:nvCxnSpPr>
        <p:spPr>
          <a:xfrm rot="5400000">
            <a:off x="2114150" y="3080805"/>
            <a:ext cx="2521133" cy="356753"/>
          </a:xfrm>
          <a:prstGeom prst="bentConnector2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246811"/>
            <a:ext cx="11046074" cy="316121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可視化資料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可視化資料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0" y="2011680"/>
            <a:ext cx="9762614" cy="42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101</Words>
  <Application>Microsoft Office PowerPoint</Application>
  <PresentationFormat>寬螢幕</PresentationFormat>
  <Paragraphs>28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Century Gothic</vt:lpstr>
      <vt:lpstr>Wingdings 3</vt:lpstr>
      <vt:lpstr>切割線</vt:lpstr>
      <vt:lpstr>KNN打磚塊</vt:lpstr>
      <vt:lpstr>使用KNN訓練出能過三關打磚塊的模型 球初能過三關始座標不固定</vt:lpstr>
      <vt:lpstr>球座標 板子x座標 球向量</vt:lpstr>
      <vt:lpstr>板子向左 板子向右 板子不動</vt:lpstr>
      <vt:lpstr>K值 FPS</vt:lpstr>
      <vt:lpstr>訓練模型時:訂定規則 板子移動:球是否往下掉 板子移動距離:計算球落點是否在板子上 </vt:lpstr>
      <vt:lpstr>PowerPoint 簡報</vt:lpstr>
      <vt:lpstr>PowerPoint 簡報</vt:lpstr>
      <vt:lpstr>PowerPoint 簡報</vt:lpstr>
      <vt:lpstr>訓練時球x座標初始點0~190每次加10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KNN打磚塊</dc:title>
  <dc:creator>user80710</dc:creator>
  <cp:lastModifiedBy>user80710</cp:lastModifiedBy>
  <cp:revision>27</cp:revision>
  <dcterms:created xsi:type="dcterms:W3CDTF">2019-10-16T08:37:13Z</dcterms:created>
  <dcterms:modified xsi:type="dcterms:W3CDTF">2019-11-05T15:46:13Z</dcterms:modified>
</cp:coreProperties>
</file>