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5" r:id="rId4"/>
    <p:sldId id="258" r:id="rId5"/>
    <p:sldId id="263" r:id="rId6"/>
    <p:sldId id="280" r:id="rId7"/>
    <p:sldId id="267" r:id="rId8"/>
    <p:sldId id="269" r:id="rId9"/>
    <p:sldId id="268" r:id="rId10"/>
    <p:sldId id="270" r:id="rId11"/>
    <p:sldId id="257" r:id="rId12"/>
    <p:sldId id="261" r:id="rId13"/>
    <p:sldId id="272" r:id="rId14"/>
    <p:sldId id="273" r:id="rId15"/>
    <p:sldId id="274" r:id="rId16"/>
    <p:sldId id="260" r:id="rId17"/>
    <p:sldId id="27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7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4:42:52.8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30,'53'-19,"1"13,0 2,103 6,-46 1,894-3,-983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4:56:51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1,'2339'0,"-2317"0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8:26:02.9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52,'161'-12,"6"-1,-83 15,108-4,-124-10,-50 7,0 2,29-3,317 6,-175 1,-167-1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BAE3C-B1B6-4CBF-B62D-9C7EAC003EF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7292E-95ED-4096-B091-40099D59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7292E-95ED-4096-B091-40099D5919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9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F2492-547F-27DE-F279-2F6D216A5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B1481-8A42-BB49-2FA3-B10218D15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2D5B4-D43B-948F-AD62-DAF0FC61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58EDD-159F-F57F-5D08-423D3367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1BEB4-7391-2E47-D1BB-BD26F4DB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5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66A1-1FAD-393B-EE94-5A5F9B88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C3D02-C70E-2E2D-0778-C1A90FF7A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64A6C-C4DE-D089-4AE7-9008B3A1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A8898-4B48-7784-E1EF-478B9D5F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D852B-2AB6-5B8D-4800-4C712D6C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009152-25F6-687B-8BEE-BB8538161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2F040-0B5A-9B6A-B3FE-C337922C7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07C68-EF42-A384-02AA-5C9AE08E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F116E-9C5B-6BE7-361B-64548363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C0EA5-0B14-2894-B4AC-5F19F28A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896DD-D01C-0443-B52B-DD4B6DA9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32BA-E802-683E-9E61-566FC62C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47C7A-90AC-5A70-F0FA-D42877BF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7E5D3-1529-9E21-3052-B4A90FC4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141D5-A3A8-1DA9-D36C-68978854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80851-0208-4816-04C3-C5E1712F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F0371-0C89-508E-85E9-3FD45736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14DC4-4552-B086-B02C-A05457E7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BF7AE-2D5D-F7E0-2198-57CB8C6F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650A4-7FA1-FA16-D2C4-3F639CBF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301E2-0191-4317-7A8E-BB450AE1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08D45-8E08-93CB-54C7-94214148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6CD16A-48BE-13CE-3715-B736B6A88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A6AB7-6990-82DA-3596-A9608A20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8D7178-1751-11FE-AFBF-BF43B97B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963AF3-8EFF-1B66-E858-81F79775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D7164-FD1C-3397-D8AC-4A654821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1D94E-D2D3-0EFD-9F66-4F1B7E7A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1647D-859F-91B7-FB2B-D848FAF14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FD4BC8-078C-5645-1969-5E173D3A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AAD651-365F-D9AE-A6E5-300ABE200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2B3B7-DC5E-5730-DAB5-F0A2E33E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519D03-58F7-034F-BEAC-7BBDBC65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88DE3-F5E1-233B-36BC-AA38ABE9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3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5BBEE-E43F-87BB-C05E-6EB5D090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2DDAA-DF1A-9B6E-7929-7888DFCD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A2A2A-3E5C-1F27-2595-4901664F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00847-D2EC-D31B-5731-C9937AB7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62CEC6-3990-D18A-BFE3-C1033382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04B7F7-053D-C5DD-FF7B-8C40F4D3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6DF9D-9F4F-6025-1DF2-545577E2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D0DD5-6E29-C42E-9CCE-EF0C7689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91C87-561C-ACBA-F481-D10898C8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1F23E4-61EE-FFD9-FFA0-048FEB8B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0CF33-7525-35AE-3029-B577FF25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ABB20-9D71-2684-A9EC-018B0064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6A38D-6804-0A54-70E7-42344F7E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1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C54CB-C11B-2E35-16C2-AE6CA5B8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F9F1C7-F491-C7B6-1735-7EAC899ED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8E784-9983-3989-61AB-46EB0C71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406E5-A80C-EDE4-CA0D-30B5C7E5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382A7-B6FB-1A75-7F10-87D73AF3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513FE-EB1F-BD9F-AF1E-CF05B104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5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091728-01F5-4C55-C778-0D252885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4C4CD-BD4C-80EC-0C37-C7C75349F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FA467-E16C-273C-7737-7B03FD2FA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FC7227-D1AE-4813-9F96-AC3900A1914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08050-C00A-7815-568F-B240CC600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4B39C-C186-DE5B-AA3F-CB754F625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49EAC-F92C-45A2-A8E8-09C21512C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jpe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salt.security/blog/security-flaws-within-chatgpt-extensions-allowed-access-to-accounts-on-third-party-websites-and-sensitive-dat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401.0090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mperva.com/blog/xss-marks-the-spot-digging-up-vulnerabilities-in-chatgp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tgpt.com/g/g-XhYD4jz8B-ai-humanizer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1.sv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B0C38-BAF0-1C3C-807E-7FF33DDDA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4137"/>
            <a:ext cx="9144000" cy="929726"/>
          </a:xfrm>
        </p:spPr>
        <p:txBody>
          <a:bodyPr>
            <a:normAutofit/>
          </a:bodyPr>
          <a:lstStyle/>
          <a:p>
            <a:r>
              <a:rPr lang="en-US" altLang="ko-KR" sz="5400"/>
              <a:t>Types of Theats for GPT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10069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3812D-AC86-6894-C38B-B0FCD187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Trojan horse GPT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2D402-083C-6F2A-A6E4-08BD49DB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434"/>
            <a:ext cx="5257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GPT leaks private information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- Conversation / Network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: user</a:t>
            </a:r>
            <a:r>
              <a:rPr lang="ko-KR" altLang="en-US" sz="1800"/>
              <a:t>가 입력한 </a:t>
            </a:r>
            <a:r>
              <a:rPr lang="en-US" altLang="ko-KR" sz="1800"/>
              <a:t>private information</a:t>
            </a:r>
            <a:r>
              <a:rPr lang="ko-KR" altLang="en-US" sz="1800"/>
              <a:t>을 </a:t>
            </a:r>
            <a:r>
              <a:rPr lang="en-US" altLang="ko-KR" sz="1800"/>
              <a:t>malicious GPT</a:t>
            </a:r>
            <a:r>
              <a:rPr lang="ko-KR" altLang="en-US" sz="1800"/>
              <a:t>가 유출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D5037E-56C0-B771-A1BF-0D9E4B62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78" y="5295208"/>
            <a:ext cx="474645" cy="47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User Icon Vector Art, Icons, and Graphics for Free Download">
            <a:extLst>
              <a:ext uri="{FF2B5EF4-FFF2-40B4-BE49-F238E27FC236}">
                <a16:creationId xmlns:a16="http://schemas.microsoft.com/office/drawing/2014/main" id="{B894C010-4361-8AA1-AC72-107B44437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60" y="5254169"/>
            <a:ext cx="549976" cy="54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AB7F9E-C452-D352-CA2D-BE88E8BEE42F}"/>
              </a:ext>
            </a:extLst>
          </p:cNvPr>
          <p:cNvCxnSpPr>
            <a:cxnSpLocks/>
          </p:cNvCxnSpPr>
          <p:nvPr/>
        </p:nvCxnSpPr>
        <p:spPr>
          <a:xfrm>
            <a:off x="4112110" y="5580951"/>
            <a:ext cx="90268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악마 같은 얼굴(윤곽선) 단색으로 채워진">
            <a:extLst>
              <a:ext uri="{FF2B5EF4-FFF2-40B4-BE49-F238E27FC236}">
                <a16:creationId xmlns:a16="http://schemas.microsoft.com/office/drawing/2014/main" id="{91A7676D-B819-CA8E-4E26-588041033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790" y="5132567"/>
            <a:ext cx="806417" cy="80641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251135-5469-996C-FD2E-0F5B808399F1}"/>
              </a:ext>
            </a:extLst>
          </p:cNvPr>
          <p:cNvCxnSpPr>
            <a:cxnSpLocks/>
          </p:cNvCxnSpPr>
          <p:nvPr/>
        </p:nvCxnSpPr>
        <p:spPr>
          <a:xfrm flipV="1">
            <a:off x="1911273" y="5553792"/>
            <a:ext cx="9857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73F27B-C6CF-6271-45C9-AF846C87DD66}"/>
              </a:ext>
            </a:extLst>
          </p:cNvPr>
          <p:cNvSpPr txBox="1"/>
          <p:nvPr/>
        </p:nvSpPr>
        <p:spPr>
          <a:xfrm>
            <a:off x="1750142" y="4992559"/>
            <a:ext cx="127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User’s private information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A00CC7-2466-729D-75B5-9D671517CC6C}"/>
              </a:ext>
            </a:extLst>
          </p:cNvPr>
          <p:cNvSpPr txBox="1"/>
          <p:nvPr/>
        </p:nvSpPr>
        <p:spPr>
          <a:xfrm>
            <a:off x="3978145" y="4992559"/>
            <a:ext cx="127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User’s private information</a:t>
            </a:r>
            <a:endParaRPr lang="ko-KR" altLang="en-US" sz="1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4AD9C37-73E1-2AD9-26FC-1BE88C9E7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741" y="4553554"/>
            <a:ext cx="2560441" cy="11580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4234075-3143-0574-2521-752FCE65C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741" y="5804145"/>
            <a:ext cx="5192860" cy="2439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24EB1C-2AE9-F14F-89C9-3C243B940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4650" y="4542345"/>
            <a:ext cx="2440336" cy="114796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49AF6D2-76C1-0366-A93E-5F79219D4A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0000"/>
          <a:stretch/>
        </p:blipFill>
        <p:spPr>
          <a:xfrm>
            <a:off x="6807609" y="2046324"/>
            <a:ext cx="2313242" cy="9468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1F247F8-60E2-050E-650C-814E98F9148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9458"/>
          <a:stretch/>
        </p:blipFill>
        <p:spPr>
          <a:xfrm>
            <a:off x="6807609" y="3128721"/>
            <a:ext cx="2313242" cy="77635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675A3E5-CF26-580D-1CAB-DC30073E15E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35999"/>
          <a:stretch/>
        </p:blipFill>
        <p:spPr>
          <a:xfrm>
            <a:off x="9181987" y="2046324"/>
            <a:ext cx="2642999" cy="18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4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9FDB-D546-2403-68C7-54B52B42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T-2 : Malicious user (external attacker)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6533C-4449-9257-E932-0269221C0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attacker is one of the user (attacker ≠ GPT developer)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Get GPTs’ secret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Exploit authorization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Malicious Code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Affect to Other User by GPT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3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199A-AA9B-DEAB-D5B9-3957AEC4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Get GPTs’ secret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1A4E0-65E7-E066-C65A-CA3A97226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47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Prompt leakge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/>
              <a:t>Conversation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: GPTs</a:t>
            </a:r>
            <a:r>
              <a:rPr lang="ko-KR" altLang="en-US" sz="1800"/>
              <a:t>가 자신의 </a:t>
            </a:r>
            <a:r>
              <a:rPr lang="en-US" altLang="ko-KR" sz="1800"/>
              <a:t>original prompts</a:t>
            </a:r>
            <a:r>
              <a:rPr lang="ko-KR" altLang="en-US" sz="1800"/>
              <a:t>를 유출하게끔 유도하는 것</a:t>
            </a:r>
            <a:endParaRPr lang="en-US" altLang="ko-KR" sz="1800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08AF81-A10C-F741-E3B6-8C415113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339" y="1304221"/>
            <a:ext cx="3921059" cy="5086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89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6BF90-F1C8-DCE0-3DC1-830D0F22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Get GPTs’ secret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A7F86-534B-77AA-A870-69905894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Knowledge file leakage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/>
              <a:t>Conversation / File / Command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: Private</a:t>
            </a:r>
            <a:r>
              <a:rPr lang="ko-KR" altLang="en-US" sz="1800"/>
              <a:t>이기를 의도했던 </a:t>
            </a:r>
            <a:r>
              <a:rPr lang="en-US" altLang="ko-KR" sz="1800"/>
              <a:t>knowledge file</a:t>
            </a:r>
            <a:r>
              <a:rPr lang="ko-KR" altLang="en-US" sz="1800"/>
              <a:t>이 유출될 수 있음 </a:t>
            </a:r>
            <a:r>
              <a:rPr lang="en-US" altLang="ko-KR" sz="1800"/>
              <a:t>(code interpreter </a:t>
            </a:r>
            <a:r>
              <a:rPr lang="ko-KR" altLang="en-US" sz="1800"/>
              <a:t>활성화가 요구됨</a:t>
            </a:r>
            <a:r>
              <a:rPr lang="en-US" altLang="ko-KR" sz="1800"/>
              <a:t>) </a:t>
            </a:r>
          </a:p>
          <a:p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70A059-E359-2373-5B1A-59CFEF6F2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66"/>
          <a:stretch/>
        </p:blipFill>
        <p:spPr>
          <a:xfrm>
            <a:off x="1240133" y="3971041"/>
            <a:ext cx="2928042" cy="2439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C22A5D-66FE-6586-DC6C-E1D64DBA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37" y="3971041"/>
            <a:ext cx="3051785" cy="2521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E3D2FB-E374-3DE4-5B7D-377A7FEBA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284" y="4330598"/>
            <a:ext cx="3260516" cy="18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600AA-AE55-9B6E-ACB6-B5DCBC44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Get GPTs’ secret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1AC96-D2F0-5112-7873-9F50B746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Host Information disclosure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/>
              <a:t>Conversation / File / Command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: GPT sandbox</a:t>
            </a:r>
            <a:r>
              <a:rPr lang="ko-KR" altLang="en-US" sz="1800"/>
              <a:t>에서 </a:t>
            </a:r>
            <a:r>
              <a:rPr lang="en-US" altLang="ko-KR" sz="1800"/>
              <a:t>system-level commands</a:t>
            </a:r>
            <a:r>
              <a:rPr lang="ko-KR" altLang="en-US" sz="1800"/>
              <a:t>를 실행하게 하여 </a:t>
            </a:r>
            <a:r>
              <a:rPr lang="en-US" altLang="ko-KR" sz="1800"/>
              <a:t>host information</a:t>
            </a:r>
            <a:r>
              <a:rPr lang="ko-KR" altLang="en-US" sz="1800"/>
              <a:t>을 </a:t>
            </a:r>
            <a:r>
              <a:rPr lang="en-US" altLang="ko-KR" sz="1800"/>
              <a:t>return </a:t>
            </a:r>
            <a:r>
              <a:rPr lang="ko-KR" altLang="en-US" sz="1800"/>
              <a:t>하게 함</a:t>
            </a:r>
            <a:endParaRPr lang="en-US" altLang="ko-KR" sz="1800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5E3BF-F7C9-8AE4-107B-437A03FF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7" y="3799282"/>
            <a:ext cx="2047553" cy="16686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71F1D-1F59-7C95-239A-9E2ABB8D1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17" y="3799282"/>
            <a:ext cx="3255530" cy="28379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B7CA2A-046A-6F78-B198-68B694948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173" y="3767064"/>
            <a:ext cx="2047553" cy="1733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936DBC-A16A-9525-1222-641374ACA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173" y="5635083"/>
            <a:ext cx="39528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8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65E7C-0487-32E3-9809-9313E478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Get GPTs’ secret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A8AEE-F6D6-67FF-6A84-D42F903D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Escape to Host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/>
              <a:t>Conversation / Command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: Python</a:t>
            </a:r>
            <a:r>
              <a:rPr lang="ko-KR" altLang="en-US" sz="1800"/>
              <a:t>이나 </a:t>
            </a:r>
            <a:r>
              <a:rPr lang="en-US" altLang="ko-KR" sz="1800"/>
              <a:t>Linux</a:t>
            </a:r>
            <a:r>
              <a:rPr lang="ko-KR" altLang="en-US" sz="1800"/>
              <a:t>의 </a:t>
            </a:r>
            <a:r>
              <a:rPr lang="en-US" altLang="ko-KR" sz="1800"/>
              <a:t>zero-day vulnerabilities</a:t>
            </a:r>
            <a:r>
              <a:rPr lang="ko-KR" altLang="en-US" sz="1800"/>
              <a:t>를 통해 </a:t>
            </a:r>
            <a:endParaRPr lang="en-US" altLang="ko-KR" sz="18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break free from virtual machine / gaining host root privileges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7805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EDE97-1C2E-97F6-942C-577B8F87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Exploit Authorization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96A9-1285-ABEB-6D69-A9CB88CC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46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Authentication</a:t>
            </a:r>
            <a:r>
              <a:rPr lang="ko-KR" altLang="en-US"/>
              <a:t> </a:t>
            </a:r>
            <a:r>
              <a:rPr lang="en-US" altLang="ko-KR"/>
              <a:t>deodorization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/>
              <a:t>Authentication, Third-party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: Third-party</a:t>
            </a:r>
            <a:r>
              <a:rPr lang="ko-KR" altLang="en-US" sz="1800"/>
              <a:t>의</a:t>
            </a:r>
            <a:r>
              <a:rPr lang="en-US" altLang="ko-KR" sz="1800"/>
              <a:t> authorization </a:t>
            </a:r>
            <a:r>
              <a:rPr lang="ko-KR" altLang="en-US" sz="1800"/>
              <a:t>과정에서 </a:t>
            </a:r>
            <a:r>
              <a:rPr lang="en-US" altLang="ko-KR" sz="1800"/>
              <a:t>attacker</a:t>
            </a:r>
            <a:r>
              <a:rPr lang="ko-KR" altLang="en-US" sz="1800"/>
              <a:t>가 다른 </a:t>
            </a:r>
            <a:r>
              <a:rPr lang="en-US" altLang="ko-KR" sz="1800"/>
              <a:t>user accoun</a:t>
            </a:r>
            <a:r>
              <a:rPr lang="ko-KR" altLang="en-US" sz="1800"/>
              <a:t>에 대한 </a:t>
            </a:r>
            <a:r>
              <a:rPr lang="en-US" altLang="ko-KR" sz="1800"/>
              <a:t>access token</a:t>
            </a:r>
            <a:r>
              <a:rPr lang="ko-KR" altLang="en-US" sz="1800"/>
              <a:t>을 얻고 </a:t>
            </a:r>
            <a:r>
              <a:rPr lang="en-US" altLang="ko-KR" sz="1800"/>
              <a:t>GPT</a:t>
            </a:r>
            <a:r>
              <a:rPr lang="ko-KR" altLang="en-US" sz="1800"/>
              <a:t>에 제공함으로써 </a:t>
            </a:r>
            <a:r>
              <a:rPr lang="en-US" altLang="ko-KR" sz="1800"/>
              <a:t>GPT</a:t>
            </a:r>
            <a:r>
              <a:rPr lang="ko-KR" altLang="en-US" sz="1800"/>
              <a:t>를 통해 </a:t>
            </a:r>
            <a:r>
              <a:rPr lang="en-US" altLang="ko-KR" sz="1800"/>
              <a:t>other user</a:t>
            </a:r>
            <a:r>
              <a:rPr lang="ko-KR" altLang="en-US" sz="1800"/>
              <a:t>의 </a:t>
            </a:r>
            <a:r>
              <a:rPr lang="en-US" altLang="ko-KR" sz="1800"/>
              <a:t>third party account</a:t>
            </a:r>
            <a:r>
              <a:rPr lang="ko-KR" altLang="en-US" sz="1800"/>
              <a:t>에 접근 할 수 있음</a:t>
            </a:r>
            <a:endParaRPr lang="en-US" altLang="ko-KR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34FC2-8503-A802-D67D-C6EDA5A0FA16}"/>
              </a:ext>
            </a:extLst>
          </p:cNvPr>
          <p:cNvSpPr txBox="1"/>
          <p:nvPr/>
        </p:nvSpPr>
        <p:spPr>
          <a:xfrm>
            <a:off x="4041618" y="6611779"/>
            <a:ext cx="81503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u="sng" kern="10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https://salt.security/blog/security-flaws-within-chatgpt-extensions-allowed-access-to-accounts-on-third-party-websites-and-sensitive-data</a:t>
            </a:r>
            <a:endParaRPr lang="ko-KR" altLang="en-US" sz="1000"/>
          </a:p>
        </p:txBody>
      </p:sp>
      <p:pic>
        <p:nvPicPr>
          <p:cNvPr id="5" name="내용 개체 틀 3" descr="텍스트, 스크린샷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444C4BDD-EC12-9110-8431-6E2343E92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42" y="4067065"/>
            <a:ext cx="5312715" cy="2544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87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E0C72-C7B9-5ED2-BD77-B37CE26F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T-3</a:t>
            </a:r>
            <a:r>
              <a:rPr lang="ko-KR" altLang="en-US"/>
              <a:t> </a:t>
            </a:r>
            <a:r>
              <a:rPr lang="en-US" altLang="ko-KR"/>
              <a:t>: Malicious developer</a:t>
            </a:r>
            <a:r>
              <a:rPr lang="ko-KR" altLang="en-US"/>
              <a:t> </a:t>
            </a:r>
            <a:r>
              <a:rPr lang="en-US" altLang="ko-KR"/>
              <a:t>and</a:t>
            </a:r>
            <a:r>
              <a:rPr lang="ko-KR" altLang="en-US"/>
              <a:t> </a:t>
            </a:r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36084-10F4-4C56-A02A-EC186547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MaaS (Malware as a Service)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/>
              <a:t>Conversation /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: GPT</a:t>
            </a:r>
            <a:r>
              <a:rPr lang="ko-KR" altLang="en-US" sz="1800"/>
              <a:t>를 통해 </a:t>
            </a:r>
            <a:r>
              <a:rPr lang="en-US" altLang="ko-KR" sz="1800"/>
              <a:t>Malware</a:t>
            </a:r>
            <a:r>
              <a:rPr lang="ko-KR" altLang="en-US" sz="1800"/>
              <a:t>나 </a:t>
            </a:r>
            <a:r>
              <a:rPr lang="en-US" altLang="ko-KR" sz="1800"/>
              <a:t>illegal sensitive information</a:t>
            </a:r>
            <a:r>
              <a:rPr lang="ko-KR" altLang="en-US" sz="1800"/>
              <a:t>을 공유하는 것</a:t>
            </a:r>
          </a:p>
        </p:txBody>
      </p:sp>
    </p:spTree>
    <p:extLst>
      <p:ext uri="{BB962C8B-B14F-4D97-AF65-F5344CB8AC3E}">
        <p14:creationId xmlns:p14="http://schemas.microsoft.com/office/powerpoint/2010/main" val="300005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7B8866-E1D3-9DB1-2352-7A5D70444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47634"/>
              </p:ext>
            </p:extLst>
          </p:nvPr>
        </p:nvGraphicFramePr>
        <p:xfrm>
          <a:off x="2115744" y="715962"/>
          <a:ext cx="7960512" cy="5426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0256">
                  <a:extLst>
                    <a:ext uri="{9D8B030D-6E8A-4147-A177-3AD203B41FA5}">
                      <a16:colId xmlns:a16="http://schemas.microsoft.com/office/drawing/2014/main" val="427340011"/>
                    </a:ext>
                  </a:extLst>
                </a:gridCol>
                <a:gridCol w="3980256">
                  <a:extLst>
                    <a:ext uri="{9D8B030D-6E8A-4147-A177-3AD203B41FA5}">
                      <a16:colId xmlns:a16="http://schemas.microsoft.com/office/drawing/2014/main" val="313893177"/>
                    </a:ext>
                  </a:extLst>
                </a:gridCol>
              </a:tblGrid>
              <a:tr h="385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Malicious Developer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Malicious User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48033"/>
                  </a:ext>
                </a:extLst>
              </a:tr>
              <a:tr h="4535301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/>
                        <a:t>1. GPT Phishing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/>
                        <a:t>: Malicious Website</a:t>
                      </a:r>
                      <a:r>
                        <a:rPr lang="ko-KR" altLang="en-US"/>
                        <a:t>나 </a:t>
                      </a:r>
                      <a:r>
                        <a:rPr lang="en-US" altLang="ko-KR"/>
                        <a:t>file download</a:t>
                      </a:r>
                      <a:r>
                        <a:rPr lang="ko-KR" altLang="en-US"/>
                        <a:t>를 유도</a:t>
                      </a:r>
                      <a:endParaRPr lang="en-US" altLang="ko-KR"/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/>
                        <a:t>Website 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/>
                        <a:t>File Download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/>
                        <a:t>ID / Password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AutoNum type="arabicPeriod"/>
                      </a:pPr>
                      <a:endParaRPr lang="en-US" altLang="ko-KR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/>
                        <a:t>2. Trojan GPT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/>
                        <a:t>: user information</a:t>
                      </a:r>
                      <a:r>
                        <a:rPr lang="ko-KR" altLang="en-US"/>
                        <a:t>을 유출</a:t>
                      </a:r>
                      <a:endParaRPr lang="en-US" altLang="ko-KR"/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/>
                        <a:t>Authorization Access Token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/>
                        <a:t>User’s private information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AutoNum type="arabicPeriod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/>
                        <a:t>1. GPT’s Secret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/>
                        <a:t>Prompt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/>
                        <a:t>Knowledge file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/>
                        <a:t>Host information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/>
                        <a:t>Priviledge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AutoNum type="arabicPeriod"/>
                      </a:pPr>
                      <a:endParaRPr lang="en-US" altLang="ko-KR"/>
                    </a:p>
                    <a:p>
                      <a:pPr marL="0" lv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/>
                        <a:t>2. Exploiting Authorization</a:t>
                      </a:r>
                    </a:p>
                    <a:p>
                      <a:pPr marL="800100" lvl="1" indent="-3429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/>
                        <a:t>Third party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3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82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0C02B-0A4A-C8B8-267D-715FC804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Threat Models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11D167A-7327-3B1E-BBBE-1B0B94CA8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805738"/>
              </p:ext>
            </p:extLst>
          </p:nvPr>
        </p:nvGraphicFramePr>
        <p:xfrm>
          <a:off x="7167702" y="2555426"/>
          <a:ext cx="4186098" cy="26196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95366">
                  <a:extLst>
                    <a:ext uri="{9D8B030D-6E8A-4147-A177-3AD203B41FA5}">
                      <a16:colId xmlns:a16="http://schemas.microsoft.com/office/drawing/2014/main" val="2847731065"/>
                    </a:ext>
                  </a:extLst>
                </a:gridCol>
                <a:gridCol w="1395366">
                  <a:extLst>
                    <a:ext uri="{9D8B030D-6E8A-4147-A177-3AD203B41FA5}">
                      <a16:colId xmlns:a16="http://schemas.microsoft.com/office/drawing/2014/main" val="1967337318"/>
                    </a:ext>
                  </a:extLst>
                </a:gridCol>
                <a:gridCol w="1395366">
                  <a:extLst>
                    <a:ext uri="{9D8B030D-6E8A-4147-A177-3AD203B41FA5}">
                      <a16:colId xmlns:a16="http://schemas.microsoft.com/office/drawing/2014/main" val="4215515744"/>
                    </a:ext>
                  </a:extLst>
                </a:gridCol>
              </a:tblGrid>
              <a:tr h="65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Threat Model</a:t>
                      </a:r>
                      <a:endParaRPr lang="ko-KR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GPT developer</a:t>
                      </a:r>
                      <a:endParaRPr lang="ko-KR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User</a:t>
                      </a:r>
                      <a:endParaRPr lang="ko-KR" altLang="en-US" sz="14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244719"/>
                  </a:ext>
                </a:extLst>
              </a:tr>
              <a:tr h="65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T-1</a:t>
                      </a:r>
                      <a:endParaRPr lang="ko-KR" altLang="en-US" sz="1800" b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Malicious</a:t>
                      </a:r>
                      <a:endParaRPr lang="ko-KR" altLang="en-US" sz="1400" b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Benign</a:t>
                      </a:r>
                      <a:endParaRPr lang="ko-KR" altLang="en-US" sz="1400" b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3300"/>
                  </a:ext>
                </a:extLst>
              </a:tr>
              <a:tr h="65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T-2</a:t>
                      </a:r>
                      <a:endParaRPr lang="ko-KR" altLang="en-US" sz="1800" b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Benign</a:t>
                      </a:r>
                      <a:endParaRPr lang="ko-KR" altLang="en-US" sz="1400" b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Malicious</a:t>
                      </a:r>
                      <a:endParaRPr lang="ko-KR" altLang="en-US" sz="1400" b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982776"/>
                  </a:ext>
                </a:extLst>
              </a:tr>
              <a:tr h="65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/>
                        <a:t>T-3</a:t>
                      </a:r>
                      <a:endParaRPr lang="ko-KR" altLang="en-US" sz="1800" b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Malicious</a:t>
                      </a:r>
                      <a:endParaRPr lang="ko-KR" altLang="en-US" sz="1400" b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/>
                        <a:t>Malicious</a:t>
                      </a:r>
                      <a:endParaRPr lang="ko-KR" altLang="en-US" sz="1400" b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49402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BF6C925-E175-EB34-E771-F4B71B01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989"/>
            <a:ext cx="5900388" cy="3156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594E2-3386-955B-F981-C52BEDCFE7E4}"/>
              </a:ext>
            </a:extLst>
          </p:cNvPr>
          <p:cNvSpPr txBox="1"/>
          <p:nvPr/>
        </p:nvSpPr>
        <p:spPr>
          <a:xfrm>
            <a:off x="1958462" y="5443490"/>
            <a:ext cx="36598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/>
              <a:t>Threat models based on the role of the malicious actor [1]</a:t>
            </a:r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93FC59-7362-9ADD-3C5F-386DAB508175}"/>
              </a:ext>
            </a:extLst>
          </p:cNvPr>
          <p:cNvSpPr txBox="1"/>
          <p:nvPr/>
        </p:nvSpPr>
        <p:spPr>
          <a:xfrm>
            <a:off x="6630910" y="6302519"/>
            <a:ext cx="5561090" cy="555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000"/>
              <a:t>[1] Guanhong Tao, Siyuan Cheng, Zhuo Zhang, Junmin Zhu, Guangyu Shen, and Xiangyu Zhang. 2023. Opening A Pandora’s Box: Things You Should Know in the Era of Custom GPTs. arXiv preprint arXiv:2401.00905 (2023) </a:t>
            </a:r>
            <a:r>
              <a:rPr lang="en-US" altLang="ko-KR" sz="1000">
                <a:hlinkClick r:id="rId4"/>
              </a:rPr>
              <a:t>https://arxiv.org/abs/2401.00905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07323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5EB80-E8CA-628B-FDCD-3952C6AB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Channels of Entry/Exit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8CF7BF-E962-D264-E0CF-B6E3C3D4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70" y="1685979"/>
            <a:ext cx="5993252" cy="4806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B2DA52-657F-8D7A-0DAA-773F053EEE45}"/>
              </a:ext>
            </a:extLst>
          </p:cNvPr>
          <p:cNvSpPr txBox="1"/>
          <p:nvPr/>
        </p:nvSpPr>
        <p:spPr>
          <a:xfrm>
            <a:off x="1390461" y="2083273"/>
            <a:ext cx="2677336" cy="3668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/>
              <a:t> Conversation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/>
              <a:t> File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/>
              <a:t> Network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/>
              <a:t> Command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/>
              <a:t> Authentication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89C7F-8D74-20B9-F673-613B9194B1CD}"/>
              </a:ext>
            </a:extLst>
          </p:cNvPr>
          <p:cNvSpPr txBox="1"/>
          <p:nvPr/>
        </p:nvSpPr>
        <p:spPr>
          <a:xfrm>
            <a:off x="6998977" y="6492875"/>
            <a:ext cx="34946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/>
              <a:t>Overview of a custom GPT and channels of entry/exit [1]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3985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94F74-868B-42F9-E805-E6448F65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T-1 : Malicious GPT developer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D0EE0-19E8-F73A-CDD9-A4E42A57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attacker = GPT developer</a:t>
            </a:r>
          </a:p>
          <a:p>
            <a:endParaRPr lang="en-US" altLang="ko-KR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GPT Phishing : Malicious Website</a:t>
            </a:r>
            <a:r>
              <a:rPr lang="ko-KR" altLang="en-US"/>
              <a:t>나 </a:t>
            </a:r>
            <a:r>
              <a:rPr lang="en-US" altLang="ko-KR"/>
              <a:t>file download</a:t>
            </a:r>
            <a:r>
              <a:rPr lang="ko-KR" altLang="en-US"/>
              <a:t>를 유도</a:t>
            </a:r>
            <a:endParaRPr lang="en-US" altLang="ko-KR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/>
              <a:t>Trojan horse GPT : User’s information </a:t>
            </a:r>
            <a:r>
              <a:rPr lang="ko-KR" altLang="en-US"/>
              <a:t>유출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768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650B7-CB6A-C637-4421-A60802F7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GPT Phishing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02DAA-ED0B-0CBC-8A58-1F767D0D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394" y="1956047"/>
            <a:ext cx="5161230" cy="2471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Website Spoofing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- Conversation / Network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: GPT</a:t>
            </a:r>
            <a:r>
              <a:rPr lang="ko-KR" altLang="en-US" sz="1800"/>
              <a:t>의 </a:t>
            </a:r>
            <a:r>
              <a:rPr lang="en-US" altLang="ko-KR" sz="1800"/>
              <a:t>response</a:t>
            </a:r>
            <a:r>
              <a:rPr lang="ko-KR" altLang="en-US" sz="1800"/>
              <a:t>에 </a:t>
            </a:r>
            <a:r>
              <a:rPr lang="en-US" altLang="ko-KR" sz="1800"/>
              <a:t>malicious site</a:t>
            </a:r>
            <a:r>
              <a:rPr lang="ko-KR" altLang="en-US" sz="1800"/>
              <a:t>에 대한 </a:t>
            </a:r>
            <a:r>
              <a:rPr lang="en-US" altLang="ko-KR" sz="1800"/>
              <a:t>link</a:t>
            </a:r>
            <a:r>
              <a:rPr lang="ko-KR" altLang="en-US" sz="1800"/>
              <a:t>를 넣어 접속을 유도하는 것</a:t>
            </a:r>
            <a:endParaRPr lang="en-US" altLang="ko-KR" sz="1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B6F2EA-618A-22B2-C3F7-89F53EA9B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36" t="15004" r="140" b="3689"/>
          <a:stretch/>
        </p:blipFill>
        <p:spPr>
          <a:xfrm>
            <a:off x="7488773" y="890530"/>
            <a:ext cx="4045528" cy="573728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837C048-2DA2-A647-E59C-988DAAE62A0D}"/>
                  </a:ext>
                </a:extLst>
              </p14:cNvPr>
              <p14:cNvContentPartPr/>
              <p14:nvPr/>
            </p14:nvContentPartPr>
            <p14:xfrm>
              <a:off x="10843613" y="5176665"/>
              <a:ext cx="524520" cy="10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837C048-2DA2-A647-E59C-988DAAE62A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9613" y="5069025"/>
                <a:ext cx="63216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5AE99C4B-FFA9-A300-0DFB-964953B3A24B}"/>
              </a:ext>
            </a:extLst>
          </p:cNvPr>
          <p:cNvGrpSpPr/>
          <p:nvPr/>
        </p:nvGrpSpPr>
        <p:grpSpPr>
          <a:xfrm>
            <a:off x="823867" y="4720807"/>
            <a:ext cx="6664906" cy="1907005"/>
            <a:chOff x="3599883" y="2833735"/>
            <a:chExt cx="6664906" cy="190700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5739DB-6B28-1BE0-0DDA-52028F1AA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345" b="73779"/>
            <a:stretch/>
          </p:blipFill>
          <p:spPr>
            <a:xfrm>
              <a:off x="3599883" y="2833735"/>
              <a:ext cx="6664905" cy="70617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213AC6-6771-96EB-002F-11AE52CEF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2521"/>
            <a:stretch/>
          </p:blipFill>
          <p:spPr>
            <a:xfrm>
              <a:off x="3599884" y="3530852"/>
              <a:ext cx="6664905" cy="1209888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63D3E9D-58C7-F35F-938F-CE4C5F224918}"/>
                  </a:ext>
                </a:extLst>
              </p14:cNvPr>
              <p14:cNvContentPartPr/>
              <p14:nvPr/>
            </p14:nvContentPartPr>
            <p14:xfrm>
              <a:off x="7532423" y="6572745"/>
              <a:ext cx="85032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63D3E9D-58C7-F35F-938F-CE4C5F2249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8423" y="6465105"/>
                <a:ext cx="957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55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7011A-FA68-D2BE-78B0-3B99E3D5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GPT Phishing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3CB4C-CA54-CD1E-CFAA-7A791388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679"/>
            <a:ext cx="6413626" cy="4511800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XSS with blob creation (fixed)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- Conversation / File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: Knowledge file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로써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Malicious HTML file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을 가진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GPT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와의 대화에서 </a:t>
            </a:r>
            <a:r>
              <a:rPr lang="en-US" altLang="ko-KR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HTML file</a:t>
            </a:r>
            <a:r>
              <a:rPr lang="ko-KR" altLang="en-US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이 </a:t>
            </a:r>
            <a:r>
              <a:rPr lang="en-US" altLang="ko-KR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blob</a:t>
            </a:r>
            <a:r>
              <a:rPr lang="ko-KR" altLang="en-US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으로써 인용되게끔 함</a:t>
            </a:r>
            <a:r>
              <a:rPr lang="en-US" altLang="ko-KR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;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그 대화를 공유하면 다른 </a:t>
            </a:r>
            <a:r>
              <a:rPr lang="en-US" altLang="ko-KR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user</a:t>
            </a:r>
            <a:r>
              <a:rPr lang="ko-KR" altLang="en-US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가 </a:t>
            </a:r>
            <a:r>
              <a:rPr lang="en-US" altLang="ko-KR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blob</a:t>
            </a:r>
            <a:r>
              <a:rPr lang="ko-KR" altLang="en-US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을 클릭했을때 </a:t>
            </a:r>
            <a:r>
              <a:rPr lang="en-US" altLang="ko-KR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XSS</a:t>
            </a:r>
            <a:r>
              <a:rPr lang="ko-KR" altLang="en-US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가 </a:t>
            </a:r>
            <a:r>
              <a:rPr lang="en-US" altLang="ko-KR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trigger </a:t>
            </a:r>
            <a:r>
              <a:rPr lang="ko-KR" altLang="en-US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됨</a:t>
            </a:r>
            <a:endParaRPr lang="en-US" altLang="ko-KR" sz="180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80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- window.open</a:t>
            </a:r>
            <a:r>
              <a:rPr lang="ko-KR" altLang="en-US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함수를 이용했던 </a:t>
            </a:r>
            <a:r>
              <a:rPr lang="en-US" altLang="ko-KR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blob</a:t>
            </a:r>
            <a:r>
              <a:rPr lang="ko-KR" altLang="en-US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을 </a:t>
            </a:r>
            <a:r>
              <a:rPr lang="en-US" altLang="ko-KR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open url directly</a:t>
            </a:r>
            <a:r>
              <a:rPr lang="ko-KR" altLang="en-US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로 바꾸어 </a:t>
            </a:r>
            <a:r>
              <a:rPr lang="en-US" altLang="ko-KR" sz="18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fix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DF6E3-711A-1E6B-5F3F-A8EDDF3F1F9B}"/>
              </a:ext>
            </a:extLst>
          </p:cNvPr>
          <p:cNvSpPr txBox="1"/>
          <p:nvPr/>
        </p:nvSpPr>
        <p:spPr>
          <a:xfrm>
            <a:off x="6826313" y="6611779"/>
            <a:ext cx="5365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u="sng" kern="10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https://www.imperva.com/blog/xss-marks-the-spot-digging-up-vulnerabilities-in-chatgpt/</a:t>
            </a:r>
            <a:endParaRPr lang="en-US" altLang="ko-KR" sz="1000" u="sng" kern="100">
              <a:solidFill>
                <a:srgbClr val="46788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FFE76-D5B0-5DB3-A77D-989452BF1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49" t="12668" r="8138" b="7763"/>
          <a:stretch/>
        </p:blipFill>
        <p:spPr>
          <a:xfrm>
            <a:off x="7188356" y="2383870"/>
            <a:ext cx="4641599" cy="32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A0F31-C2C4-BEFC-6C5B-CAC0AE36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GPT Phishing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50062-CFB0-0BE1-DBAD-7EE4BDB7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39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Event triggered Tampering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 - Conversation / File / Command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: </a:t>
            </a:r>
            <a:r>
              <a:rPr lang="ko-KR" altLang="en-US" sz="1800"/>
              <a:t>특정 </a:t>
            </a:r>
            <a:r>
              <a:rPr lang="en-US" altLang="ko-KR" sz="1800"/>
              <a:t>event</a:t>
            </a:r>
            <a:r>
              <a:rPr lang="ko-KR" altLang="en-US" sz="1800"/>
              <a:t>에 따라 </a:t>
            </a:r>
            <a:r>
              <a:rPr lang="en-US" altLang="ko-KR" sz="1800"/>
              <a:t>tampered</a:t>
            </a:r>
            <a:r>
              <a:rPr lang="ko-KR" altLang="en-US" sz="1800"/>
              <a:t> </a:t>
            </a:r>
            <a:r>
              <a:rPr lang="en-US" altLang="ko-KR" sz="1800"/>
              <a:t>malicious file</a:t>
            </a:r>
            <a:r>
              <a:rPr lang="ko-KR" altLang="en-US" sz="1800"/>
              <a:t>을 제공해 </a:t>
            </a:r>
            <a:r>
              <a:rPr lang="en-US" altLang="ko-KR" sz="1800"/>
              <a:t>download</a:t>
            </a:r>
            <a:r>
              <a:rPr lang="ko-KR" altLang="en-US" sz="1800"/>
              <a:t>하게 하는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90D0F9-257F-9927-643E-661C712CB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37" y="3705528"/>
            <a:ext cx="4906818" cy="2493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3AF9A5-E928-5BFA-2350-26C4C81B2F35}"/>
              </a:ext>
            </a:extLst>
          </p:cNvPr>
          <p:cNvSpPr txBox="1"/>
          <p:nvPr/>
        </p:nvSpPr>
        <p:spPr>
          <a:xfrm>
            <a:off x="3021210" y="6198830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Event triggered Tampering[1]</a:t>
            </a:r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FE5CA7-42D5-9BF1-41C8-702632A58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884" y="3496771"/>
            <a:ext cx="3246187" cy="12082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0729EC-500C-22F9-8F21-4701821F2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885" y="4772461"/>
            <a:ext cx="3246187" cy="19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A983-6898-3D23-8877-A7A952FE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GPT Phishing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10300-FE3D-F2E8-E1A8-EC73FA77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14" y="1820876"/>
            <a:ext cx="1105805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Authentication redirection Phishing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- Conversation/Authentication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: malware website</a:t>
            </a:r>
            <a:r>
              <a:rPr lang="ko-KR" altLang="en-US" sz="1800"/>
              <a:t>로 </a:t>
            </a:r>
            <a:r>
              <a:rPr lang="en-US" altLang="ko-KR" sz="1800"/>
              <a:t>redirect</a:t>
            </a:r>
            <a:r>
              <a:rPr lang="ko-KR" altLang="en-US" sz="1800"/>
              <a:t>하고 </a:t>
            </a:r>
            <a:r>
              <a:rPr lang="en-US" altLang="ko-KR" sz="1800"/>
              <a:t>authentication</a:t>
            </a:r>
            <a:r>
              <a:rPr lang="ko-KR" altLang="en-US" sz="1800"/>
              <a:t>을 위한 </a:t>
            </a:r>
            <a:r>
              <a:rPr lang="en-US" altLang="ko-KR" sz="1800"/>
              <a:t>ID</a:t>
            </a:r>
            <a:r>
              <a:rPr lang="ko-KR" altLang="en-US" sz="1800"/>
              <a:t>와 </a:t>
            </a:r>
            <a:r>
              <a:rPr lang="en-US" altLang="ko-KR" sz="1800"/>
              <a:t>password</a:t>
            </a:r>
            <a:r>
              <a:rPr lang="ko-KR" altLang="en-US" sz="1800"/>
              <a:t>를 요구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6907D4-68FA-6A88-36EC-258B9658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14" y="3793709"/>
            <a:ext cx="2968370" cy="25957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81D600-1EE5-10F2-C259-60364A362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25" y="3793346"/>
            <a:ext cx="3190432" cy="2600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F5BEA9-4699-0601-E238-0592E2244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099" y="3793346"/>
            <a:ext cx="3057360" cy="2596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B223A9-2DAE-C367-675A-07BB978F1DD9}"/>
              </a:ext>
            </a:extLst>
          </p:cNvPr>
          <p:cNvSpPr txBox="1"/>
          <p:nvPr/>
        </p:nvSpPr>
        <p:spPr>
          <a:xfrm>
            <a:off x="9171504" y="6611779"/>
            <a:ext cx="3125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hlinkClick r:id="rId5"/>
              </a:rPr>
              <a:t>https://chatgpt.com/g/g-XhYD4jz8B-ai-humanizer</a:t>
            </a:r>
            <a:r>
              <a:rPr lang="ko-KR" altLang="en-US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446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E3E15-DE0D-37A7-7931-A1E1FBAB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2. Trojan horse GPT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EACE7-1700-131E-C892-9F098CE4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93" y="1942218"/>
            <a:ext cx="562025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/>
              <a:t>GPT leaks Access token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- Network / Authentication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: malicious GPT</a:t>
            </a:r>
            <a:r>
              <a:rPr lang="ko-KR" altLang="en-US" sz="1800"/>
              <a:t>가 </a:t>
            </a:r>
            <a:r>
              <a:rPr lang="en-US" altLang="ko-KR" sz="1800"/>
              <a:t>user</a:t>
            </a:r>
            <a:r>
              <a:rPr lang="ko-KR" altLang="en-US" sz="1800"/>
              <a:t>의 </a:t>
            </a:r>
            <a:r>
              <a:rPr lang="en-US" altLang="ko-KR" sz="1800"/>
              <a:t>authorization</a:t>
            </a:r>
            <a:r>
              <a:rPr lang="ko-KR" altLang="en-US" sz="1800"/>
              <a:t> </a:t>
            </a:r>
            <a:r>
              <a:rPr lang="en-US" altLang="ko-KR" sz="1800"/>
              <a:t>token</a:t>
            </a:r>
            <a:r>
              <a:rPr lang="ko-KR" altLang="en-US" sz="1800"/>
              <a:t>을 유출하거나 활용하여 </a:t>
            </a:r>
            <a:r>
              <a:rPr lang="en-US" altLang="ko-KR" sz="1800"/>
              <a:t>third party</a:t>
            </a:r>
            <a:r>
              <a:rPr lang="ko-KR" altLang="en-US" sz="1800"/>
              <a:t>에 대한 무단 활동을 수행할 수 있음</a:t>
            </a:r>
            <a:endParaRPr lang="en-US" altLang="ko-KR" sz="1800"/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  <p:pic>
        <p:nvPicPr>
          <p:cNvPr id="11" name="내용 개체 틀 5" descr="배지 체크 표시1 단색으로 채워진">
            <a:extLst>
              <a:ext uri="{FF2B5EF4-FFF2-40B4-BE49-F238E27FC236}">
                <a16:creationId xmlns:a16="http://schemas.microsoft.com/office/drawing/2014/main" id="{98F908E8-0D85-D737-085D-AC3893562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1312" y="1990471"/>
            <a:ext cx="234042" cy="234042"/>
          </a:xfrm>
          <a:prstGeom prst="rect">
            <a:avLst/>
          </a:prstGeom>
        </p:spPr>
      </p:pic>
      <p:pic>
        <p:nvPicPr>
          <p:cNvPr id="12" name="Picture 2" descr="OAuth 2.0 동작과정 시퀀스 다이어그램">
            <a:extLst>
              <a:ext uri="{FF2B5EF4-FFF2-40B4-BE49-F238E27FC236}">
                <a16:creationId xmlns:a16="http://schemas.microsoft.com/office/drawing/2014/main" id="{21433884-0510-5F80-41AE-052705B8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13" y="2227263"/>
            <a:ext cx="5418592" cy="41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875622B-6128-ABAE-ACF1-65D864FF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89" y="1807707"/>
            <a:ext cx="517168" cy="5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User Icon Vector Art, Icons, and Graphics for Free Download">
            <a:extLst>
              <a:ext uri="{FF2B5EF4-FFF2-40B4-BE49-F238E27FC236}">
                <a16:creationId xmlns:a16="http://schemas.microsoft.com/office/drawing/2014/main" id="{DD726E13-547C-6741-F083-D65B2137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10" y="1767712"/>
            <a:ext cx="599248" cy="5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플러그인 - 무료 상호 작용개 아이콘">
            <a:extLst>
              <a:ext uri="{FF2B5EF4-FFF2-40B4-BE49-F238E27FC236}">
                <a16:creationId xmlns:a16="http://schemas.microsoft.com/office/drawing/2014/main" id="{007442B5-4C9C-DBD8-335A-FBDC3734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092" y="1767713"/>
            <a:ext cx="597159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플러그인 - 무료 상호 작용개 아이콘">
            <a:extLst>
              <a:ext uri="{FF2B5EF4-FFF2-40B4-BE49-F238E27FC236}">
                <a16:creationId xmlns:a16="http://schemas.microsoft.com/office/drawing/2014/main" id="{C671B910-BC2B-E762-E774-66FCA5D2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550" y="1767712"/>
            <a:ext cx="597159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C66C38FD-510A-4DD7-298E-2F248E595AA8}"/>
                  </a:ext>
                </a:extLst>
              </p14:cNvPr>
              <p14:cNvContentPartPr/>
              <p14:nvPr/>
            </p14:nvContentPartPr>
            <p14:xfrm>
              <a:off x="9614303" y="5223105"/>
              <a:ext cx="479160" cy="190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C66C38FD-510A-4DD7-298E-2F248E595A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60663" y="5115465"/>
                <a:ext cx="586800" cy="23472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EA6DA8F-CC75-1A2D-F870-D0158CD57A47}"/>
              </a:ext>
            </a:extLst>
          </p:cNvPr>
          <p:cNvCxnSpPr/>
          <p:nvPr/>
        </p:nvCxnSpPr>
        <p:spPr>
          <a:xfrm>
            <a:off x="8473938" y="5332491"/>
            <a:ext cx="1085719" cy="896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악마 같은 얼굴(윤곽선) 단색으로 채워진">
            <a:extLst>
              <a:ext uri="{FF2B5EF4-FFF2-40B4-BE49-F238E27FC236}">
                <a16:creationId xmlns:a16="http://schemas.microsoft.com/office/drawing/2014/main" id="{82B44A8D-338F-F42F-EBC7-BD91F04400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59657" y="5927874"/>
            <a:ext cx="878663" cy="8786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B6C47E-AFF9-29EA-CD88-8F51530B226F}"/>
              </a:ext>
            </a:extLst>
          </p:cNvPr>
          <p:cNvCxnSpPr/>
          <p:nvPr/>
        </p:nvCxnSpPr>
        <p:spPr>
          <a:xfrm flipV="1">
            <a:off x="10438320" y="5395865"/>
            <a:ext cx="1090351" cy="897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066527-6CAD-7F85-6037-2CBF32DC57CD}"/>
              </a:ext>
            </a:extLst>
          </p:cNvPr>
          <p:cNvSpPr txBox="1"/>
          <p:nvPr/>
        </p:nvSpPr>
        <p:spPr>
          <a:xfrm>
            <a:off x="10282135" y="5583100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C00000"/>
                </a:solidFill>
              </a:rPr>
              <a:t>Access</a:t>
            </a:r>
          </a:p>
          <a:p>
            <a:pPr algn="ctr"/>
            <a:r>
              <a:rPr lang="en-US" altLang="ko-KR" sz="1400">
                <a:solidFill>
                  <a:srgbClr val="C00000"/>
                </a:solidFill>
              </a:rPr>
              <a:t>Token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BD38E5-B2AA-E31D-9E98-BF6695EAE744}"/>
              </a:ext>
            </a:extLst>
          </p:cNvPr>
          <p:cNvSpPr txBox="1"/>
          <p:nvPr/>
        </p:nvSpPr>
        <p:spPr>
          <a:xfrm>
            <a:off x="8653557" y="6058662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C00000"/>
                </a:solidFill>
              </a:rPr>
              <a:t>Access</a:t>
            </a:r>
          </a:p>
          <a:p>
            <a:pPr algn="ctr"/>
            <a:r>
              <a:rPr lang="en-US" altLang="ko-KR" sz="1400">
                <a:solidFill>
                  <a:srgbClr val="C00000"/>
                </a:solidFill>
              </a:rPr>
              <a:t>Token</a:t>
            </a:r>
            <a:endParaRPr lang="ko-KR" altLang="en-US" sz="1400">
              <a:solidFill>
                <a:srgbClr val="C0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7AAF17-50D9-EB5C-0019-C705D8876FD9}"/>
              </a:ext>
            </a:extLst>
          </p:cNvPr>
          <p:cNvCxnSpPr>
            <a:cxnSpLocks/>
          </p:cNvCxnSpPr>
          <p:nvPr/>
        </p:nvCxnSpPr>
        <p:spPr>
          <a:xfrm flipH="1">
            <a:off x="10438320" y="5610515"/>
            <a:ext cx="1085719" cy="89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CBD16F-117F-EC14-C0CF-02A43E050D72}"/>
              </a:ext>
            </a:extLst>
          </p:cNvPr>
          <p:cNvSpPr txBox="1"/>
          <p:nvPr/>
        </p:nvSpPr>
        <p:spPr>
          <a:xfrm>
            <a:off x="10663314" y="622346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Resource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3303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659</Words>
  <Application>Microsoft Office PowerPoint</Application>
  <PresentationFormat>와이드스크린</PresentationFormat>
  <Paragraphs>118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Types of Theats for GPT</vt:lpstr>
      <vt:lpstr>Threat Models</vt:lpstr>
      <vt:lpstr>Channels of Entry/Exit</vt:lpstr>
      <vt:lpstr>T-1 : Malicious GPT developer</vt:lpstr>
      <vt:lpstr>1. GPT Phishing</vt:lpstr>
      <vt:lpstr>1. GPT Phishing</vt:lpstr>
      <vt:lpstr>1. GPT Phishing</vt:lpstr>
      <vt:lpstr>1. GPT Phishing</vt:lpstr>
      <vt:lpstr>2. Trojan horse GPT</vt:lpstr>
      <vt:lpstr>2. Trojan horse GPT</vt:lpstr>
      <vt:lpstr>T-2 : Malicious user (external attacker)</vt:lpstr>
      <vt:lpstr>1. Get GPTs’ secret</vt:lpstr>
      <vt:lpstr>1. Get GPTs’ secret</vt:lpstr>
      <vt:lpstr>1. Get GPTs’ secret</vt:lpstr>
      <vt:lpstr>1. Get GPTs’ secret</vt:lpstr>
      <vt:lpstr>2. Exploit Authorization</vt:lpstr>
      <vt:lpstr>T-3 : Malicious developer and user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장한결</dc:creator>
  <cp:lastModifiedBy>장한결</cp:lastModifiedBy>
  <cp:revision>7</cp:revision>
  <dcterms:created xsi:type="dcterms:W3CDTF">2024-07-03T02:56:16Z</dcterms:created>
  <dcterms:modified xsi:type="dcterms:W3CDTF">2024-07-09T04:58:16Z</dcterms:modified>
</cp:coreProperties>
</file>