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50FE-80E9-8F6D-A5A2-9ABA5445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A1AB5-3891-3643-31CD-F6A9D744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902EF-A206-36DE-2755-128D22EB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51EFB-3CF1-57A5-F26E-52A999BE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AD605-5CD7-1C8F-3FAE-CB6BC32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ABF0-F8EF-ABAC-5664-9DCB765E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16CB0-6151-8AF4-D328-F1C0452F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3D16-B056-C819-ABB1-50670F45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6F994-F0AD-5490-4C87-84573702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25F3-432A-2979-0C73-A7C6563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BEFAD8-720E-5AE0-A584-86F5292D9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D379C-777E-120C-091C-C3090C4A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8BB2F-AD36-E866-7E53-E441D9D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6CB0F-9D68-2C3B-0D22-A0461491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B369D-42AE-75A4-FDEA-6FA18B7D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CA57-B5EE-8D75-5EEF-E262B40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562A0-0E4E-2296-702B-D1D54525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0E7C9-B1ED-8779-57D4-EC25C1B8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7383C-4531-0727-405D-34B9FEB1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7C02-E33C-FB21-6BBA-A74156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CE68-3ABA-0101-3ED1-6983ABE1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3CAD3-39EB-A40C-7904-881E0612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DADFD-59D3-544C-A140-BADC61C7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6E3E4-9F17-7F30-BA0A-9D9A1E0A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E5ADE-853A-37E2-4B19-A664C25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F634D-AFCC-7563-7BE9-5A804760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9C6D8-7063-1663-2A6E-7F727DAA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8F140-2E07-F72B-352A-30ADFA60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F177F-5A44-4940-DF79-CBEC0C03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A5E40-5EDE-F3C5-9A91-067B1D7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9B8EF-312B-1C26-9DDE-55AF74F3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2D9B-7A8D-053F-A2E9-6F8BCFAC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0064D-17C4-CC72-E4E5-FC7F6C27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2EE35-400C-7293-EEE1-9B807B08E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11CC4D-43B9-93E7-FF40-4D89C047A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C5AAA-04E0-660D-DA60-12020937F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65C3D-AF83-D65E-3150-B3CC5F9C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5B483-E584-E04E-8020-85009E1F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BFDE03-F6E5-1536-A43A-79939D69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0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D361F-51D9-63D8-7B70-7FB2254C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11D4E-1144-B714-7BDD-D7C2C034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F9FBD-3DB8-FA46-70CE-FF02F55B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BDF79-9783-57D6-AA7F-D58CD38E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3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158D46-2C57-0FE3-EB6C-B59639A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3B817-D488-60A5-A302-910EAA80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027FF-755A-5C23-C817-9D3BFAC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E6ACF-7667-5376-D9A0-FC47DF79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DCE86-AA80-D20B-6A6C-D1393170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D0A31-6A2F-4B8E-EBC7-74AA9452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CAC0E-A4DC-1EC8-A369-00DCD8AE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897E9-04E5-5336-C4D6-BB91D48E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3BE1B-31DD-E702-89F5-9974A34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0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1173C-80E7-7CC2-654D-DB08AB6D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E5497-B6DA-A864-0786-11C431595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88236-EBF1-BC8C-585F-83EAAACB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1E73D-D31F-73FD-7562-98E8A356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6494E-7A25-3553-A91D-F76FFC56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0B79D-398D-D67C-EA48-36D1862D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0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824ED-07CF-A170-26A4-A8DCBB2D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DEED3-87E9-C6F2-9C6C-AFA6B146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A3282-BBF6-6F7F-BB2F-32E14B40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D228A-CF01-4A7F-8271-3E9856DFC6A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BB633-DB3B-EE8E-D28E-B95428A3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699DB-769D-E932-7692-563ACE27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84C47-9124-487A-BA13-D08A30F13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6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2B942-8A56-DEEE-0FAC-D6A7D314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5400"/>
              <a:t>Information of Popular GPTs and Similar GPTs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6730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5EED-5B0A-501E-9CB1-B8B3215C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Information</a:t>
            </a:r>
            <a:r>
              <a:rPr lang="ko-KR" altLang="en-US"/>
              <a:t> </a:t>
            </a:r>
            <a:r>
              <a:rPr lang="en-US" altLang="ko-KR"/>
              <a:t>extraction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E0918-5FF8-DA00-5492-E85E168F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825625"/>
            <a:ext cx="1065668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Top 500 GPTs (with conversations) =&gt; original GPTs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original GPTs</a:t>
            </a:r>
            <a:r>
              <a:rPr lang="ko-KR" altLang="en-US"/>
              <a:t>의 이름이 포함된 </a:t>
            </a:r>
            <a:r>
              <a:rPr lang="en-US" altLang="ko-KR"/>
              <a:t>GPTs (</a:t>
            </a:r>
            <a:r>
              <a:rPr lang="ko-KR" altLang="en-US"/>
              <a:t>최대 </a:t>
            </a:r>
            <a:r>
              <a:rPr lang="en-US" altLang="ko-KR"/>
              <a:t>5</a:t>
            </a:r>
            <a:r>
              <a:rPr lang="ko-KR" altLang="en-US"/>
              <a:t>개</a:t>
            </a:r>
            <a:r>
              <a:rPr lang="en-US" altLang="ko-KR"/>
              <a:t>) =&gt; similar GPTs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original GPT</a:t>
            </a:r>
            <a:r>
              <a:rPr lang="ko-KR" altLang="en-US"/>
              <a:t>와 </a:t>
            </a:r>
            <a:r>
              <a:rPr lang="en-US" altLang="ko-KR"/>
              <a:t>similar GPT</a:t>
            </a:r>
            <a:r>
              <a:rPr lang="ko-KR" altLang="en-US"/>
              <a:t>의 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name/ ID / developer/ developer_urls/ urls (in instruction) </a:t>
            </a:r>
            <a:r>
              <a:rPr lang="ko-KR" altLang="en-US"/>
              <a:t>조사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6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A6F56-73A7-5773-4B47-25A88BC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BC5CC-32FE-E1F0-7145-73C9E96C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4" y="3562685"/>
            <a:ext cx="9482859" cy="1279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D54E0D-FC0E-C807-CA37-4D2DD625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7" y="3456449"/>
            <a:ext cx="632558" cy="320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D9C80E-8CA8-9A63-9FA4-7A9D8106A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4" y="1822812"/>
            <a:ext cx="9515475" cy="152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47A3E-918E-5D9B-8CC4-0AC5E20D3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17" y="1798973"/>
            <a:ext cx="542925" cy="276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E95793-4F88-DC4F-D11F-F0003C8F0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17" y="5057748"/>
            <a:ext cx="7169160" cy="1645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D2E301-0581-CFBD-5479-B354E3996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25" y="5018395"/>
            <a:ext cx="539017" cy="2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C7F22-1AE9-B96C-2FC3-E25A2F5E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be fixed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3139F-58D0-11B4-23B8-4AD1322B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instruction</a:t>
            </a:r>
            <a:r>
              <a:rPr lang="ko-KR" altLang="en-US"/>
              <a:t>으로부터 </a:t>
            </a:r>
            <a:r>
              <a:rPr lang="en-US" altLang="ko-KR"/>
              <a:t>urls</a:t>
            </a:r>
            <a:r>
              <a:rPr lang="ko-KR" altLang="en-US"/>
              <a:t>를 </a:t>
            </a:r>
            <a:r>
              <a:rPr lang="en-US" altLang="ko-KR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'(</a:t>
            </a:r>
            <a:r>
              <a:rPr lang="en-US" altLang="ko-KR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https</a:t>
            </a:r>
            <a:r>
              <a:rPr lang="en-US" altLang="ko-KR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://</a:t>
            </a:r>
            <a:r>
              <a:rPr lang="en-US" altLang="ko-KR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www</a:t>
            </a:r>
            <a:r>
              <a:rPr lang="en-US" altLang="ko-KR" b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\S</a:t>
            </a:r>
            <a:r>
              <a:rPr lang="en-US" altLang="ko-KR" b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+’</a:t>
            </a:r>
            <a:r>
              <a:rPr lang="ko-KR" altLang="en-US"/>
              <a:t>로 찾음</a:t>
            </a: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이전의 </a:t>
            </a:r>
            <a:r>
              <a:rPr lang="en-US" altLang="ko-KR"/>
              <a:t>Grimore+ case (flexai.net, flex.ai)</a:t>
            </a:r>
            <a:r>
              <a:rPr lang="ko-KR" altLang="en-US"/>
              <a:t>를 보았을 때</a:t>
            </a:r>
            <a:r>
              <a:rPr lang="en-US" altLang="ko-KR"/>
              <a:t>, instructio</a:t>
            </a:r>
            <a:r>
              <a:rPr lang="ko-KR" altLang="en-US"/>
              <a:t>에 적힌 </a:t>
            </a:r>
            <a:r>
              <a:rPr lang="en-US" altLang="ko-KR"/>
              <a:t>link</a:t>
            </a:r>
            <a:r>
              <a:rPr lang="ko-KR" altLang="en-US"/>
              <a:t>를 다른 식으로 찾을 필요 있어보임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4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9B36-F5D6-1C1B-F3B3-882D96D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</a:t>
            </a:r>
            <a:r>
              <a:rPr lang="ko-KR" altLang="en-US"/>
              <a:t> </a:t>
            </a:r>
            <a:r>
              <a:rPr lang="en-US" altLang="ko-KR"/>
              <a:t>analysis?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87BF4-9348-3C2F-AD28-AD3BDA6C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한 </a:t>
            </a:r>
            <a:r>
              <a:rPr lang="en-US" altLang="ko-KR"/>
              <a:t>GPTs</a:t>
            </a:r>
            <a:r>
              <a:rPr lang="ko-KR" altLang="en-US"/>
              <a:t>에서 </a:t>
            </a:r>
            <a:r>
              <a:rPr lang="en-US" altLang="ko-KR"/>
              <a:t>developer urls</a:t>
            </a:r>
            <a:r>
              <a:rPr lang="ko-KR" altLang="en-US"/>
              <a:t>과 </a:t>
            </a:r>
            <a:r>
              <a:rPr lang="en-US" altLang="ko-KR"/>
              <a:t>urls (in instruction)</a:t>
            </a:r>
            <a:r>
              <a:rPr lang="ko-KR" altLang="en-US"/>
              <a:t>이 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관련 있는지 별개인지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Original GPTs</a:t>
            </a:r>
            <a:r>
              <a:rPr lang="ko-KR" altLang="en-US"/>
              <a:t>와 </a:t>
            </a:r>
            <a:r>
              <a:rPr lang="en-US" altLang="ko-KR"/>
              <a:t>Similar GPTs</a:t>
            </a:r>
            <a:r>
              <a:rPr lang="ko-KR" altLang="en-US"/>
              <a:t>의 </a:t>
            </a:r>
            <a:r>
              <a:rPr lang="en-US" altLang="ko-KR"/>
              <a:t>urls </a:t>
            </a:r>
            <a:r>
              <a:rPr lang="ko-KR" altLang="en-US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43184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126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Information of Popular GPTs and Similar GPTs</vt:lpstr>
      <vt:lpstr>Information extraction</vt:lpstr>
      <vt:lpstr>Result</vt:lpstr>
      <vt:lpstr>To be fixed</vt:lpstr>
      <vt:lpstr>How to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1</cp:revision>
  <dcterms:created xsi:type="dcterms:W3CDTF">2024-07-30T05:34:43Z</dcterms:created>
  <dcterms:modified xsi:type="dcterms:W3CDTF">2024-07-30T05:49:27Z</dcterms:modified>
</cp:coreProperties>
</file>