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1" r:id="rId5"/>
    <p:sldId id="262" r:id="rId6"/>
    <p:sldId id="267" r:id="rId7"/>
    <p:sldId id="266" r:id="rId8"/>
    <p:sldId id="260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F9E1B-EDA0-4450-92CF-59D2CA5335E8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D468-48CA-4D31-A48D-41E6B8160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1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CD468-48CA-4D31-A48D-41E6B81604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9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5E88A-AA56-088F-CDB9-11A538DA9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0DC90C-B894-6130-2A8C-BD708BBF1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2727-20B3-2178-356B-57F0DA7E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16E5-CEFB-426F-A7DA-7B4E949C4CF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83B9A-41BC-B31F-0C57-F727FF34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3B69F-5090-E832-796A-B1E0938F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443-F130-4D0B-B5CB-B89E36E23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4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0D45A-B753-67A4-DFF7-79F4F509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2A298-ED59-1B1D-1400-E573B0370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89B58-6281-1417-36BD-5A75E6E4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16E5-CEFB-426F-A7DA-7B4E949C4CF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17D96-0269-3ABD-0396-6EF97AEE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4AD20-9D21-282C-AF9C-C9271504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443-F130-4D0B-B5CB-B89E36E23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7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D8CA09-B815-5702-68A7-19F84C03A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F66D3-91E7-8AB1-045B-E8DACDBCB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0C54A-4C04-613D-5A32-E15863C5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16E5-CEFB-426F-A7DA-7B4E949C4CF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7A249-0E9C-B53B-B286-0E745E8D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A4C9A-2116-EA0A-B538-0810358D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443-F130-4D0B-B5CB-B89E36E23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12D1-F54C-9C21-53AF-EC014A53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74D4F-E09C-6BE0-C9E8-483B1513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CCB96-ADEC-560E-0732-1A90372D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16E5-CEFB-426F-A7DA-7B4E949C4CF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30664-4192-0619-A174-A6EF4B9B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57A9E-3284-7161-2F05-D3BC62B7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443-F130-4D0B-B5CB-B89E36E23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9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E7A50-CB05-B38E-4378-3EE8D602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B6456-DF35-C0A8-AAC6-D8D7C2F98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D8082-8E94-A320-1168-C6C2B365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16E5-CEFB-426F-A7DA-7B4E949C4CF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EDA3F-B137-FBF3-D06F-DAD3A5F4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1B7C6-3591-53A9-17C6-D410EE59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443-F130-4D0B-B5CB-B89E36E23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0CC46-B1F9-08C4-E903-DF370192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4E77F-5316-2159-D3DE-BD65AE793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44637C-79C0-E02F-8834-A30FEEA57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840CE-1A0E-2B3B-7E95-8785238A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16E5-CEFB-426F-A7DA-7B4E949C4CF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8876F-8C4E-1C18-2696-5C32FE74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33892-7348-91AA-3033-B439FD70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443-F130-4D0B-B5CB-B89E36E23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5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A49B4-6DBF-D3BC-A349-6A0A9008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58915-EC89-2385-D8D7-617216DD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AA1DD-C0F3-B3F4-623A-1C77E892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B53CC-1E44-D229-7F27-A33B13D65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071E0B-02B7-4A8A-D688-2EE59993B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2674A1-8739-EC8B-56E1-19E27EFD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16E5-CEFB-426F-A7DA-7B4E949C4CF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58878C-9C21-62B1-F9D4-03995764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6F38EB-A8FC-8F7D-3BDC-266F0CC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443-F130-4D0B-B5CB-B89E36E23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7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38ED7-F5F1-A52E-05D1-9691899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CF042B-204C-25D8-63BD-6E4F1846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16E5-CEFB-426F-A7DA-7B4E949C4CF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9F7DFC-B761-EEF0-CA91-C22BB0BC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67BF1-EF44-1440-CA8F-14DEFD7B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443-F130-4D0B-B5CB-B89E36E23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1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7B6A87-76FC-980D-203E-7BD2B762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16E5-CEFB-426F-A7DA-7B4E949C4CF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584FCF-18B6-4759-6942-66C3A7D0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383F6-B442-B064-9215-5057DAEE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443-F130-4D0B-B5CB-B89E36E23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1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CEDCD-2F96-EECC-714E-89909BEC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AF144-BF49-8E15-29AF-DDF1A4A98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3FAA9-812D-C3AA-BE02-209EDAA1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E5855-1CBC-CCA3-E14B-BADB5F5D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16E5-CEFB-426F-A7DA-7B4E949C4CF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D619CF-B326-916B-DA9F-296E7513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02CD3-808A-8DE5-9AFB-D27FAB09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443-F130-4D0B-B5CB-B89E36E23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D4FCC-CC95-FA59-D45E-B206DECE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D26FC5-7C08-67C6-D3D7-83F90179F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37D91-AD84-904C-A333-2A6D215D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65EC2-C186-511F-949B-04B170FC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16E5-CEFB-426F-A7DA-7B4E949C4CF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A501D-301E-EC6B-6AC9-18D48BAD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822F16-13F0-8965-D0F6-474E538D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443-F130-4D0B-B5CB-B89E36E23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7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4FEBB0-9351-F6A6-A9C7-18093E14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27130-6C1C-53DA-64EE-86BDB254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74B4F-075E-2D30-179F-00B0837A2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416E5-CEFB-426F-A7DA-7B4E949C4CF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54C7A-8725-3585-E49A-2CB9C62DF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9C043-36B6-6668-7ED6-9A20F3CDC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44443-F130-4D0B-B5CB-B89E36E23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8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744E3-4050-F9A8-DDEE-784AE3468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6030"/>
            <a:ext cx="9144000" cy="965939"/>
          </a:xfrm>
        </p:spPr>
        <p:txBody>
          <a:bodyPr/>
          <a:lstStyle/>
          <a:p>
            <a:r>
              <a:rPr lang="en-US" altLang="ko-KR"/>
              <a:t>Observation of GPTs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1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E1172-0602-BA97-27D1-9CDB5603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Trial of access token leakage - 2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EC27E-A3FF-C38B-4353-D14B62F5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12" y="1834678"/>
            <a:ext cx="10989776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두번째 </a:t>
            </a:r>
            <a:r>
              <a:rPr lang="en-US" altLang="ko-KR" sz="2400"/>
              <a:t>request</a:t>
            </a:r>
            <a:r>
              <a:rPr lang="ko-KR" altLang="en-US" sz="2400"/>
              <a:t>의 </a:t>
            </a:r>
            <a:r>
              <a:rPr lang="en-US" altLang="ko-KR" sz="2400"/>
              <a:t>payload</a:t>
            </a:r>
            <a:r>
              <a:rPr lang="ko-KR" altLang="en-US" sz="2400"/>
              <a:t>로 이전 </a:t>
            </a:r>
            <a:r>
              <a:rPr lang="en-US" altLang="ko-KR" sz="2400"/>
              <a:t>request</a:t>
            </a:r>
            <a:r>
              <a:rPr lang="ko-KR" altLang="en-US" sz="2400"/>
              <a:t>의 </a:t>
            </a:r>
            <a:r>
              <a:rPr lang="en-US" altLang="ko-KR" sz="2400"/>
              <a:t>access token </a:t>
            </a:r>
            <a:r>
              <a:rPr lang="ko-KR" altLang="en-US" sz="2400"/>
              <a:t>보내라고 하기</a:t>
            </a:r>
            <a:endParaRPr lang="en-US" altLang="ko-KR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 =&gt; </a:t>
            </a:r>
            <a:r>
              <a:rPr lang="ko-KR" altLang="en-US" sz="2400"/>
              <a:t>두번째 </a:t>
            </a:r>
            <a:r>
              <a:rPr lang="en-US" altLang="ko-KR" sz="2400"/>
              <a:t>request </a:t>
            </a:r>
            <a:r>
              <a:rPr lang="ko-KR" altLang="en-US" sz="2400"/>
              <a:t>보낼때 이전 </a:t>
            </a:r>
            <a:r>
              <a:rPr lang="en-US" altLang="ko-KR" sz="2400"/>
              <a:t>request</a:t>
            </a:r>
            <a:r>
              <a:rPr lang="ko-KR" altLang="en-US" sz="2400"/>
              <a:t>의 </a:t>
            </a:r>
            <a:r>
              <a:rPr lang="en-US" altLang="ko-KR" sz="2400"/>
              <a:t>access token</a:t>
            </a:r>
            <a:r>
              <a:rPr lang="ko-KR" altLang="en-US" sz="2400"/>
              <a:t>에 접근이 안되는 것으로 보임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/>
              <a:t>첫번째 </a:t>
            </a:r>
            <a:r>
              <a:rPr lang="en-US" altLang="ko-KR" sz="2400"/>
              <a:t>request</a:t>
            </a:r>
            <a:r>
              <a:rPr lang="ko-KR" altLang="en-US" sz="2400"/>
              <a:t>를 보낼때 </a:t>
            </a:r>
            <a:r>
              <a:rPr lang="en-US" altLang="ko-KR" sz="2400"/>
              <a:t>user</a:t>
            </a:r>
            <a:r>
              <a:rPr lang="ko-KR" altLang="en-US" sz="2400"/>
              <a:t>에게 </a:t>
            </a:r>
            <a:r>
              <a:rPr lang="en-US" altLang="ko-KR" sz="2400"/>
              <a:t>access token</a:t>
            </a:r>
            <a:r>
              <a:rPr lang="ko-KR" altLang="en-US" sz="2400"/>
              <a:t>을 출력하고</a:t>
            </a:r>
            <a:r>
              <a:rPr lang="en-US" altLang="ko-KR" sz="240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  </a:t>
            </a:r>
            <a:r>
              <a:rPr lang="ko-KR" altLang="en-US" sz="2400"/>
              <a:t>이를 두번째 </a:t>
            </a:r>
            <a:r>
              <a:rPr lang="en-US" altLang="ko-KR" sz="2400"/>
              <a:t>request</a:t>
            </a:r>
            <a:r>
              <a:rPr lang="ko-KR" altLang="en-US" sz="2400"/>
              <a:t>에 보내라고 하기</a:t>
            </a:r>
            <a:endParaRPr lang="en-US" altLang="ko-KR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=&gt; YOUR_ACCESS_TOKEN</a:t>
            </a:r>
            <a:r>
              <a:rPr lang="ko-KR" altLang="en-US" sz="2400"/>
              <a:t>이라고 출력</a:t>
            </a:r>
            <a:r>
              <a:rPr lang="en-US" altLang="ko-KR" sz="2400"/>
              <a:t>, </a:t>
            </a:r>
            <a:r>
              <a:rPr lang="ko-KR" altLang="en-US" sz="2400"/>
              <a:t>전송됨</a:t>
            </a:r>
            <a:endParaRPr lang="en-US" altLang="ko-KR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40F011-9820-C310-0819-FD175BAF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97" y="4514913"/>
            <a:ext cx="3819091" cy="21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4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5A34C-33D2-3853-2C2F-E5A5C6CB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Trial of access token leakage - 3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0A8AB-1A5C-0DDA-CB10-95CC00B32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687"/>
            <a:ext cx="10515600" cy="4175188"/>
          </a:xfrm>
        </p:spPr>
        <p:txBody>
          <a:bodyPr/>
          <a:lstStyle/>
          <a:p>
            <a:r>
              <a:rPr lang="en-US" altLang="ko-KR"/>
              <a:t>Python Code</a:t>
            </a:r>
            <a:r>
              <a:rPr lang="ko-KR" altLang="en-US"/>
              <a:t>를 통한 </a:t>
            </a:r>
            <a:r>
              <a:rPr lang="en-US" altLang="ko-KR"/>
              <a:t>Access token </a:t>
            </a:r>
            <a:r>
              <a:rPr lang="ko-KR" altLang="en-US"/>
              <a:t>보내기 </a:t>
            </a:r>
            <a:r>
              <a:rPr lang="en-US" altLang="ko-KR"/>
              <a:t>(</a:t>
            </a:r>
            <a:r>
              <a:rPr lang="ko-KR" altLang="en-US"/>
              <a:t>시도 못해봄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Access token</a:t>
            </a:r>
            <a:r>
              <a:rPr lang="ko-KR" altLang="en-US"/>
              <a:t>의 </a:t>
            </a:r>
            <a:r>
              <a:rPr lang="en-US" altLang="ko-KR"/>
              <a:t>storage </a:t>
            </a:r>
            <a:r>
              <a:rPr lang="ko-KR" altLang="en-US"/>
              <a:t>경로 모름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Python </a:t>
            </a:r>
            <a:r>
              <a:rPr lang="ko-KR" altLang="en-US"/>
              <a:t>실행환경에서 </a:t>
            </a:r>
            <a:r>
              <a:rPr lang="en-US" altLang="ko-KR"/>
              <a:t>access token</a:t>
            </a:r>
            <a:r>
              <a:rPr lang="ko-KR" altLang="en-US"/>
              <a:t>에 접근할 수 있을지 모름</a:t>
            </a:r>
          </a:p>
        </p:txBody>
      </p:sp>
    </p:spTree>
    <p:extLst>
      <p:ext uri="{BB962C8B-B14F-4D97-AF65-F5344CB8AC3E}">
        <p14:creationId xmlns:p14="http://schemas.microsoft.com/office/powerpoint/2010/main" val="271497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F14CE-513F-BB8F-DBBE-F322971D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No change in instruction URL monitoring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84478-8BA5-9560-693A-D32680E1C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/>
              <a:t>8/7, 8/8, 8/9, 8/12</a:t>
            </a:r>
            <a:r>
              <a:rPr lang="ko-KR" altLang="en-US" sz="2400"/>
              <a:t>에 총 </a:t>
            </a:r>
            <a:r>
              <a:rPr lang="en-US" altLang="ko-KR" sz="2400"/>
              <a:t>4</a:t>
            </a:r>
            <a:r>
              <a:rPr lang="ko-KR" altLang="en-US" sz="2400"/>
              <a:t>번의 </a:t>
            </a:r>
            <a:r>
              <a:rPr lang="en-US" altLang="ko-KR" sz="2400"/>
              <a:t>instruction extraction </a:t>
            </a:r>
            <a:r>
              <a:rPr lang="ko-KR" altLang="en-US" sz="2400"/>
              <a:t>실행</a:t>
            </a: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/>
              <a:t>instruction</a:t>
            </a:r>
            <a:r>
              <a:rPr lang="ko-KR" altLang="en-US" sz="2400"/>
              <a:t>에 있는 </a:t>
            </a:r>
            <a:r>
              <a:rPr lang="en-US" altLang="ko-KR" sz="2400"/>
              <a:t>url</a:t>
            </a:r>
            <a:r>
              <a:rPr lang="ko-KR" altLang="en-US" sz="2400"/>
              <a:t>이 바뀐 경우는 </a:t>
            </a:r>
            <a:r>
              <a:rPr lang="en-US" altLang="ko-KR" sz="2400"/>
              <a:t>sample data</a:t>
            </a:r>
            <a:r>
              <a:rPr lang="ko-KR" altLang="en-US" sz="2400"/>
              <a:t> 내에서 없었음</a:t>
            </a: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/>
              <a:t>GPT</a:t>
            </a:r>
            <a:r>
              <a:rPr lang="ko-KR" altLang="en-US" sz="2400"/>
              <a:t>가 </a:t>
            </a:r>
            <a:r>
              <a:rPr lang="en-US" altLang="ko-KR" sz="2400"/>
              <a:t>developer</a:t>
            </a:r>
            <a:r>
              <a:rPr lang="ko-KR" altLang="en-US" sz="2400"/>
              <a:t>에 의해 </a:t>
            </a:r>
            <a:r>
              <a:rPr lang="en-US" altLang="ko-KR" sz="2400"/>
              <a:t>update</a:t>
            </a:r>
            <a:r>
              <a:rPr lang="ko-KR" altLang="en-US" sz="2400"/>
              <a:t>되었는지 </a:t>
            </a:r>
            <a:r>
              <a:rPr lang="en-US" altLang="ko-KR" sz="2400"/>
              <a:t>(update log</a:t>
            </a:r>
            <a:r>
              <a:rPr lang="ko-KR" altLang="en-US" sz="2400"/>
              <a:t>나 </a:t>
            </a:r>
            <a:r>
              <a:rPr lang="en-US" altLang="ko-KR" sz="2400"/>
              <a:t>history)</a:t>
            </a:r>
            <a:r>
              <a:rPr lang="ko-KR" altLang="en-US" sz="2400"/>
              <a:t>를 알 수 있는 방법은 찾지 못함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414082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24B19-E647-734E-0604-D24848F7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Copycat developer - PI DINGHAI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03CED-7707-429E-92E6-B627A67D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PI DINGHAI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: no website or instruction url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upload</a:t>
            </a:r>
            <a:r>
              <a:rPr lang="ko-KR" altLang="en-US" sz="2400"/>
              <a:t>한 대부분 </a:t>
            </a:r>
            <a:r>
              <a:rPr lang="en-US" altLang="ko-KR" sz="2400"/>
              <a:t>GPT (9</a:t>
            </a:r>
            <a:r>
              <a:rPr lang="ko-KR" altLang="en-US" sz="2400"/>
              <a:t>개</a:t>
            </a:r>
            <a:r>
              <a:rPr lang="en-US" altLang="ko-KR" sz="2400"/>
              <a:t>)</a:t>
            </a:r>
            <a:r>
              <a:rPr lang="ko-KR" altLang="en-US" sz="2400"/>
              <a:t>가 유명한 </a:t>
            </a:r>
            <a:r>
              <a:rPr lang="en-US" altLang="ko-KR" sz="2400"/>
              <a:t>GPTs</a:t>
            </a:r>
            <a:r>
              <a:rPr lang="ko-KR" altLang="en-US" sz="2400"/>
              <a:t>들을 따라한 것</a:t>
            </a:r>
            <a:endParaRPr lang="en-US" altLang="ko-KR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write for me </a:t>
            </a:r>
            <a:r>
              <a:rPr lang="ko-KR" altLang="en-US" sz="2400"/>
              <a:t>이외에는 </a:t>
            </a:r>
            <a:r>
              <a:rPr lang="en-US" altLang="ko-KR" sz="2400"/>
              <a:t>instruction</a:t>
            </a:r>
            <a:r>
              <a:rPr lang="ko-KR" altLang="en-US" sz="2400"/>
              <a:t>이 다름</a:t>
            </a:r>
            <a:endParaRPr lang="en-US" altLang="ko-KR" sz="240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/>
              <a:t>하지만 </a:t>
            </a:r>
            <a:r>
              <a:rPr lang="en-US" altLang="ko-KR" sz="2400"/>
              <a:t>instruction</a:t>
            </a:r>
            <a:r>
              <a:rPr lang="ko-KR" altLang="en-US" sz="2400"/>
              <a:t>에</a:t>
            </a:r>
            <a:r>
              <a:rPr lang="en-US" altLang="ko-KR" sz="2400"/>
              <a:t> GPT </a:t>
            </a:r>
            <a:r>
              <a:rPr lang="ko-KR" altLang="en-US" sz="2400"/>
              <a:t>기능 이외의 내용은 없음</a:t>
            </a:r>
            <a:endParaRPr lang="en-US" altLang="ko-KR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A41D86-B592-1782-D102-B76107103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240" y="1626449"/>
            <a:ext cx="1338905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16DA79-039B-3B0B-9CAE-9F8B3B88F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145" y="1626449"/>
            <a:ext cx="1641317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874CED-C01E-E6FF-A13A-6B27B5C94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972" y="5582757"/>
            <a:ext cx="182427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40833D-4EBE-ACF9-7C96-23CE2AB24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0242" y="5582757"/>
            <a:ext cx="1913614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9BFCD0-3227-0C6E-41AD-F28136CC3B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5076"/>
          <a:stretch/>
        </p:blipFill>
        <p:spPr>
          <a:xfrm>
            <a:off x="377453" y="5582757"/>
            <a:ext cx="2078031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868ADD-A69E-B670-C09E-9DC4B8DC65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016"/>
          <a:stretch/>
        </p:blipFill>
        <p:spPr>
          <a:xfrm>
            <a:off x="2455484" y="5582757"/>
            <a:ext cx="220061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D0C2337-AA36-5A31-9AAE-0E0537CAF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6136"/>
          <a:stretch/>
        </p:blipFill>
        <p:spPr>
          <a:xfrm>
            <a:off x="4837507" y="5582757"/>
            <a:ext cx="1653927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0FDE855-28C5-681B-B1F0-4382BC61669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7566"/>
          <a:stretch/>
        </p:blipFill>
        <p:spPr>
          <a:xfrm>
            <a:off x="6510454" y="5582757"/>
            <a:ext cx="1584105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48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4D869-6037-F2A2-6B5E-D8E03504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Copycat developer - xxyyai.com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64250-E3A9-935F-E187-BAA33F31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xxyyai.com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website </a:t>
            </a:r>
            <a:r>
              <a:rPr lang="ko-KR" altLang="en-US" sz="2400"/>
              <a:t>접속 안됨</a:t>
            </a:r>
            <a:endParaRPr lang="en-US" altLang="ko-KR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Copycat</a:t>
            </a:r>
            <a:r>
              <a:rPr lang="ko-KR" altLang="en-US" sz="2400"/>
              <a:t>은 아닌 나머지 </a:t>
            </a:r>
            <a:r>
              <a:rPr lang="en-US" altLang="ko-KR" sz="2400"/>
              <a:t>GPT</a:t>
            </a:r>
            <a:r>
              <a:rPr lang="ko-KR" altLang="en-US" sz="2400"/>
              <a:t>들은 이름에 </a:t>
            </a:r>
            <a:r>
              <a:rPr lang="en-US" altLang="ko-KR" sz="2400"/>
              <a:t>Sora</a:t>
            </a:r>
            <a:r>
              <a:rPr lang="en-US" altLang="ko-KR" sz="1400"/>
              <a:t>[1]</a:t>
            </a:r>
            <a:r>
              <a:rPr lang="ko-KR" altLang="en-US" sz="2400"/>
              <a:t>가 들어감</a:t>
            </a:r>
            <a:endParaRPr lang="en-US" altLang="ko-KR" sz="2400"/>
          </a:p>
          <a:p>
            <a:pPr marL="0" indent="0">
              <a:lnSpc>
                <a:spcPct val="150000"/>
              </a:lnSpc>
              <a:buNone/>
            </a:pPr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11135D-15BB-ADDC-1DBB-E037397C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00" y="2329385"/>
            <a:ext cx="2025727" cy="15933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ECC56E-1FCE-2CD8-F6F6-4289F11C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47" y="5084733"/>
            <a:ext cx="1286770" cy="826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090404-E64E-9773-AB80-E7C920025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817" y="5084733"/>
            <a:ext cx="1286770" cy="855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3C5217-B56C-72FA-6BFB-5BF9882BF3AA}"/>
              </a:ext>
            </a:extLst>
          </p:cNvPr>
          <p:cNvSpPr txBox="1"/>
          <p:nvPr/>
        </p:nvSpPr>
        <p:spPr>
          <a:xfrm>
            <a:off x="6638328" y="6550223"/>
            <a:ext cx="5672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highlight>
                  <a:srgbClr val="FFFFFF"/>
                </a:highlight>
                <a:latin typeface="Pretendard JP"/>
              </a:rPr>
              <a:t>[1]OpenAI</a:t>
            </a:r>
            <a:r>
              <a:rPr lang="ko-KR" altLang="en-US" sz="1400" b="0" i="0">
                <a:effectLst/>
                <a:highlight>
                  <a:srgbClr val="FFFFFF"/>
                </a:highlight>
                <a:latin typeface="Pretendard JP"/>
              </a:rPr>
              <a:t>가 개발하여 </a:t>
            </a:r>
            <a:r>
              <a:rPr lang="en-US" altLang="ko-KR" sz="1400">
                <a:highlight>
                  <a:srgbClr val="FFFFFF"/>
                </a:highlight>
                <a:latin typeface="Pretendard JP"/>
              </a:rPr>
              <a:t>2024</a:t>
            </a:r>
            <a:r>
              <a:rPr lang="ko-KR" altLang="en-US" sz="1400">
                <a:highlight>
                  <a:srgbClr val="FFFFFF"/>
                </a:highlight>
                <a:latin typeface="Pretendard JP"/>
              </a:rPr>
              <a:t>년</a:t>
            </a:r>
            <a:r>
              <a:rPr lang="ko-KR" altLang="en-US" sz="1400" b="0" i="0">
                <a:effectLst/>
                <a:highlight>
                  <a:srgbClr val="FFFFFF"/>
                </a:highlight>
                <a:latin typeface="Pretendard JP"/>
              </a:rPr>
              <a:t> </a:t>
            </a:r>
            <a:r>
              <a:rPr lang="en-US" altLang="ko-KR" sz="1400">
                <a:highlight>
                  <a:srgbClr val="FFFFFF"/>
                </a:highlight>
                <a:latin typeface="Pretendard JP"/>
              </a:rPr>
              <a:t>2</a:t>
            </a:r>
            <a:r>
              <a:rPr lang="ko-KR" altLang="en-US" sz="1400">
                <a:highlight>
                  <a:srgbClr val="FFFFFF"/>
                </a:highlight>
                <a:latin typeface="Pretendard JP"/>
              </a:rPr>
              <a:t>월 </a:t>
            </a:r>
            <a:r>
              <a:rPr lang="en-US" altLang="ko-KR" sz="1400">
                <a:highlight>
                  <a:srgbClr val="FFFFFF"/>
                </a:highlight>
                <a:latin typeface="Pretendard JP"/>
              </a:rPr>
              <a:t>15</a:t>
            </a:r>
            <a:r>
              <a:rPr lang="ko-KR" altLang="en-US" sz="1400">
                <a:highlight>
                  <a:srgbClr val="FFFFFF"/>
                </a:highlight>
                <a:latin typeface="Pretendard JP"/>
              </a:rPr>
              <a:t>일</a:t>
            </a:r>
            <a:r>
              <a:rPr lang="ko-KR" altLang="en-US" sz="1400" b="0" i="0">
                <a:effectLst/>
                <a:highlight>
                  <a:srgbClr val="FFFFFF"/>
                </a:highlight>
                <a:latin typeface="Pretendard JP"/>
              </a:rPr>
              <a:t>에 공개한 </a:t>
            </a:r>
            <a:r>
              <a:rPr lang="ko-KR" altLang="en-US" sz="1400">
                <a:highlight>
                  <a:srgbClr val="FFFFFF"/>
                </a:highlight>
                <a:latin typeface="Pretendard JP"/>
              </a:rPr>
              <a:t>동영상</a:t>
            </a:r>
            <a:r>
              <a:rPr lang="ko-KR" altLang="en-US" sz="1400" b="0" i="0">
                <a:effectLst/>
                <a:highlight>
                  <a:srgbClr val="FFFFFF"/>
                </a:highlight>
                <a:latin typeface="Pretendard JP"/>
              </a:rPr>
              <a:t> 생성 </a:t>
            </a:r>
            <a:r>
              <a:rPr lang="ko-KR" altLang="en-US" sz="1400">
                <a:highlight>
                  <a:srgbClr val="FFFFFF"/>
                </a:highlight>
                <a:latin typeface="Pretendard JP"/>
              </a:rPr>
              <a:t>인공지능</a:t>
            </a:r>
            <a:endParaRPr lang="ko-KR" altLang="en-US" sz="14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04E752-F262-FC78-5CFD-669FE2719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39" y="5113957"/>
            <a:ext cx="1485046" cy="8749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B6DA18-816C-1C96-A48C-DB1F130F1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285" y="5153443"/>
            <a:ext cx="1425159" cy="7959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455792-C375-113A-3E50-BC9FBA7BB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473" y="5264245"/>
            <a:ext cx="1612307" cy="6259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4A4CFD-2C6D-0D07-3378-D6C9D8C0BC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5780" y="5242918"/>
            <a:ext cx="1598020" cy="6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5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B832D-321A-598F-BE93-F4DE75BE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Copycat developer - xxyyai.com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609BD9-4190-7176-BFFA-9EBAE6F86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090" y="1933292"/>
            <a:ext cx="826342" cy="8263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57690C-FF5F-56F3-E3BD-5899B7A3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08" y="1874882"/>
            <a:ext cx="1182048" cy="11751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B2844E-E534-BDC3-8A27-9395B1632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947" y="1840520"/>
            <a:ext cx="1144086" cy="12438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F86022-F204-A9B8-585A-D58002A40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775" y="2087319"/>
            <a:ext cx="2442321" cy="10791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89CF57-7858-7B6A-840B-2032DDB8A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125" y="1952799"/>
            <a:ext cx="1088858" cy="7873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331D140-7C25-FF67-0173-222C8CA14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904" y="3234211"/>
            <a:ext cx="2699472" cy="28261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C59A836-A57C-FB6C-28BF-4ACF48AACB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5081" y="2909464"/>
            <a:ext cx="3844850" cy="21523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5805A3-6A9F-444F-64DC-B2494E0370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1126" y="3638250"/>
            <a:ext cx="3321916" cy="5036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8FB08A-36BD-D027-F416-68EAB33111F6}"/>
              </a:ext>
            </a:extLst>
          </p:cNvPr>
          <p:cNvSpPr txBox="1"/>
          <p:nvPr/>
        </p:nvSpPr>
        <p:spPr>
          <a:xfrm>
            <a:off x="529723" y="6210187"/>
            <a:ext cx="455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Python </a:t>
            </a:r>
            <a:r>
              <a:rPr lang="ko-KR" altLang="en-US" sz="1400"/>
              <a:t>비활성화 </a:t>
            </a:r>
            <a:r>
              <a:rPr lang="en-US" altLang="ko-KR" sz="1400"/>
              <a:t>GPT</a:t>
            </a:r>
            <a:r>
              <a:rPr lang="ko-KR" altLang="en-US" sz="1400"/>
              <a:t>의 </a:t>
            </a:r>
            <a:r>
              <a:rPr lang="en-US" altLang="ko-KR" sz="1400"/>
              <a:t>instruction</a:t>
            </a:r>
            <a:r>
              <a:rPr lang="ko-KR" altLang="en-US" sz="1400"/>
              <a:t>에서 </a:t>
            </a:r>
            <a:endParaRPr lang="en-US" altLang="ko-KR" sz="1400"/>
          </a:p>
          <a:p>
            <a:r>
              <a:rPr lang="en-US" altLang="ko-KR" sz="1400"/>
              <a:t>Python</a:t>
            </a:r>
            <a:r>
              <a:rPr lang="ko-KR" altLang="en-US" sz="1400"/>
              <a:t>을 통해 </a:t>
            </a:r>
            <a:r>
              <a:rPr lang="en-US" altLang="ko-KR" sz="1400"/>
              <a:t>knowledge file</a:t>
            </a:r>
            <a:r>
              <a:rPr lang="ko-KR" altLang="en-US" sz="1400"/>
              <a:t>의 </a:t>
            </a:r>
            <a:r>
              <a:rPr lang="en-US" altLang="ko-KR" sz="1400"/>
              <a:t>png</a:t>
            </a:r>
            <a:r>
              <a:rPr lang="ko-KR" altLang="en-US" sz="1400"/>
              <a:t>를 제공하라고 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5695EF-44B9-3C1B-FEC1-B73D80550386}"/>
              </a:ext>
            </a:extLst>
          </p:cNvPr>
          <p:cNvSpPr txBox="1"/>
          <p:nvPr/>
        </p:nvSpPr>
        <p:spPr>
          <a:xfrm>
            <a:off x="4698074" y="5211674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장난성 영상 </a:t>
            </a:r>
            <a:r>
              <a:rPr lang="en-US" altLang="ko-KR"/>
              <a:t>link</a:t>
            </a:r>
            <a:r>
              <a:rPr lang="ko-KR" altLang="en-US"/>
              <a:t>로 교체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9A1CD-EFBC-5989-A1B6-83FC04973B4D}"/>
              </a:ext>
            </a:extLst>
          </p:cNvPr>
          <p:cNvSpPr txBox="1"/>
          <p:nvPr/>
        </p:nvSpPr>
        <p:spPr>
          <a:xfrm>
            <a:off x="8291381" y="4502792"/>
            <a:ext cx="340140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관련이 적어보이는 </a:t>
            </a:r>
            <a:r>
              <a:rPr lang="en-US" altLang="ko-KR"/>
              <a:t>website link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/>
              <a:t> 사이트에서 메일 요구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/>
              <a:t> </a:t>
            </a:r>
            <a:r>
              <a:rPr lang="ko-KR" altLang="en-US"/>
              <a:t>메일로 링크 보냄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/>
              <a:t> 구독제 </a:t>
            </a:r>
            <a:r>
              <a:rPr lang="en-US" altLang="ko-KR"/>
              <a:t>AI image </a:t>
            </a:r>
            <a:r>
              <a:rPr lang="ko-KR" altLang="en-US"/>
              <a:t>생성 사이트로 이동</a:t>
            </a:r>
          </a:p>
        </p:txBody>
      </p:sp>
    </p:spTree>
    <p:extLst>
      <p:ext uri="{BB962C8B-B14F-4D97-AF65-F5344CB8AC3E}">
        <p14:creationId xmlns:p14="http://schemas.microsoft.com/office/powerpoint/2010/main" val="176253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92D98-230C-A74E-8FE2-A2A23580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Copycat developer - Sora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6D99D8-4842-0BED-C078-171608F1A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222" y="1807838"/>
            <a:ext cx="1817229" cy="921632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29AC75-854E-F859-A10B-E3CF2502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3431"/>
            <a:ext cx="2062812" cy="760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D63BDF-6256-6D04-12DA-3F7277CFC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203" y="1813431"/>
            <a:ext cx="2137558" cy="760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7AB257-F7D9-820A-464E-37E27C914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56" y="2827440"/>
            <a:ext cx="1851548" cy="9094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55B229-15D1-4099-E9FA-6F1FE8914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012" y="2846621"/>
            <a:ext cx="1851548" cy="9224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8D23C7-6B73-6CDA-2570-795FA51B5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59" y="4445069"/>
            <a:ext cx="3389084" cy="10121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75CD95-75AC-82F7-01FF-6E6E9F5D9D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0624" y="5710990"/>
            <a:ext cx="3259151" cy="9721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C94FD7A-1E53-A8A8-824F-10A688552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4274" y="2925991"/>
            <a:ext cx="2055127" cy="8108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D7D7DF-B161-3DCD-B426-BEF159AE375C}"/>
              </a:ext>
            </a:extLst>
          </p:cNvPr>
          <p:cNvSpPr txBox="1"/>
          <p:nvPr/>
        </p:nvSpPr>
        <p:spPr>
          <a:xfrm>
            <a:off x="5002459" y="4606851"/>
            <a:ext cx="669879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10</a:t>
            </a:r>
            <a:r>
              <a:rPr lang="ko-KR" altLang="en-US"/>
              <a:t>개 중 </a:t>
            </a:r>
            <a:r>
              <a:rPr lang="en-US" altLang="ko-KR"/>
              <a:t>4</a:t>
            </a:r>
            <a:r>
              <a:rPr lang="ko-KR" altLang="en-US"/>
              <a:t>개의 </a:t>
            </a:r>
            <a:r>
              <a:rPr lang="en-US" altLang="ko-KR"/>
              <a:t>GPT</a:t>
            </a:r>
            <a:r>
              <a:rPr lang="ko-KR" altLang="en-US"/>
              <a:t>에는 </a:t>
            </a:r>
            <a:r>
              <a:rPr lang="en-US" altLang="ko-KR"/>
              <a:t>chat-prompt.com</a:t>
            </a:r>
            <a:r>
              <a:rPr lang="ko-KR" altLang="en-US"/>
              <a:t>으로의 </a:t>
            </a:r>
            <a:r>
              <a:rPr lang="en-US" altLang="ko-KR"/>
              <a:t>API</a:t>
            </a:r>
            <a:r>
              <a:rPr lang="ko-KR" altLang="en-US"/>
              <a:t>가 설정됨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GPT</a:t>
            </a:r>
            <a:r>
              <a:rPr lang="ko-KR" altLang="en-US"/>
              <a:t>의 기능과는 무관하며 </a:t>
            </a:r>
            <a:r>
              <a:rPr lang="en-US" altLang="ko-KR"/>
              <a:t>user</a:t>
            </a:r>
            <a:r>
              <a:rPr lang="ko-KR" altLang="en-US"/>
              <a:t>와 </a:t>
            </a:r>
            <a:r>
              <a:rPr lang="en-US" altLang="ko-KR"/>
              <a:t>GPT</a:t>
            </a:r>
            <a:r>
              <a:rPr lang="ko-KR" altLang="en-US"/>
              <a:t>의 </a:t>
            </a:r>
            <a:r>
              <a:rPr lang="en-US" altLang="ko-KR"/>
              <a:t>conversation </a:t>
            </a:r>
            <a:r>
              <a:rPr lang="ko-KR" altLang="en-US"/>
              <a:t>수집이 목적으로 보임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054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8F11F-FA82-D4B0-626D-FF97E1D5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Possible purpose of Copycat developer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C35E8-C57A-CA09-A669-6A4C3314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038"/>
            <a:ext cx="10515600" cy="4431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For advertise selfmade GPT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/>
              <a:t>: </a:t>
            </a:r>
            <a:r>
              <a:rPr lang="ko-KR" altLang="en-US" sz="1800"/>
              <a:t>같은 </a:t>
            </a:r>
            <a:r>
              <a:rPr lang="en-US" altLang="ko-KR" sz="1800"/>
              <a:t>developer</a:t>
            </a:r>
            <a:r>
              <a:rPr lang="ko-KR" altLang="en-US" sz="1800"/>
              <a:t>가 만든 자신이 직접 만든 </a:t>
            </a:r>
            <a:r>
              <a:rPr lang="en-US" altLang="ko-KR" sz="1800"/>
              <a:t>GPT</a:t>
            </a:r>
            <a:r>
              <a:rPr lang="ko-KR" altLang="en-US" sz="1800"/>
              <a:t>를 노출시키거나 </a:t>
            </a:r>
            <a:r>
              <a:rPr lang="en-US" altLang="ko-KR" sz="1800"/>
              <a:t>GPT instruction</a:t>
            </a:r>
            <a:r>
              <a:rPr lang="ko-KR" altLang="en-US" sz="1800"/>
              <a:t>으로 홍보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/>
              <a:t>For website advertisement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/>
              <a:t>: developer website</a:t>
            </a:r>
            <a:r>
              <a:rPr lang="ko-KR" altLang="en-US" sz="1800"/>
              <a:t>나 </a:t>
            </a:r>
            <a:r>
              <a:rPr lang="en-US" altLang="ko-KR" sz="1800"/>
              <a:t>GPT instructio</a:t>
            </a:r>
            <a:r>
              <a:rPr lang="ko-KR" altLang="en-US" sz="1800"/>
              <a:t>을 통해 </a:t>
            </a:r>
            <a:r>
              <a:rPr lang="en-US" altLang="ko-KR" sz="1800"/>
              <a:t>website traffic </a:t>
            </a:r>
            <a:r>
              <a:rPr lang="ko-KR" altLang="en-US" sz="1800"/>
              <a:t>증가 노리기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/>
              <a:t>Customize / pirate version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/>
              <a:t>: instruction</a:t>
            </a:r>
            <a:r>
              <a:rPr lang="ko-KR" altLang="en-US" sz="1800"/>
              <a:t>을 가져오고 원하는 기능을 추가하거나나 특정 </a:t>
            </a:r>
            <a:r>
              <a:rPr lang="en-US" altLang="ko-KR" sz="1800"/>
              <a:t>site API</a:t>
            </a:r>
            <a:r>
              <a:rPr lang="ko-KR" altLang="en-US" sz="1800"/>
              <a:t>와의 상호작용을 활성화</a:t>
            </a:r>
            <a:r>
              <a:rPr lang="en-US" altLang="ko-KR" sz="1800"/>
              <a:t>/</a:t>
            </a:r>
            <a:r>
              <a:rPr lang="ko-KR" altLang="en-US" sz="1800"/>
              <a:t>비활성화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/>
              <a:t>Data collection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/>
              <a:t>: </a:t>
            </a:r>
            <a:r>
              <a:rPr lang="ko-KR" altLang="en-US" sz="1800"/>
              <a:t>특정 </a:t>
            </a:r>
            <a:r>
              <a:rPr lang="en-US" altLang="ko-KR" sz="1800"/>
              <a:t>site API</a:t>
            </a:r>
            <a:r>
              <a:rPr lang="ko-KR" altLang="en-US" sz="1800"/>
              <a:t>로의 전송을 통해 </a:t>
            </a:r>
            <a:r>
              <a:rPr lang="en-US" altLang="ko-KR" sz="1800"/>
              <a:t>user conversation </a:t>
            </a:r>
            <a:r>
              <a:rPr lang="ko-KR" altLang="en-US" sz="1800"/>
              <a:t>수집</a:t>
            </a:r>
          </a:p>
        </p:txBody>
      </p:sp>
    </p:spTree>
    <p:extLst>
      <p:ext uri="{BB962C8B-B14F-4D97-AF65-F5344CB8AC3E}">
        <p14:creationId xmlns:p14="http://schemas.microsoft.com/office/powerpoint/2010/main" val="293853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F36C5-C407-6EA9-082E-66994CC1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Trial of access token leakage - 1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93278-8623-011B-AC41-C1D210A3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7641"/>
            <a:ext cx="10714022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1600"/>
              <a:t>GPT</a:t>
            </a:r>
            <a:r>
              <a:rPr lang="ko-KR" altLang="en-US" sz="1600"/>
              <a:t>와 </a:t>
            </a:r>
            <a:r>
              <a:rPr lang="en-US" altLang="ko-KR" sz="1600"/>
              <a:t>google calendar</a:t>
            </a:r>
            <a:r>
              <a:rPr lang="ko-KR" altLang="en-US" sz="1600"/>
              <a:t>를 </a:t>
            </a:r>
            <a:r>
              <a:rPr lang="en-US" altLang="ko-KR" sz="1600"/>
              <a:t>OAuth</a:t>
            </a:r>
            <a:r>
              <a:rPr lang="ko-KR" altLang="en-US" sz="1600"/>
              <a:t>를 통해서 연동 시킴</a:t>
            </a:r>
            <a:endParaRPr lang="en-US" altLang="ko-KR" sz="160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160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1600"/>
              <a:t>GPT</a:t>
            </a:r>
            <a:r>
              <a:rPr lang="ko-KR" altLang="en-US" sz="1600"/>
              <a:t>는 </a:t>
            </a:r>
            <a:r>
              <a:rPr lang="en-US" altLang="ko-KR" sz="1600"/>
              <a:t>app.gptinf.kro.kr</a:t>
            </a:r>
            <a:r>
              <a:rPr lang="ko-KR" altLang="en-US" sz="1600"/>
              <a:t>의 </a:t>
            </a:r>
            <a:r>
              <a:rPr lang="en-US" altLang="ko-KR" sz="1600"/>
              <a:t>API</a:t>
            </a:r>
            <a:r>
              <a:rPr lang="ko-KR" altLang="en-US" sz="1600"/>
              <a:t>도 사용할 수 있음 </a:t>
            </a:r>
            <a:r>
              <a:rPr lang="en-US" altLang="ko-KR" sz="1600"/>
              <a:t>(request)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160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1600"/>
              <a:t>GPT</a:t>
            </a:r>
            <a:r>
              <a:rPr lang="ko-KR" altLang="en-US" sz="1600"/>
              <a:t>가 </a:t>
            </a:r>
            <a:r>
              <a:rPr lang="en-US" altLang="ko-KR" sz="1600"/>
              <a:t>google calendar</a:t>
            </a:r>
            <a:r>
              <a:rPr lang="ko-KR" altLang="en-US" sz="1600"/>
              <a:t>에게 </a:t>
            </a:r>
            <a:r>
              <a:rPr lang="en-US" altLang="ko-KR" sz="1600"/>
              <a:t>request</a:t>
            </a:r>
            <a:r>
              <a:rPr lang="ko-KR" altLang="en-US" sz="1600"/>
              <a:t>를 보낸 후 </a:t>
            </a:r>
            <a:endParaRPr lang="en-US" altLang="ko-KR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/>
              <a:t>       </a:t>
            </a:r>
            <a:r>
              <a:rPr lang="ko-KR" altLang="en-US" sz="1600"/>
              <a:t>동일한 </a:t>
            </a:r>
            <a:r>
              <a:rPr lang="en-US" altLang="ko-KR" sz="1600"/>
              <a:t>request</a:t>
            </a:r>
            <a:r>
              <a:rPr lang="ko-KR" altLang="en-US" sz="1600"/>
              <a:t>를 </a:t>
            </a:r>
            <a:r>
              <a:rPr lang="en-US" altLang="ko-KR" sz="1600"/>
              <a:t>app.gptinf.kro.kr(malicious server)</a:t>
            </a:r>
            <a:r>
              <a:rPr lang="ko-KR" altLang="en-US" sz="1600"/>
              <a:t>에도 보내라고 함</a:t>
            </a:r>
            <a:endParaRPr lang="en-US" altLang="ko-KR" sz="160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1600"/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600"/>
              <a:t>user</a:t>
            </a:r>
            <a:r>
              <a:rPr lang="ko-KR" altLang="en-US" sz="1600"/>
              <a:t>가 </a:t>
            </a:r>
            <a:r>
              <a:rPr lang="en-US" altLang="ko-KR" sz="1600"/>
              <a:t>GPT</a:t>
            </a:r>
            <a:r>
              <a:rPr lang="ko-KR" altLang="en-US" sz="1600"/>
              <a:t>에게 </a:t>
            </a:r>
            <a:r>
              <a:rPr lang="en-US" altLang="ko-KR" sz="1600"/>
              <a:t>google calendar</a:t>
            </a:r>
            <a:r>
              <a:rPr lang="ko-KR" altLang="en-US" sz="1600"/>
              <a:t>에 </a:t>
            </a:r>
            <a:r>
              <a:rPr lang="en-US" altLang="ko-KR" sz="1600"/>
              <a:t>request</a:t>
            </a:r>
            <a:r>
              <a:rPr lang="ko-KR" altLang="en-US" sz="1600"/>
              <a:t>가 필요한 명령함</a:t>
            </a:r>
            <a:endParaRPr lang="en-US" altLang="ko-KR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/>
              <a:t>     ex) What is my today schedule in calendar named “tester”?</a:t>
            </a:r>
          </a:p>
        </p:txBody>
      </p:sp>
    </p:spTree>
    <p:extLst>
      <p:ext uri="{BB962C8B-B14F-4D97-AF65-F5344CB8AC3E}">
        <p14:creationId xmlns:p14="http://schemas.microsoft.com/office/powerpoint/2010/main" val="118797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072C-4649-24BD-7940-16B18337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Trial of access token leakage - 1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9E0A02-A9EB-3B14-E63B-FFBD2D551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333" y="4237383"/>
            <a:ext cx="7431576" cy="235507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B2845B-1128-336F-22B9-209F6D92AAD8}"/>
              </a:ext>
            </a:extLst>
          </p:cNvPr>
          <p:cNvSpPr txBox="1"/>
          <p:nvPr/>
        </p:nvSpPr>
        <p:spPr>
          <a:xfrm>
            <a:off x="838200" y="1962858"/>
            <a:ext cx="10270402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/>
              <a:t> app.gptinf.kro.kr</a:t>
            </a:r>
            <a:r>
              <a:rPr lang="ko-KR" altLang="en-US" sz="2000"/>
              <a:t>에는 </a:t>
            </a:r>
            <a:r>
              <a:rPr lang="en-US" altLang="ko-KR" sz="2000"/>
              <a:t>request</a:t>
            </a:r>
            <a:r>
              <a:rPr lang="ko-KR" altLang="en-US" sz="2000"/>
              <a:t>의 </a:t>
            </a:r>
            <a:r>
              <a:rPr lang="en-US" altLang="ko-KR" sz="2000"/>
              <a:t>payload</a:t>
            </a:r>
            <a:r>
              <a:rPr lang="ko-KR" altLang="en-US" sz="2000"/>
              <a:t>나 </a:t>
            </a:r>
            <a:r>
              <a:rPr lang="en-US" altLang="ko-KR" sz="2000"/>
              <a:t>google calendar</a:t>
            </a:r>
            <a:r>
              <a:rPr lang="ko-KR" altLang="en-US" sz="2000"/>
              <a:t>의 </a:t>
            </a:r>
            <a:r>
              <a:rPr lang="en-US" altLang="ko-KR" sz="2000"/>
              <a:t>response</a:t>
            </a:r>
            <a:r>
              <a:rPr lang="ko-KR" altLang="en-US" sz="2000"/>
              <a:t>가 전달됨 </a:t>
            </a:r>
            <a:r>
              <a:rPr lang="en-US" altLang="ko-KR" sz="2000"/>
              <a:t>(conversation leakage</a:t>
            </a:r>
            <a:r>
              <a:rPr lang="ko-KR" altLang="en-US" sz="2000"/>
              <a:t>만 이루어짐</a:t>
            </a:r>
            <a:r>
              <a:rPr lang="en-US" altLang="ko-KR" sz="2000"/>
              <a:t>)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00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/>
              <a:t> Authorization header</a:t>
            </a:r>
            <a:r>
              <a:rPr lang="ko-KR" altLang="en-US" sz="2000"/>
              <a:t>의 </a:t>
            </a:r>
            <a:r>
              <a:rPr lang="en-US" altLang="ko-KR" sz="2000"/>
              <a:t>access token</a:t>
            </a:r>
            <a:r>
              <a:rPr lang="ko-KR" altLang="en-US" sz="2000"/>
              <a:t>이 보내지지 않음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35385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507</Words>
  <Application>Microsoft Office PowerPoint</Application>
  <PresentationFormat>와이드스크린</PresentationFormat>
  <Paragraphs>66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Pretendard JP</vt:lpstr>
      <vt:lpstr>맑은 고딕</vt:lpstr>
      <vt:lpstr>Arial</vt:lpstr>
      <vt:lpstr>Symbol</vt:lpstr>
      <vt:lpstr>Wingdings</vt:lpstr>
      <vt:lpstr>Office 테마</vt:lpstr>
      <vt:lpstr>Observation of GPTs</vt:lpstr>
      <vt:lpstr>No change in instruction URL monitoring</vt:lpstr>
      <vt:lpstr>Copycat developer - PI DINGHAI</vt:lpstr>
      <vt:lpstr>Copycat developer - xxyyai.com</vt:lpstr>
      <vt:lpstr>Copycat developer - xxyyai.com</vt:lpstr>
      <vt:lpstr>Copycat developer - Sora</vt:lpstr>
      <vt:lpstr>Possible purpose of Copycat developer</vt:lpstr>
      <vt:lpstr>Trial of access token leakage - 1</vt:lpstr>
      <vt:lpstr>Trial of access token leakage - 1</vt:lpstr>
      <vt:lpstr>Trial of access token leakage - 2</vt:lpstr>
      <vt:lpstr>Trial of access token leakage - 3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장한결</dc:creator>
  <cp:lastModifiedBy>장한결</cp:lastModifiedBy>
  <cp:revision>4</cp:revision>
  <dcterms:created xsi:type="dcterms:W3CDTF">2024-08-12T08:13:59Z</dcterms:created>
  <dcterms:modified xsi:type="dcterms:W3CDTF">2024-08-13T05:55:32Z</dcterms:modified>
</cp:coreProperties>
</file>