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799B5-B63D-A180-FC74-354B3DFC8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43E0A7-7980-9472-44E2-5720A1682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FDE2E-F202-9C91-026D-D0623CF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9A364-C86A-9033-EA5C-6016481D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182AB-F232-5C23-7E1F-3E4F0783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6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7F69D-56EB-B0CC-C0D2-AC02F01C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0E66A5-AA88-BFA9-9BD7-7CB6CFB2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6B5BF-E6B1-A8CF-6D33-AEEA8957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6E35C-33DE-C45C-F171-ACD7A337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59B6B-9F71-A0F0-A29A-BD81E0E8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666D55-E00D-4CF8-E3F7-0A5783909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CFF20-BE58-AE45-D2D5-5904E8CF5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6B2CF-9F1F-D8E2-844E-8D7D26B1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9D64E-9758-9C3A-F129-CDEA80ED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238D3-35D1-3084-84A6-D4EAFD7F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7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C5D42-8881-A9C5-E9CD-F22D0071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9084B-1CBC-84BD-5A22-B240B45E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077A3-400A-4CB6-7147-8A88775E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F0C9B-4B68-B968-A8EF-968256AA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2746C-3FB6-4DD4-8BB9-663F5317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5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A555C-BEB0-3C7D-65A7-0815B434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A6579-30FB-4601-A107-F3EA5418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001EC-5690-D3A7-C92C-65E1B0F5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503C1-9780-8A45-940F-F079E1B7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455A8-5734-6DC5-A827-1D210AB9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B36A8-2493-C0A9-73CA-8EBB3631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6554A-55C6-671A-E4EF-AC4BB62D7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BB150-75C4-3830-3DF6-E1D93E06C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962FAD-041F-47EE-1CDD-A7D439C8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16A95-3161-3FE5-3775-D2CA7FAF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1D64C-99EC-0245-98A0-39BBCC7A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3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FCCF9-0FAF-E513-749E-AE33FF9A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6BAFB-F70E-53F8-DB9E-D89EAC7D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2979C-3E57-0B31-C579-F5AB74FEF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11F945-46DF-FCF7-85E5-4B6F1181D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EBC5CC-BBD6-2433-6B88-5D568908E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8F091-5E54-A913-21E3-44B423B3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8BE993-A9F4-E87A-5447-50D8D66A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CB5CA8-1995-F2DF-664F-5A6EE7AA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0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C274B-CEE3-1885-11A4-CAA97A1A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036C3E-BD2D-917F-687B-AF23E617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D5E3C5-5AD4-C685-6B78-0C40A54F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4A5E9-24DF-E040-58AA-F3591FC2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6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4A3373-FB80-A777-33FB-E0A85A35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46042A-E9B3-8961-1B2A-B142F074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5147A-5B52-C964-3C2A-32D50119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9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F9906-159A-3F8B-B3F0-31958EA7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D5C46-F14E-AC48-86E2-A0E0435AA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A52EF9-16D5-9D61-5EAA-36F8174E9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BB2E8-AC1F-3149-DDE7-636DC8F8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3360FE-952D-E2C5-C78E-987D04AF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EDA6F-80FC-8EC7-7FD5-9CF90E1C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75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E32A-1C23-EA7D-C743-9DF22FC3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1E7D7F-0FA8-28AA-043B-0770C8B9B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B692E-1D2A-6B40-2ADC-5EDD7A10F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0D8B3-F224-1080-78E1-ECBCEAB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79A4-EB40-4021-BBD5-DAF02FD8A2B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A096D-6F90-1A96-907F-58BA1740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410C2-27C8-453F-87E3-22258B9B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8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429EF-9380-E5C9-3969-205B34A8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88901-BE7B-39A5-DA3C-10A0977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33B3C-8479-4256-B332-F68EE55F3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379A4-EB40-4021-BBD5-DAF02FD8A2B8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2596C-D138-9AEB-6221-C6A5ED43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8F0A2-D3D6-6B9C-4BEB-0F4B4D284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3537F-C634-44B1-86AF-31D722A6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chatgpt.com/g/g-BZGmBbhgh-song-maker-music-creato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689B8-6F23-D0C6-7675-3FC8C27C0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386" y="2937346"/>
            <a:ext cx="9521228" cy="983307"/>
          </a:xfrm>
        </p:spPr>
        <p:txBody>
          <a:bodyPr/>
          <a:lstStyle/>
          <a:p>
            <a:r>
              <a:rPr lang="en-US" altLang="ko-KR"/>
              <a:t>GPTs’ actions and Schema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13B2E-9A85-1C5B-8ECE-FED33C9E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98" y="56356"/>
            <a:ext cx="10515600" cy="1325563"/>
          </a:xfrm>
        </p:spPr>
        <p:txBody>
          <a:bodyPr/>
          <a:lstStyle/>
          <a:p>
            <a:r>
              <a:rPr lang="en-US" altLang="ko-KR"/>
              <a:t>Sora &amp; chat-prompt.com</a:t>
            </a:r>
            <a:endParaRPr lang="ko-KR" altLang="en-US"/>
          </a:p>
        </p:txBody>
      </p: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A2ED8CD6-62E5-B356-E49C-A31270C44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780134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0" imgH="0" progId="Paint.Picture">
                  <p:embed/>
                </p:oleObj>
              </mc:Choice>
              <mc:Fallback>
                <p:oleObj name="비트맵 이미지" r:id="rId2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내용 개체 틀 19">
            <a:extLst>
              <a:ext uri="{FF2B5EF4-FFF2-40B4-BE49-F238E27FC236}">
                <a16:creationId xmlns:a16="http://schemas.microsoft.com/office/drawing/2014/main" id="{9F2A8D95-F307-8C83-2062-BA8920F20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081277"/>
              </p:ext>
            </p:extLst>
          </p:nvPr>
        </p:nvGraphicFramePr>
        <p:xfrm>
          <a:off x="594590" y="1381919"/>
          <a:ext cx="11002819" cy="5252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1">
                  <a:extLst>
                    <a:ext uri="{9D8B030D-6E8A-4147-A177-3AD203B41FA5}">
                      <a16:colId xmlns:a16="http://schemas.microsoft.com/office/drawing/2014/main" val="1898444584"/>
                    </a:ext>
                  </a:extLst>
                </a:gridCol>
                <a:gridCol w="3925454">
                  <a:extLst>
                    <a:ext uri="{9D8B030D-6E8A-4147-A177-3AD203B41FA5}">
                      <a16:colId xmlns:a16="http://schemas.microsoft.com/office/drawing/2014/main" val="1492654494"/>
                    </a:ext>
                  </a:extLst>
                </a:gridCol>
                <a:gridCol w="2678546">
                  <a:extLst>
                    <a:ext uri="{9D8B030D-6E8A-4147-A177-3AD203B41FA5}">
                      <a16:colId xmlns:a16="http://schemas.microsoft.com/office/drawing/2014/main" val="1717240606"/>
                    </a:ext>
                  </a:extLst>
                </a:gridCol>
                <a:gridCol w="2595418">
                  <a:extLst>
                    <a:ext uri="{9D8B030D-6E8A-4147-A177-3AD203B41FA5}">
                      <a16:colId xmlns:a16="http://schemas.microsoft.com/office/drawing/2014/main" val="2284867051"/>
                    </a:ext>
                  </a:extLst>
                </a:gridCol>
              </a:tblGrid>
              <a:tr h="553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Suspective GPTs</a:t>
                      </a:r>
                      <a:endParaRPr lang="ko-KR" alt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Instructions &amp; chat-prompt.com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API trigger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command to use API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51058"/>
                  </a:ext>
                </a:extLst>
              </a:tr>
              <a:tr h="74255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Nothing about chat-prompt.com </a:t>
                      </a:r>
                    </a:p>
                    <a:p>
                      <a:pPr algn="l" latinLnBrk="1"/>
                      <a:r>
                        <a:rPr lang="en-US" altLang="ko-KR"/>
                        <a:t>or API action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Searching information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(general usage)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request to chat-prompt.com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16149"/>
                  </a:ext>
                </a:extLst>
              </a:tr>
              <a:tr h="74255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Denied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Almost every message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request to chat-prompt.com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107957"/>
                  </a:ext>
                </a:extLst>
              </a:tr>
              <a:tr h="74255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Denied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Command to use API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(hard to find trigger)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request to chat-prompt.com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056584"/>
                  </a:ext>
                </a:extLst>
              </a:tr>
              <a:tr h="74255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Nothing about API action</a:t>
                      </a:r>
                    </a:p>
                    <a:p>
                      <a:pPr algn="l" latinLnBrk="1"/>
                      <a:r>
                        <a:rPr lang="en-US" altLang="ko-KR"/>
                        <a:t>Promotion about chat-prompt.com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Searching information</a:t>
                      </a:r>
                      <a:endParaRPr lang="ko-KR" altLang="en-US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(general usage)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request to chat-prompt.com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430359"/>
                  </a:ext>
                </a:extLst>
              </a:tr>
              <a:tr h="74255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Nothing about chat-prompt.com </a:t>
                      </a:r>
                    </a:p>
                    <a:p>
                      <a:pPr algn="l" latinLnBrk="1"/>
                      <a:r>
                        <a:rPr lang="en-US" altLang="ko-KR"/>
                        <a:t>or API action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query/ botname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(hard to find trigger)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Unavailable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588333"/>
                  </a:ext>
                </a:extLst>
              </a:tr>
              <a:tr h="74255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Nothing about chat-prompt.com </a:t>
                      </a:r>
                    </a:p>
                    <a:p>
                      <a:pPr algn="l" latinLnBrk="1"/>
                      <a:r>
                        <a:rPr lang="en-US" altLang="ko-KR"/>
                        <a:t>or API action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various Schema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request to chat-prompt.com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726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27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C2533-4E6D-7BDA-B78B-F86D40AE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 schema</a:t>
            </a:r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6217A45-A4E7-BBDD-6332-B7256D33F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8850" y="2525691"/>
            <a:ext cx="5314950" cy="3143250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64CB24-81CD-0B61-7F1C-B2C5457BB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6038"/>
            <a:ext cx="4403756" cy="1552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A3FDD2-9EC4-2075-E2E7-974D1E680AAE}"/>
              </a:ext>
            </a:extLst>
          </p:cNvPr>
          <p:cNvSpPr txBox="1"/>
          <p:nvPr/>
        </p:nvSpPr>
        <p:spPr>
          <a:xfrm>
            <a:off x="1763539" y="3450985"/>
            <a:ext cx="255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PUBGAssist API usage (use API every time)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B9C6-9555-EEDA-D42B-F5D5C13B5DF7}"/>
              </a:ext>
            </a:extLst>
          </p:cNvPr>
          <p:cNvSpPr txBox="1"/>
          <p:nvPr/>
        </p:nvSpPr>
        <p:spPr>
          <a:xfrm>
            <a:off x="6540469" y="5484275"/>
            <a:ext cx="430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API Schema obtained from gptstore.ai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8D145E-3503-1C3C-0E62-30F588A30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390" y="4364714"/>
            <a:ext cx="4127343" cy="21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35A02-FB38-53AB-37BE-2873B310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Additional API Schema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05698-39BB-1B93-D603-F411BED8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solidFill>
                  <a:srgbClr val="020817"/>
                </a:solidFill>
                <a:highlight>
                  <a:srgbClr val="FFFFFF"/>
                </a:highlight>
                <a:latin typeface="Inter var"/>
              </a:rPr>
              <a:t>“Finance &amp; Trading: Stock, Crypto, Forex” GPT has more Schema</a:t>
            </a:r>
            <a:endParaRPr lang="en-US" altLang="ko-KR" b="0" i="0">
              <a:solidFill>
                <a:srgbClr val="020817"/>
              </a:solidFill>
              <a:effectLst/>
              <a:highlight>
                <a:srgbClr val="FFFFFF"/>
              </a:highlight>
              <a:latin typeface="Inter var"/>
            </a:endParaRP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6439C-881E-0508-0212-C0EB55B3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36" y="2507398"/>
            <a:ext cx="3661064" cy="38045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B95282-044B-5AE4-A756-1E1743E4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664" y="2372205"/>
            <a:ext cx="3086450" cy="42364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1B3FD3-9BD3-D349-3A79-08EDA57B8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907" y="2382126"/>
            <a:ext cx="3086450" cy="42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0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192E6-4652-B2D1-91FC-3ABE8BE2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020817"/>
                </a:solidFill>
                <a:highlight>
                  <a:srgbClr val="FFFFFF"/>
                </a:highlight>
                <a:latin typeface="Inter var"/>
              </a:rPr>
              <a:t>Finance &amp; Trading: Stock, Crypto, Forex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CB42DC-1AE1-E3DF-5ECB-786F7DE9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47" y="2058245"/>
            <a:ext cx="4480309" cy="4507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915250-CD97-5D9B-16A1-87B8C825AE6E}"/>
              </a:ext>
            </a:extLst>
          </p:cNvPr>
          <p:cNvSpPr txBox="1"/>
          <p:nvPr/>
        </p:nvSpPr>
        <p:spPr>
          <a:xfrm>
            <a:off x="5911912" y="6195970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It seems not for GPT fuction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0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FD6BA-23C2-69FE-DE7E-562ACA16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Common Response – GPT Music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D0D2C4-0219-212E-C761-FE86F6F34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9120"/>
            <a:ext cx="3893791" cy="211258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9FC1BD-A6F9-5618-7518-8DC1A9A70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3818"/>
            <a:ext cx="4990956" cy="2316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6B408-8CCB-171D-3F63-E1BA751F28C7}"/>
              </a:ext>
            </a:extLst>
          </p:cNvPr>
          <p:cNvSpPr txBox="1"/>
          <p:nvPr/>
        </p:nvSpPr>
        <p:spPr>
          <a:xfrm>
            <a:off x="8069655" y="6596390"/>
            <a:ext cx="41223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>
                <a:hlinkClick r:id="rId4"/>
              </a:rPr>
              <a:t>https://chatgpt.com/g/g-BZGmBbhgh-song-maker-music-creator</a:t>
            </a:r>
            <a:r>
              <a:rPr lang="ko-KR" altLang="en-US" sz="105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BFA8A2-BEEC-6210-BD98-B8248280F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846" y="1888273"/>
            <a:ext cx="4273550" cy="38861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E6644D-AA08-7F5C-A7F9-67325892AC0B}"/>
              </a:ext>
            </a:extLst>
          </p:cNvPr>
          <p:cNvSpPr txBox="1"/>
          <p:nvPr/>
        </p:nvSpPr>
        <p:spPr>
          <a:xfrm>
            <a:off x="6169891" y="5972039"/>
            <a:ext cx="474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Response may be related to advertisement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2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99BF3-DCA3-8A66-9A4F-34C07462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About gptstore.ai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37E17-DB37-A95D-B328-5ACAD412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9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BD8D3-F713-ACE6-804D-E246347A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About chat-prompt.com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331B3-0FA1-D5B3-C698-672378A3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7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199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Inter var</vt:lpstr>
      <vt:lpstr>맑은 고딕</vt:lpstr>
      <vt:lpstr>Arial</vt:lpstr>
      <vt:lpstr>Office 테마</vt:lpstr>
      <vt:lpstr>비트맵 이미지</vt:lpstr>
      <vt:lpstr>GPTs’ actions and Schema</vt:lpstr>
      <vt:lpstr>Sora &amp; chat-prompt.com</vt:lpstr>
      <vt:lpstr>API schema</vt:lpstr>
      <vt:lpstr>Additional API Schema</vt:lpstr>
      <vt:lpstr>Finance &amp; Trading: Stock, Crypto, Forex</vt:lpstr>
      <vt:lpstr>Common Response – GPT Music</vt:lpstr>
      <vt:lpstr>About gptstore.ai</vt:lpstr>
      <vt:lpstr>About chat-prompt.com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장한결</dc:creator>
  <cp:lastModifiedBy>장한결</cp:lastModifiedBy>
  <cp:revision>2</cp:revision>
  <dcterms:created xsi:type="dcterms:W3CDTF">2024-08-14T04:19:14Z</dcterms:created>
  <dcterms:modified xsi:type="dcterms:W3CDTF">2024-08-19T07:00:33Z</dcterms:modified>
</cp:coreProperties>
</file>