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213E0-A91E-003D-7443-897ED0A5B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FD92B3-C737-6E70-88AC-01ED9F439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0FC1B-A4E9-8911-37B7-617D60A0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13F99-7AF3-B438-719B-2C37FCC3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0500F-8904-CAC2-A9F1-C71CE45C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620B8-DD91-C9E2-526C-480DB998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9C631-7160-7578-34AD-91E0764BA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352DE-8D76-C056-1C98-E37E45F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46FCF-3E3E-81B3-7139-FAFA207C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B4F02-DA66-4F22-F4A6-B7CD2187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80278-F7DD-E0BC-2075-17A434C86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D7A5D-C12F-2FB5-09FD-AB3321C36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FD6F6-90AF-B672-514C-9093143C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1ECC9-EA41-B09C-83FB-00378E39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A4964-97BE-3BBD-63A5-FEBBF3C2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2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39D9-83FB-1CA1-EBF9-0E6DCAD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44AB1-7F17-0850-6EE6-F96C9A45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01B51-D389-11F2-6F21-7E18C0F0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0F526-ADF6-46EA-8E1F-A9F86AC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FC0C2-2D2D-C3E9-C6BD-9A12277D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1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C269-03E1-0F83-1297-16623CD6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B0A05-1C7B-D164-AB87-D6832F781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8AE02-D26F-27E7-3D29-F40374E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35088-2000-F940-5913-EAE47426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4AC5C-5982-17B3-3CF3-B780416B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0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13802-10E9-B565-8057-49C8CAFB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41E53-D559-51D7-F991-EAD2F0A17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43639A-6FA3-A81F-C6AF-DFCAC0013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8D3F5-8645-1A44-165B-845C0845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741C5-90E2-7345-937C-E3CFDDD7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60D0E1-878C-71FF-0A05-F7255A9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3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F45F2-639F-1B10-EA9D-D4B02820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F337D-89BA-D841-EE0C-C5EDD53A3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F9A4FF-EB9A-76A7-A611-DC4A0F6C4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80798E-7753-C967-8EAD-089431F6D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5080A1-EDAD-93E9-1913-1A89BB9D2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132DD9-FEBB-2B2C-E110-9511EE44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AD22D2-6F56-6302-FC17-19442D22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D607BE-D198-02CA-997E-5EFC605B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DE281-6E62-7675-8BE6-97F6EC23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114F21-9C7C-90AD-DBEF-77710999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F11913-790C-523E-5550-C939F936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7046B-C914-B0C5-69C7-BF32CE4A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E5A868-CA2F-7C21-8B2C-40AE0FB5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73D7BF-198B-F07D-54CB-17319D28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3BC7F6-6CA1-01E2-6C29-294D49EF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6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28F13-A0F8-2DD7-ADA0-686E88E5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BF685-4419-D829-D71F-486572D1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058D7-8138-C623-DE37-1E1A9C98C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69E04-BF65-2297-6233-4B7D5439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885FD-E9F7-B61E-2C31-FC4EF732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3C75C1-963F-6749-838E-682F7DDD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7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7F3B1-4C3B-E96E-DAF5-2E40D03B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07648-7C0F-A349-328C-127A7B761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2FAE54-84BC-2003-8B3F-CA4B886BA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AE552-66CA-1381-5ADF-D50DC0EF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39750-DB5F-EDA8-7832-84A7A796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C7584-A275-C555-9D2F-6395578B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9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39B36F-E021-1AAE-8F1F-DF1329EE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545CD-1011-B10A-74AE-F00C3FD4D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7E7AA-6517-933A-6187-A3A30480C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07A8B-0000-4D20-A8A7-3FE7CFF1FD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61432-630D-0796-9905-000E6AB47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A7DEF-01BB-143F-134D-82DEE6DA1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6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57995-19C1-710D-6364-A4E0DA2A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0594"/>
              </p:ext>
            </p:extLst>
          </p:nvPr>
        </p:nvGraphicFramePr>
        <p:xfrm>
          <a:off x="2004291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2608172899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3841127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39450197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460831154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58859525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26791393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082623104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70993459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771797213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30986613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33993530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27195928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02798337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609170721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17084707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59644119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772976261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387457640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07705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77787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213215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5955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02140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56142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4912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212875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65978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12313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29245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60012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7807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82530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10889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9071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07701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3313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6D51951-36C3-EB71-7723-D72E6B784B93}"/>
              </a:ext>
            </a:extLst>
          </p:cNvPr>
          <p:cNvSpPr/>
          <p:nvPr/>
        </p:nvSpPr>
        <p:spPr>
          <a:xfrm>
            <a:off x="2849200" y="517609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D8D0FF-B65A-AA03-C1D3-AEB9AC06664B}"/>
              </a:ext>
            </a:extLst>
          </p:cNvPr>
          <p:cNvSpPr/>
          <p:nvPr/>
        </p:nvSpPr>
        <p:spPr>
          <a:xfrm>
            <a:off x="4650291" y="337500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6CDAAC-2741-E50A-00BA-CC8CCEE61407}"/>
              </a:ext>
            </a:extLst>
          </p:cNvPr>
          <p:cNvSpPr/>
          <p:nvPr/>
        </p:nvSpPr>
        <p:spPr>
          <a:xfrm>
            <a:off x="4650291" y="517609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7E2765-1292-F043-EF14-6A72DB1512CB}"/>
              </a:ext>
            </a:extLst>
          </p:cNvPr>
          <p:cNvSpPr/>
          <p:nvPr/>
        </p:nvSpPr>
        <p:spPr>
          <a:xfrm>
            <a:off x="2849200" y="337500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96E727-536C-3663-F452-741215116F0A}"/>
              </a:ext>
            </a:extLst>
          </p:cNvPr>
          <p:cNvSpPr/>
          <p:nvPr/>
        </p:nvSpPr>
        <p:spPr>
          <a:xfrm>
            <a:off x="4650291" y="33865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CBDA218-23DF-C378-DDE9-F096ED6887F0}"/>
              </a:ext>
            </a:extLst>
          </p:cNvPr>
          <p:cNvSpPr/>
          <p:nvPr/>
        </p:nvSpPr>
        <p:spPr>
          <a:xfrm>
            <a:off x="6451382" y="158545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380D58D-BCA7-AA74-6238-BB1AD655A4A2}"/>
              </a:ext>
            </a:extLst>
          </p:cNvPr>
          <p:cNvSpPr/>
          <p:nvPr/>
        </p:nvSpPr>
        <p:spPr>
          <a:xfrm>
            <a:off x="6451382" y="33865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A96BD3-311F-301F-C926-AB6E544CD402}"/>
              </a:ext>
            </a:extLst>
          </p:cNvPr>
          <p:cNvSpPr/>
          <p:nvPr/>
        </p:nvSpPr>
        <p:spPr>
          <a:xfrm>
            <a:off x="2849200" y="158545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7E4DC76-4692-7EC5-314F-27D98BB821C2}"/>
              </a:ext>
            </a:extLst>
          </p:cNvPr>
          <p:cNvSpPr/>
          <p:nvPr/>
        </p:nvSpPr>
        <p:spPr>
          <a:xfrm>
            <a:off x="6451382" y="517840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EE5CDB6-4CAA-3B38-C779-2515CAD21E22}"/>
              </a:ext>
            </a:extLst>
          </p:cNvPr>
          <p:cNvSpPr/>
          <p:nvPr/>
        </p:nvSpPr>
        <p:spPr>
          <a:xfrm>
            <a:off x="4650291" y="158545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8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68A1DF4-2373-EFFD-05EA-E01EEE53E262}"/>
              </a:ext>
            </a:extLst>
          </p:cNvPr>
          <p:cNvSpPr/>
          <p:nvPr/>
        </p:nvSpPr>
        <p:spPr>
          <a:xfrm>
            <a:off x="3999345" y="1556328"/>
            <a:ext cx="4027055" cy="4027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1FFFC6-1401-CDAF-7E15-9B33D1482BD5}"/>
              </a:ext>
            </a:extLst>
          </p:cNvPr>
          <p:cNvGrpSpPr/>
          <p:nvPr/>
        </p:nvGrpSpPr>
        <p:grpSpPr>
          <a:xfrm>
            <a:off x="4136009" y="1556328"/>
            <a:ext cx="3748718" cy="2608655"/>
            <a:chOff x="4136009" y="1556328"/>
            <a:chExt cx="3748718" cy="260865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5DC8F34-9453-DC79-136F-4CD353E35C10}"/>
                </a:ext>
              </a:extLst>
            </p:cNvPr>
            <p:cNvSpPr/>
            <p:nvPr/>
          </p:nvSpPr>
          <p:spPr>
            <a:xfrm>
              <a:off x="5940754" y="1556328"/>
              <a:ext cx="144236" cy="20114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010E22-65DD-E152-BF7F-259FAF370BCD}"/>
                </a:ext>
              </a:extLst>
            </p:cNvPr>
            <p:cNvSpPr/>
            <p:nvPr/>
          </p:nvSpPr>
          <p:spPr>
            <a:xfrm rot="7245236">
              <a:off x="6806877" y="3087132"/>
              <a:ext cx="144236" cy="20114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3A2487E-F3E5-9AB3-F4A9-12B0C691ABDD}"/>
                </a:ext>
              </a:extLst>
            </p:cNvPr>
            <p:cNvSpPr/>
            <p:nvPr/>
          </p:nvSpPr>
          <p:spPr>
            <a:xfrm rot="14354764" flipH="1">
              <a:off x="5069624" y="3087131"/>
              <a:ext cx="144236" cy="20114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01D3D621-4713-D38D-21A5-6CAA5438FD2A}"/>
              </a:ext>
            </a:extLst>
          </p:cNvPr>
          <p:cNvSpPr/>
          <p:nvPr/>
        </p:nvSpPr>
        <p:spPr>
          <a:xfrm>
            <a:off x="5333999" y="2888921"/>
            <a:ext cx="1357745" cy="1357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2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E02855-6709-613E-91F4-030DF8BA8240}"/>
              </a:ext>
            </a:extLst>
          </p:cNvPr>
          <p:cNvSpPr/>
          <p:nvPr/>
        </p:nvSpPr>
        <p:spPr>
          <a:xfrm>
            <a:off x="2170546" y="1408545"/>
            <a:ext cx="7592291" cy="4535055"/>
          </a:xfrm>
          <a:prstGeom prst="roundRect">
            <a:avLst>
              <a:gd name="adj" fmla="val 6891"/>
            </a:avLst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7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한결 장</dc:creator>
  <cp:lastModifiedBy>한결 장</cp:lastModifiedBy>
  <cp:revision>4</cp:revision>
  <dcterms:created xsi:type="dcterms:W3CDTF">2024-08-07T12:51:05Z</dcterms:created>
  <dcterms:modified xsi:type="dcterms:W3CDTF">2024-08-18T07:33:40Z</dcterms:modified>
</cp:coreProperties>
</file>