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74a984766_1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74a984766_1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2374a984766_1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74a984766_1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74a984766_1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374a984766_1_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74a98476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74a984766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374a984766_1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374a984766_1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374a984766_1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2374a984766_1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74a984766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74a984766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2374a984766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cademia.edu/2112330/A_SAMPLE_HOTEL_MANAGEMENT_SYSTEM_PROJECT_DOCUMENTATIO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academia.edu/2112330/A_SAMPLE_HOTEL_MANAGEMENT_SYSTEM_PROJECT_DOCUMENTATION" TargetMode="External"/><Relationship Id="rId4" Type="http://schemas.openxmlformats.org/officeDocument/2006/relationships/hyperlink" Target="https://www.studocu.com/in/document/sanskriti-university/byech/hotel-management-project-file/2843089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a:stretch/>
        </p:blipFill>
        <p:spPr>
          <a:xfrm>
            <a:off x="349624" y="285728"/>
            <a:ext cx="8263217" cy="1143008"/>
          </a:xfrm>
          <a:prstGeom prst="rect">
            <a:avLst/>
          </a:prstGeom>
          <a:noFill/>
          <a:ln>
            <a:noFill/>
          </a:ln>
        </p:spPr>
      </p:pic>
      <p:sp>
        <p:nvSpPr>
          <p:cNvPr id="89" name="Google Shape;89;p13"/>
          <p:cNvSpPr txBox="1"/>
          <p:nvPr/>
        </p:nvSpPr>
        <p:spPr>
          <a:xfrm>
            <a:off x="67235" y="2437280"/>
            <a:ext cx="90297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HOTEL MANAGEMENT SYSTEM</a:t>
            </a:r>
            <a:endParaRPr b="1"/>
          </a:p>
        </p:txBody>
      </p:sp>
      <p:sp>
        <p:nvSpPr>
          <p:cNvPr id="90" name="Google Shape;90;p13"/>
          <p:cNvSpPr txBox="1"/>
          <p:nvPr/>
        </p:nvSpPr>
        <p:spPr>
          <a:xfrm>
            <a:off x="477371" y="4643446"/>
            <a:ext cx="2749924"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        </a:t>
            </a:r>
            <a:r>
              <a:rPr lang="en-US" sz="2000" b="1" i="0" u="none" strike="noStrike" cap="none">
                <a:solidFill>
                  <a:schemeClr val="dk1"/>
                </a:solidFill>
                <a:latin typeface="Times New Roman"/>
                <a:ea typeface="Times New Roman"/>
                <a:cs typeface="Times New Roman"/>
                <a:sym typeface="Times New Roman"/>
              </a:rPr>
              <a:t>GUIDED BY  </a:t>
            </a: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Mr.Stalinbabu</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AP / AI</a:t>
            </a:r>
            <a:endParaRPr/>
          </a:p>
        </p:txBody>
      </p:sp>
      <p:sp>
        <p:nvSpPr>
          <p:cNvPr id="91" name="Google Shape;91;p13"/>
          <p:cNvSpPr txBox="1"/>
          <p:nvPr/>
        </p:nvSpPr>
        <p:spPr>
          <a:xfrm>
            <a:off x="5143504" y="4286256"/>
            <a:ext cx="323446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TEAM MEMBERS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 R Gurumeeta - 927621bad012</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 Haripriya  - 927621bad013</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 Jothika - 927621bad019</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 Pranishka - 927621bad037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COMPARISON</a:t>
            </a:r>
            <a:endParaRPr b="1">
              <a:latin typeface="Times New Roman"/>
              <a:ea typeface="Times New Roman"/>
              <a:cs typeface="Times New Roman"/>
              <a:sym typeface="Times New Roman"/>
            </a:endParaRPr>
          </a:p>
        </p:txBody>
      </p:sp>
      <p:sp>
        <p:nvSpPr>
          <p:cNvPr id="147" name="Google Shape;14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57200" y="31111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54" name="Google Shape;154;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92500"/>
          </a:bodyPr>
          <a:lstStyle/>
          <a:p>
            <a:pPr marL="0" lvl="0" indent="0" algn="l" rtl="0">
              <a:spcBef>
                <a:spcPts val="360"/>
              </a:spcBef>
              <a:spcAft>
                <a:spcPts val="0"/>
              </a:spcAft>
              <a:buNone/>
            </a:pPr>
            <a:r>
              <a:rPr lang="en-US" dirty="0">
                <a:latin typeface="Times New Roman"/>
                <a:ea typeface="Times New Roman"/>
                <a:cs typeface="Times New Roman"/>
                <a:sym typeface="Times New Roman"/>
              </a:rPr>
              <a:t>The application was developed using </a:t>
            </a:r>
            <a:r>
              <a:rPr lang="en-US" dirty="0" err="1">
                <a:latin typeface="Times New Roman"/>
                <a:ea typeface="Times New Roman"/>
                <a:cs typeface="Times New Roman"/>
                <a:sym typeface="Times New Roman"/>
              </a:rPr>
              <a:t>Javascript</a:t>
            </a:r>
            <a:r>
              <a:rPr lang="en-US" dirty="0" smtClean="0">
                <a:latin typeface="Times New Roman"/>
                <a:ea typeface="Times New Roman"/>
                <a:cs typeface="Times New Roman"/>
                <a:sym typeface="Times New Roman"/>
              </a:rPr>
              <a:t>, HTML </a:t>
            </a:r>
            <a:r>
              <a:rPr lang="en-US" dirty="0">
                <a:latin typeface="Times New Roman"/>
                <a:ea typeface="Times New Roman"/>
                <a:cs typeface="Times New Roman"/>
                <a:sym typeface="Times New Roman"/>
              </a:rPr>
              <a:t>technology. </a:t>
            </a:r>
            <a:r>
              <a:rPr lang="en-US" dirty="0" smtClean="0">
                <a:latin typeface="Times New Roman"/>
                <a:ea typeface="Times New Roman"/>
                <a:cs typeface="Times New Roman"/>
                <a:sym typeface="Times New Roman"/>
              </a:rPr>
              <a:t>Any </a:t>
            </a:r>
            <a:r>
              <a:rPr lang="en-US" dirty="0">
                <a:latin typeface="Times New Roman"/>
                <a:ea typeface="Times New Roman"/>
                <a:cs typeface="Times New Roman"/>
                <a:sym typeface="Times New Roman"/>
              </a:rPr>
              <a:t>users can this application</a:t>
            </a:r>
            <a:r>
              <a:rPr lang="en-US" dirty="0" smtClean="0">
                <a:latin typeface="Times New Roman"/>
                <a:ea typeface="Times New Roman"/>
                <a:cs typeface="Times New Roman"/>
                <a:sym typeface="Times New Roman"/>
              </a:rPr>
              <a:t>. The </a:t>
            </a:r>
            <a:r>
              <a:rPr lang="en-US" dirty="0">
                <a:latin typeface="Times New Roman"/>
                <a:ea typeface="Times New Roman"/>
                <a:cs typeface="Times New Roman"/>
                <a:sym typeface="Times New Roman"/>
              </a:rPr>
              <a:t>user can log in, with his information such as his email and password. If the login does not go through, the user can re-register or ask to change the </a:t>
            </a:r>
            <a:r>
              <a:rPr lang="en-US" dirty="0" err="1" smtClean="0">
                <a:latin typeface="Times New Roman"/>
                <a:ea typeface="Times New Roman"/>
                <a:cs typeface="Times New Roman"/>
                <a:sym typeface="Times New Roman"/>
              </a:rPr>
              <a:t>password.After</a:t>
            </a:r>
            <a:r>
              <a:rPr lang="en-US" dirty="0" smtClean="0">
                <a:latin typeface="Times New Roman"/>
                <a:ea typeface="Times New Roman"/>
                <a:cs typeface="Times New Roman"/>
                <a:sym typeface="Times New Roman"/>
              </a:rPr>
              <a:t> </a:t>
            </a:r>
            <a:r>
              <a:rPr lang="en-US" dirty="0">
                <a:latin typeface="Times New Roman"/>
                <a:ea typeface="Times New Roman"/>
                <a:cs typeface="Times New Roman"/>
                <a:sym typeface="Times New Roman"/>
              </a:rPr>
              <a:t>login. the user can view the homepage and can select the hotel of their interests and </a:t>
            </a:r>
            <a:r>
              <a:rPr lang="en-US" dirty="0" err="1">
                <a:latin typeface="Times New Roman"/>
                <a:ea typeface="Times New Roman"/>
                <a:cs typeface="Times New Roman"/>
                <a:sym typeface="Times New Roman"/>
              </a:rPr>
              <a:t>prebook</a:t>
            </a:r>
            <a:r>
              <a:rPr lang="en-US" dirty="0">
                <a:latin typeface="Times New Roman"/>
                <a:ea typeface="Times New Roman"/>
                <a:cs typeface="Times New Roman"/>
                <a:sym typeface="Times New Roman"/>
              </a:rPr>
              <a:t> rooms, event </a:t>
            </a:r>
            <a:r>
              <a:rPr lang="en-US" dirty="0" err="1">
                <a:latin typeface="Times New Roman"/>
                <a:ea typeface="Times New Roman"/>
                <a:cs typeface="Times New Roman"/>
                <a:sym typeface="Times New Roman"/>
              </a:rPr>
              <a:t>halls,food</a:t>
            </a:r>
            <a:r>
              <a:rPr lang="en-US" dirty="0">
                <a:latin typeface="Times New Roman"/>
                <a:ea typeface="Times New Roman"/>
                <a:cs typeface="Times New Roman"/>
                <a:sym typeface="Times New Roman"/>
              </a:rPr>
              <a:t> menu according to their convenience.</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SCREENSHOTS</a:t>
            </a:r>
            <a:endParaRPr b="1">
              <a:latin typeface="Times New Roman"/>
              <a:ea typeface="Times New Roman"/>
              <a:cs typeface="Times New Roman"/>
              <a:sym typeface="Times New Roman"/>
            </a:endParaRPr>
          </a:p>
        </p:txBody>
      </p:sp>
      <p:sp>
        <p:nvSpPr>
          <p:cNvPr id="161" name="Google Shape;161;p2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162" name="Google Shape;162;p24"/>
          <p:cNvPicPr preferRelativeResize="0"/>
          <p:nvPr/>
        </p:nvPicPr>
        <p:blipFill>
          <a:blip r:embed="rId3">
            <a:alphaModFix/>
          </a:blip>
          <a:stretch>
            <a:fillRect/>
          </a:stretch>
        </p:blipFill>
        <p:spPr>
          <a:xfrm>
            <a:off x="457200" y="1600200"/>
            <a:ext cx="8060576" cy="4911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a:p>
        </p:txBody>
      </p:sp>
      <p:pic>
        <p:nvPicPr>
          <p:cNvPr id="169" name="Google Shape;169;p25"/>
          <p:cNvPicPr preferRelativeResize="0"/>
          <p:nvPr/>
        </p:nvPicPr>
        <p:blipFill>
          <a:blip r:embed="rId3">
            <a:alphaModFix/>
          </a:blip>
          <a:stretch>
            <a:fillRect/>
          </a:stretch>
        </p:blipFill>
        <p:spPr>
          <a:xfrm>
            <a:off x="457200" y="1185550"/>
            <a:ext cx="8133548" cy="481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a:t>
            </a:r>
            <a:endParaRPr b="1"/>
          </a:p>
        </p:txBody>
      </p:sp>
      <p:sp>
        <p:nvSpPr>
          <p:cNvPr id="175" name="Google Shape;175;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u="sng">
                <a:solidFill>
                  <a:schemeClr val="hlink"/>
                </a:solidFill>
                <a:latin typeface="Times New Roman"/>
                <a:ea typeface="Times New Roman"/>
                <a:cs typeface="Times New Roman"/>
                <a:sym typeface="Times New Roman"/>
                <a:hlinkClick r:id="rId3"/>
              </a:rPr>
              <a:t>https://www.academia.edu/2112330/A_SAMPLE_HOTEL_MANAGEMENT_SYSTEM_PROJECT_DOCUMENTATIOh</a:t>
            </a:r>
            <a:endParaRPr u="sng">
              <a:solidFill>
                <a:schemeClr val="hlink"/>
              </a:solidFill>
              <a:latin typeface="Times New Roman"/>
              <a:ea typeface="Times New Roman"/>
              <a:cs typeface="Times New Roman"/>
              <a:sym typeface="Times New Roman"/>
              <a:hlinkClick r:id="rId4"/>
            </a:endParaRPr>
          </a:p>
          <a:p>
            <a:pPr marL="342900" lvl="0" indent="-342900" algn="l" rtl="0">
              <a:spcBef>
                <a:spcPts val="640"/>
              </a:spcBef>
              <a:spcAft>
                <a:spcPts val="0"/>
              </a:spcAft>
              <a:buClr>
                <a:schemeClr val="dk1"/>
              </a:buClr>
              <a:buSzPts val="3200"/>
              <a:buChar char="•"/>
            </a:pPr>
            <a:r>
              <a:rPr lang="en-US" u="sng">
                <a:solidFill>
                  <a:schemeClr val="hlink"/>
                </a:solidFill>
                <a:latin typeface="Times New Roman"/>
                <a:ea typeface="Times New Roman"/>
                <a:cs typeface="Times New Roman"/>
                <a:sym typeface="Times New Roman"/>
                <a:hlinkClick r:id="rId4"/>
              </a:rPr>
              <a:t>https://www.studocu.com/in/document/sanskriti-university/byech/hotel-management-project-file/28430897</a:t>
            </a:r>
            <a:r>
              <a:rPr lang="en-US" u="sng">
                <a:solidFill>
                  <a:schemeClr val="hlink"/>
                </a:solidFill>
                <a:latin typeface="Times New Roman"/>
                <a:ea typeface="Times New Roman"/>
                <a:cs typeface="Times New Roman"/>
                <a:sym typeface="Times New Roman"/>
                <a:hlinkClick r:id="rId5"/>
              </a:rPr>
              <a:t>N</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14338"/>
            <a:ext cx="8229600" cy="114300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AGENDA</a:t>
            </a:r>
            <a:endParaRPr b="1"/>
          </a:p>
        </p:txBody>
      </p:sp>
      <p:sp>
        <p:nvSpPr>
          <p:cNvPr id="97" name="Google Shape;97;p14"/>
          <p:cNvSpPr txBox="1">
            <a:spLocks noGrp="1"/>
          </p:cNvSpPr>
          <p:nvPr>
            <p:ph type="body" idx="1"/>
          </p:nvPr>
        </p:nvSpPr>
        <p:spPr>
          <a:xfrm>
            <a:off x="457200" y="642918"/>
            <a:ext cx="8229600" cy="6572296"/>
          </a:xfrm>
          <a:prstGeom prst="rect">
            <a:avLst/>
          </a:prstGeom>
          <a:noFill/>
          <a:ln>
            <a:noFill/>
          </a:ln>
        </p:spPr>
        <p:txBody>
          <a:bodyPr spcFirstLastPara="1" wrap="square" lIns="91425" tIns="45700" rIns="91425" bIns="45700" anchor="t" anchorCtr="0">
            <a:noAutofit/>
          </a:bodyPr>
          <a:lstStyle/>
          <a:p>
            <a:pPr marL="342900" lvl="0" indent="-165100" algn="l" rtl="0">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600"/>
              </a:spcBef>
              <a:spcAft>
                <a:spcPts val="0"/>
              </a:spcAft>
              <a:buClr>
                <a:schemeClr val="dk1"/>
              </a:buClr>
              <a:buSzPts val="3000"/>
              <a:buChar char="•"/>
            </a:pPr>
            <a:r>
              <a:rPr lang="en-US"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a:p>
            <a:pPr marL="342900" lvl="0" indent="-342900" algn="l" rtl="0">
              <a:spcBef>
                <a:spcPts val="600"/>
              </a:spcBef>
              <a:spcAft>
                <a:spcPts val="0"/>
              </a:spcAft>
              <a:buSzPts val="3000"/>
              <a:buFont typeface="Times New Roman"/>
              <a:buChar char="•"/>
            </a:pPr>
            <a:r>
              <a:rPr lang="en-US" sz="3000">
                <a:latin typeface="Times New Roman"/>
                <a:ea typeface="Times New Roman"/>
                <a:cs typeface="Times New Roman"/>
                <a:sym typeface="Times New Roman"/>
              </a:rPr>
              <a:t>Objectives</a:t>
            </a:r>
            <a:endParaRPr sz="3000">
              <a:latin typeface="Times New Roman"/>
              <a:ea typeface="Times New Roman"/>
              <a:cs typeface="Times New Roman"/>
              <a:sym typeface="Times New Roman"/>
            </a:endParaRPr>
          </a:p>
          <a:p>
            <a:pPr marL="342900" lvl="0" indent="-342900" algn="l" rtl="0">
              <a:spcBef>
                <a:spcPts val="600"/>
              </a:spcBef>
              <a:spcAft>
                <a:spcPts val="0"/>
              </a:spcAft>
              <a:buClr>
                <a:schemeClr val="dk1"/>
              </a:buClr>
              <a:buSzPts val="3000"/>
              <a:buChar char="•"/>
            </a:pPr>
            <a:r>
              <a:rPr lang="en-US" sz="3000">
                <a:latin typeface="Times New Roman"/>
                <a:ea typeface="Times New Roman"/>
                <a:cs typeface="Times New Roman"/>
                <a:sym typeface="Times New Roman"/>
              </a:rPr>
              <a:t>Existing system</a:t>
            </a:r>
            <a:endParaRPr/>
          </a:p>
          <a:p>
            <a:pPr marL="342900" lvl="0" indent="-342900" algn="l" rtl="0">
              <a:spcBef>
                <a:spcPts val="600"/>
              </a:spcBef>
              <a:spcAft>
                <a:spcPts val="0"/>
              </a:spcAft>
              <a:buClr>
                <a:schemeClr val="dk1"/>
              </a:buClr>
              <a:buSzPts val="3000"/>
              <a:buChar char="•"/>
            </a:pPr>
            <a:r>
              <a:rPr lang="en-US" sz="3000">
                <a:latin typeface="Times New Roman"/>
                <a:ea typeface="Times New Roman"/>
                <a:cs typeface="Times New Roman"/>
                <a:sym typeface="Times New Roman"/>
              </a:rPr>
              <a:t>Problem Statement</a:t>
            </a:r>
            <a:endParaRPr sz="3000">
              <a:latin typeface="Times New Roman"/>
              <a:ea typeface="Times New Roman"/>
              <a:cs typeface="Times New Roman"/>
              <a:sym typeface="Times New Roman"/>
            </a:endParaRPr>
          </a:p>
          <a:p>
            <a:pPr marL="342900" lvl="0" indent="-342900" algn="l" rtl="0">
              <a:spcBef>
                <a:spcPts val="600"/>
              </a:spcBef>
              <a:spcAft>
                <a:spcPts val="0"/>
              </a:spcAft>
              <a:buSzPts val="3000"/>
              <a:buFont typeface="Times New Roman"/>
              <a:buChar char="•"/>
            </a:pPr>
            <a:r>
              <a:rPr lang="en-US" sz="3000">
                <a:latin typeface="Times New Roman"/>
                <a:ea typeface="Times New Roman"/>
                <a:cs typeface="Times New Roman"/>
                <a:sym typeface="Times New Roman"/>
              </a:rPr>
              <a:t>Proposed system</a:t>
            </a:r>
            <a:endParaRPr sz="3000">
              <a:latin typeface="Times New Roman"/>
              <a:ea typeface="Times New Roman"/>
              <a:cs typeface="Times New Roman"/>
              <a:sym typeface="Times New Roman"/>
            </a:endParaRPr>
          </a:p>
          <a:p>
            <a:pPr marL="342900" lvl="0" indent="-342900" algn="l" rtl="0">
              <a:spcBef>
                <a:spcPts val="600"/>
              </a:spcBef>
              <a:spcAft>
                <a:spcPts val="0"/>
              </a:spcAft>
              <a:buClr>
                <a:schemeClr val="dk1"/>
              </a:buClr>
              <a:buSzPts val="3000"/>
              <a:buChar char="•"/>
            </a:pPr>
            <a:r>
              <a:rPr lang="en-US" sz="3000">
                <a:latin typeface="Times New Roman"/>
                <a:ea typeface="Times New Roman"/>
                <a:cs typeface="Times New Roman"/>
                <a:sym typeface="Times New Roman"/>
              </a:rPr>
              <a:t>Modules &amp; Implementation</a:t>
            </a:r>
            <a:endParaRPr sz="3000">
              <a:latin typeface="Times New Roman"/>
              <a:ea typeface="Times New Roman"/>
              <a:cs typeface="Times New Roman"/>
              <a:sym typeface="Times New Roman"/>
            </a:endParaRPr>
          </a:p>
          <a:p>
            <a:pPr marL="342900" lvl="0" indent="-342900" algn="l" rtl="0">
              <a:spcBef>
                <a:spcPts val="600"/>
              </a:spcBef>
              <a:spcAft>
                <a:spcPts val="0"/>
              </a:spcAft>
              <a:buSzPts val="3000"/>
              <a:buFont typeface="Times New Roman"/>
              <a:buChar char="•"/>
            </a:pPr>
            <a:r>
              <a:rPr lang="en-US" sz="3000">
                <a:latin typeface="Times New Roman"/>
                <a:ea typeface="Times New Roman"/>
                <a:cs typeface="Times New Roman"/>
                <a:sym typeface="Times New Roman"/>
              </a:rPr>
              <a:t>Comparison (with existing)</a:t>
            </a:r>
            <a:endParaRPr sz="3000">
              <a:latin typeface="Times New Roman"/>
              <a:ea typeface="Times New Roman"/>
              <a:cs typeface="Times New Roman"/>
              <a:sym typeface="Times New Roman"/>
            </a:endParaRPr>
          </a:p>
          <a:p>
            <a:pPr marL="342900" lvl="0" indent="-342900" algn="l" rtl="0">
              <a:spcBef>
                <a:spcPts val="600"/>
              </a:spcBef>
              <a:spcAft>
                <a:spcPts val="0"/>
              </a:spcAft>
              <a:buSzPts val="3000"/>
              <a:buFont typeface="Times New Roman"/>
              <a:buChar char="•"/>
            </a:pPr>
            <a:r>
              <a:rPr lang="en-US" sz="3000">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a:p>
            <a:pPr marL="342900" lvl="0" indent="-342900" algn="l" rtl="0">
              <a:spcBef>
                <a:spcPts val="600"/>
              </a:spcBef>
              <a:spcAft>
                <a:spcPts val="0"/>
              </a:spcAft>
              <a:buSzPts val="3000"/>
              <a:buFont typeface="Times New Roman"/>
              <a:buChar char="•"/>
            </a:pPr>
            <a:r>
              <a:rPr lang="en-US" sz="3000">
                <a:latin typeface="Times New Roman"/>
                <a:ea typeface="Times New Roman"/>
                <a:cs typeface="Times New Roman"/>
                <a:sym typeface="Times New Roman"/>
              </a:rPr>
              <a:t>Screen Shots</a:t>
            </a:r>
            <a:endParaRPr sz="3000">
              <a:latin typeface="Times New Roman"/>
              <a:ea typeface="Times New Roman"/>
              <a:cs typeface="Times New Roman"/>
              <a:sym typeface="Times New Roman"/>
            </a:endParaRPr>
          </a:p>
          <a:p>
            <a:pPr marL="342900" lvl="0" indent="-342900" algn="l" rtl="0">
              <a:spcBef>
                <a:spcPts val="600"/>
              </a:spcBef>
              <a:spcAft>
                <a:spcPts val="0"/>
              </a:spcAft>
              <a:buClr>
                <a:schemeClr val="dk1"/>
              </a:buClr>
              <a:buSzPts val="3000"/>
              <a:buChar char="•"/>
            </a:pPr>
            <a:r>
              <a:rPr lang="en-US" sz="3000">
                <a:latin typeface="Times New Roman"/>
                <a:ea typeface="Times New Roman"/>
                <a:cs typeface="Times New Roman"/>
                <a:sym typeface="Times New Roman"/>
              </a:rPr>
              <a:t>References</a:t>
            </a:r>
            <a:endParaRPr/>
          </a:p>
          <a:p>
            <a:pPr marL="342900" lvl="0" indent="-165100" algn="l" rtl="0">
              <a:spcBef>
                <a:spcPts val="560"/>
              </a:spcBef>
              <a:spcAft>
                <a:spcPts val="0"/>
              </a:spcAft>
              <a:buClr>
                <a:schemeClr val="dk1"/>
              </a:buClr>
              <a:buSzPts val="2800"/>
              <a:buNone/>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18346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04" name="Google Shape;104;p1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lnSpcReduction="10000"/>
          </a:bodyPr>
          <a:lstStyle/>
          <a:p>
            <a:pPr marL="0" lvl="0" indent="0" algn="l" rtl="0">
              <a:spcBef>
                <a:spcPts val="360"/>
              </a:spcBef>
              <a:spcAft>
                <a:spcPts val="0"/>
              </a:spcAft>
              <a:buNone/>
            </a:pPr>
            <a:r>
              <a:rPr lang="en-US">
                <a:latin typeface="Times New Roman"/>
                <a:ea typeface="Times New Roman"/>
                <a:cs typeface="Times New Roman"/>
                <a:sym typeface="Times New Roman"/>
              </a:rPr>
              <a:t>This project will consist of creating an application mainly for reserving a hotel room.Modules of the software will include booking &amp; viewing rooms for users to give them flexibility and portability.The purpose of creating the system is improving the customer service by providing convenience to customer to make booking through system and increase customers.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OBJECTIVE</a:t>
            </a:r>
            <a:endParaRPr b="1"/>
          </a:p>
        </p:txBody>
      </p:sp>
      <p:sp>
        <p:nvSpPr>
          <p:cNvPr id="110" name="Google Shape;110;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None/>
            </a:pPr>
            <a:r>
              <a:rPr lang="en-US">
                <a:latin typeface="Times New Roman"/>
                <a:ea typeface="Times New Roman"/>
                <a:cs typeface="Times New Roman"/>
                <a:sym typeface="Times New Roman"/>
              </a:rPr>
              <a:t>        The main objective of the entire activity is to  automate the process of day to day activities of hotel like: </a:t>
            </a:r>
            <a:endParaRPr/>
          </a:p>
          <a:p>
            <a:pPr marL="342900" lvl="0" indent="-342900" algn="l" rtl="0">
              <a:spcBef>
                <a:spcPts val="592"/>
              </a:spcBef>
              <a:spcAft>
                <a:spcPts val="0"/>
              </a:spcAft>
              <a:buClr>
                <a:schemeClr val="dk1"/>
              </a:buClr>
              <a:buSzPct val="100000"/>
              <a:buChar char="•"/>
            </a:pPr>
            <a:r>
              <a:rPr lang="en-US">
                <a:latin typeface="Times New Roman"/>
                <a:ea typeface="Times New Roman"/>
                <a:cs typeface="Times New Roman"/>
                <a:sym typeface="Times New Roman"/>
              </a:rPr>
              <a:t> Room activities</a:t>
            </a:r>
            <a:endParaRPr/>
          </a:p>
          <a:p>
            <a:pPr marL="342900" lvl="0" indent="-342900" algn="l" rtl="0">
              <a:spcBef>
                <a:spcPts val="592"/>
              </a:spcBef>
              <a:spcAft>
                <a:spcPts val="0"/>
              </a:spcAft>
              <a:buClr>
                <a:schemeClr val="dk1"/>
              </a:buClr>
              <a:buSzPct val="100000"/>
              <a:buChar char="•"/>
            </a:pPr>
            <a:r>
              <a:rPr lang="en-US">
                <a:latin typeface="Times New Roman"/>
                <a:ea typeface="Times New Roman"/>
                <a:cs typeface="Times New Roman"/>
                <a:sym typeface="Times New Roman"/>
              </a:rPr>
              <a:t> Admission of a New Customer</a:t>
            </a:r>
            <a:endParaRPr/>
          </a:p>
          <a:p>
            <a:pPr marL="342900" lvl="0" indent="-342900" algn="l" rtl="0">
              <a:spcBef>
                <a:spcPts val="592"/>
              </a:spcBef>
              <a:spcAft>
                <a:spcPts val="0"/>
              </a:spcAft>
              <a:buClr>
                <a:schemeClr val="dk1"/>
              </a:buClr>
              <a:buSzPct val="100000"/>
              <a:buChar char="•"/>
            </a:pPr>
            <a:r>
              <a:rPr lang="en-US">
                <a:latin typeface="Times New Roman"/>
                <a:ea typeface="Times New Roman"/>
                <a:cs typeface="Times New Roman"/>
                <a:sym typeface="Times New Roman"/>
              </a:rPr>
              <a:t> Assign a room according to customer’s demand </a:t>
            </a:r>
            <a:endParaRPr/>
          </a:p>
          <a:p>
            <a:pPr marL="342900" lvl="0" indent="-342900" algn="l" rtl="0">
              <a:spcBef>
                <a:spcPts val="592"/>
              </a:spcBef>
              <a:spcAft>
                <a:spcPts val="0"/>
              </a:spcAft>
              <a:buClr>
                <a:schemeClr val="dk1"/>
              </a:buClr>
              <a:buSzPct val="100000"/>
              <a:buChar char="•"/>
            </a:pPr>
            <a:r>
              <a:rPr lang="en-US">
                <a:latin typeface="Times New Roman"/>
                <a:ea typeface="Times New Roman"/>
                <a:cs typeface="Times New Roman"/>
                <a:sym typeface="Times New Roman"/>
              </a:rPr>
              <a:t> Packages available</a:t>
            </a:r>
            <a:endParaRPr/>
          </a:p>
          <a:p>
            <a:pPr marL="342900" lvl="0" indent="-342900" algn="l" rtl="0">
              <a:spcBef>
                <a:spcPts val="592"/>
              </a:spcBef>
              <a:spcAft>
                <a:spcPts val="0"/>
              </a:spcAft>
              <a:buClr>
                <a:schemeClr val="dk1"/>
              </a:buClr>
              <a:buSzPct val="100000"/>
              <a:buChar char="•"/>
            </a:pPr>
            <a:r>
              <a:rPr lang="en-US">
                <a:latin typeface="Times New Roman"/>
                <a:ea typeface="Times New Roman"/>
                <a:cs typeface="Times New Roman"/>
                <a:sym typeface="Times New Roman"/>
              </a:rPr>
              <a:t> Advance online bookings</a:t>
            </a:r>
            <a:endParaRPr/>
          </a:p>
          <a:p>
            <a:pPr marL="342900" lvl="0" indent="-342900" algn="l" rtl="0">
              <a:spcBef>
                <a:spcPts val="592"/>
              </a:spcBef>
              <a:spcAft>
                <a:spcPts val="0"/>
              </a:spcAft>
              <a:buClr>
                <a:schemeClr val="dk1"/>
              </a:buClr>
              <a:buSzPct val="100000"/>
              <a:buChar char="•"/>
            </a:pPr>
            <a:r>
              <a:rPr lang="en-US">
                <a:latin typeface="Times New Roman"/>
                <a:ea typeface="Times New Roman"/>
                <a:cs typeface="Times New Roman"/>
                <a:sym typeface="Times New Roman"/>
              </a:rPr>
              <a:t> Online Cancellation</a:t>
            </a: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EXISTING SYSTEM</a:t>
            </a:r>
            <a:endParaRPr b="1"/>
          </a:p>
        </p:txBody>
      </p:sp>
      <p:sp>
        <p:nvSpPr>
          <p:cNvPr id="116" name="Google Shape;116;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latin typeface="Times New Roman"/>
                <a:ea typeface="Times New Roman"/>
                <a:cs typeface="Times New Roman"/>
                <a:sym typeface="Times New Roman"/>
              </a:rPr>
              <a:t>       To find out information about locations and to make reservations , customers currently have to contact numerous agencies. This frequently takes a lot of time and work.</a:t>
            </a:r>
            <a:endParaRPr/>
          </a:p>
          <a:p>
            <a:pPr marL="342900" lvl="0" indent="-342900" algn="l" rtl="0">
              <a:spcBef>
                <a:spcPts val="592"/>
              </a:spcBef>
              <a:spcAft>
                <a:spcPts val="0"/>
              </a:spcAft>
              <a:buClr>
                <a:schemeClr val="dk1"/>
              </a:buClr>
              <a:buSzPct val="100000"/>
              <a:buNone/>
            </a:pPr>
            <a:endParaRPr>
              <a:latin typeface="Times New Roman"/>
              <a:ea typeface="Times New Roman"/>
              <a:cs typeface="Times New Roman"/>
              <a:sym typeface="Times New Roman"/>
            </a:endParaRPr>
          </a:p>
          <a:p>
            <a:pPr marL="342900" lvl="0" indent="-342900" algn="l" rtl="0">
              <a:spcBef>
                <a:spcPts val="592"/>
              </a:spcBef>
              <a:spcAft>
                <a:spcPts val="0"/>
              </a:spcAft>
              <a:buClr>
                <a:schemeClr val="dk1"/>
              </a:buClr>
              <a:buSzPct val="100000"/>
              <a:buChar char="•"/>
            </a:pPr>
            <a:r>
              <a:rPr lang="en-US">
                <a:latin typeface="Times New Roman"/>
                <a:ea typeface="Times New Roman"/>
                <a:cs typeface="Times New Roman"/>
                <a:sym typeface="Times New Roman"/>
              </a:rPr>
              <a:t>       Customers who visit these locations might not receive the information they want and frequently end up being misinformed. To correctly develop and execute a specific journey is laborious for a customer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57200" y="274638"/>
            <a:ext cx="8229600" cy="72547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PROBLEM  STATEMENT</a:t>
            </a:r>
            <a:endParaRPr b="1"/>
          </a:p>
        </p:txBody>
      </p:sp>
      <p:sp>
        <p:nvSpPr>
          <p:cNvPr id="123" name="Google Shape;123;p18"/>
          <p:cNvSpPr txBox="1">
            <a:spLocks noGrp="1"/>
          </p:cNvSpPr>
          <p:nvPr>
            <p:ph type="body" idx="1"/>
          </p:nvPr>
        </p:nvSpPr>
        <p:spPr>
          <a:xfrm>
            <a:off x="457200" y="1142984"/>
            <a:ext cx="8229600" cy="5429288"/>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       </a:t>
            </a:r>
            <a:r>
              <a:rPr lang="en-US">
                <a:latin typeface="Times New Roman"/>
                <a:ea typeface="Times New Roman"/>
                <a:cs typeface="Times New Roman"/>
                <a:sym typeface="Times New Roman"/>
              </a:rPr>
              <a:t>Despite the fact that event – based strategies are widely accepted as a method for marketing and destination development and despite the numerous advantages that events can  bring to destinations, event tourism strategies have received little attention in the literature and research on tourism</a:t>
            </a:r>
            <a:endParaRPr/>
          </a:p>
          <a:p>
            <a:pPr marL="342900" lvl="0" indent="-342900" algn="l" rtl="0">
              <a:spcBef>
                <a:spcPts val="592"/>
              </a:spcBef>
              <a:spcAft>
                <a:spcPts val="0"/>
              </a:spcAft>
              <a:buClr>
                <a:schemeClr val="dk1"/>
              </a:buClr>
              <a:buSzPct val="100000"/>
              <a:buNone/>
            </a:pPr>
            <a:endParaRPr>
              <a:latin typeface="Times New Roman"/>
              <a:ea typeface="Times New Roman"/>
              <a:cs typeface="Times New Roman"/>
              <a:sym typeface="Times New Roman"/>
            </a:endParaRPr>
          </a:p>
          <a:p>
            <a:pPr marL="342900" lvl="0" indent="-342900" algn="l" rtl="0">
              <a:spcBef>
                <a:spcPts val="592"/>
              </a:spcBef>
              <a:spcAft>
                <a:spcPts val="0"/>
              </a:spcAft>
              <a:buClr>
                <a:schemeClr val="dk1"/>
              </a:buClr>
              <a:buSzPct val="100000"/>
              <a:buChar char="•"/>
            </a:pPr>
            <a:r>
              <a:rPr lang="en-US">
                <a:latin typeface="Times New Roman"/>
                <a:ea typeface="Times New Roman"/>
                <a:cs typeface="Times New Roman"/>
                <a:sym typeface="Times New Roman"/>
              </a:rPr>
              <a:t>         Consequently , there is little knowledge of how destinations evolve and take shape ,despite the growing importance of events in destination marketing campaign</a:t>
            </a:r>
            <a:endParaRPr/>
          </a:p>
          <a:p>
            <a:pPr marL="342900" lvl="0" indent="-342900" algn="l" rtl="0">
              <a:spcBef>
                <a:spcPts val="518"/>
              </a:spcBef>
              <a:spcAft>
                <a:spcPts val="0"/>
              </a:spcAft>
              <a:buClr>
                <a:schemeClr val="dk1"/>
              </a:buClr>
              <a:buSzPct val="100000"/>
              <a:buNone/>
            </a:pPr>
            <a:endParaRPr sz="2800"/>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a:p>
            <a:pPr marL="342900" lvl="0" indent="-342900" algn="l" rtl="0">
              <a:spcBef>
                <a:spcPts val="592"/>
              </a:spcBef>
              <a:spcAft>
                <a:spcPts val="0"/>
              </a:spcAft>
              <a:buClr>
                <a:schemeClr val="dk1"/>
              </a:buClr>
              <a:buSzPct val="10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PROPOSED SYSTEM</a:t>
            </a:r>
            <a:endParaRPr b="1">
              <a:latin typeface="Times New Roman"/>
              <a:ea typeface="Times New Roman"/>
              <a:cs typeface="Times New Roman"/>
              <a:sym typeface="Times New Roman"/>
            </a:endParaRPr>
          </a:p>
        </p:txBody>
      </p:sp>
      <p:sp>
        <p:nvSpPr>
          <p:cNvPr id="129" name="Google Shape;129;p19"/>
          <p:cNvSpPr txBox="1">
            <a:spLocks noGrp="1"/>
          </p:cNvSpPr>
          <p:nvPr>
            <p:ph type="body" idx="1"/>
          </p:nvPr>
        </p:nvSpPr>
        <p:spPr>
          <a:xfrm>
            <a:off x="357158" y="1285860"/>
            <a:ext cx="8229600" cy="53578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dirty="0"/>
              <a:t> </a:t>
            </a:r>
            <a:endParaRPr/>
          </a:p>
          <a:p>
            <a:pPr marL="457200" lvl="0" indent="-342900" algn="l" rtl="0">
              <a:spcBef>
                <a:spcPts val="640"/>
              </a:spcBef>
              <a:spcAft>
                <a:spcPts val="0"/>
              </a:spcAft>
              <a:buSzPts val="1800"/>
              <a:buFont typeface="Times New Roman"/>
              <a:buChar char="•"/>
            </a:pPr>
            <a:r>
              <a:rPr lang="en-US" dirty="0">
                <a:latin typeface="Times New Roman"/>
                <a:ea typeface="Times New Roman"/>
                <a:cs typeface="Times New Roman"/>
                <a:sym typeface="Times New Roman"/>
              </a:rPr>
              <a:t>The suggested system operates as a web - based application and maintains a </a:t>
            </a:r>
            <a:r>
              <a:rPr lang="en-US" dirty="0" err="1">
                <a:latin typeface="Times New Roman"/>
                <a:ea typeface="Times New Roman"/>
                <a:cs typeface="Times New Roman"/>
                <a:sym typeface="Times New Roman"/>
              </a:rPr>
              <a:t>centralised</a:t>
            </a:r>
            <a:r>
              <a:rPr lang="en-US" dirty="0">
                <a:latin typeface="Times New Roman"/>
                <a:ea typeface="Times New Roman"/>
                <a:cs typeface="Times New Roman"/>
                <a:sym typeface="Times New Roman"/>
              </a:rPr>
              <a:t> store of all relevant data.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The system makes it simple to get the necessary information and book the required travel.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 Users can choose the destinations to visit and make online reservations for transportation and lodging.</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MODULES</a:t>
            </a:r>
            <a:endParaRPr b="1"/>
          </a:p>
        </p:txBody>
      </p:sp>
      <p:sp>
        <p:nvSpPr>
          <p:cNvPr id="135" name="Google Shape;13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latin typeface="Times New Roman"/>
                <a:ea typeface="Times New Roman"/>
                <a:cs typeface="Times New Roman"/>
                <a:sym typeface="Times New Roman"/>
              </a:rPr>
              <a:t>Module 1 :  Login Page</a:t>
            </a:r>
            <a:endParaRPr/>
          </a:p>
          <a:p>
            <a:pPr marL="342900" lvl="0" indent="-342900" algn="l" rtl="0">
              <a:spcBef>
                <a:spcPts val="640"/>
              </a:spcBef>
              <a:spcAft>
                <a:spcPts val="0"/>
              </a:spcAft>
              <a:buClr>
                <a:schemeClr val="dk1"/>
              </a:buClr>
              <a:buSzPts val="3200"/>
              <a:buChar char="•"/>
            </a:pPr>
            <a:r>
              <a:rPr lang="en-US">
                <a:latin typeface="Times New Roman"/>
                <a:ea typeface="Times New Roman"/>
                <a:cs typeface="Times New Roman"/>
                <a:sym typeface="Times New Roman"/>
              </a:rPr>
              <a:t>Module 2 :  Hotel Page</a:t>
            </a:r>
            <a:endParaRPr/>
          </a:p>
          <a:p>
            <a:pPr marL="342900" lvl="0" indent="-342900" algn="l" rtl="0">
              <a:spcBef>
                <a:spcPts val="640"/>
              </a:spcBef>
              <a:spcAft>
                <a:spcPts val="0"/>
              </a:spcAft>
              <a:buClr>
                <a:schemeClr val="dk1"/>
              </a:buClr>
              <a:buSzPts val="3200"/>
              <a:buChar char="•"/>
            </a:pPr>
            <a:r>
              <a:rPr lang="en-US">
                <a:latin typeface="Times New Roman"/>
                <a:ea typeface="Times New Roman"/>
                <a:cs typeface="Times New Roman"/>
                <a:sym typeface="Times New Roman"/>
              </a:rPr>
              <a:t>Module 3 :  Booking Page</a:t>
            </a:r>
            <a:endParaRPr/>
          </a:p>
          <a:p>
            <a:pPr marL="342900" lvl="0" indent="-342900" algn="l" rtl="0">
              <a:spcBef>
                <a:spcPts val="640"/>
              </a:spcBef>
              <a:spcAft>
                <a:spcPts val="0"/>
              </a:spcAft>
              <a:buClr>
                <a:schemeClr val="dk1"/>
              </a:buClr>
              <a:buSzPts val="3200"/>
              <a:buChar char="•"/>
            </a:pPr>
            <a:r>
              <a:rPr lang="en-US">
                <a:latin typeface="Times New Roman"/>
                <a:ea typeface="Times New Roman"/>
                <a:cs typeface="Times New Roman"/>
                <a:sym typeface="Times New Roman"/>
              </a:rPr>
              <a:t>Module 4 : Confirm Page</a:t>
            </a:r>
            <a:endParaRPr/>
          </a:p>
          <a:p>
            <a:pPr marL="342900" lvl="0" indent="-342900" algn="l" rtl="0">
              <a:spcBef>
                <a:spcPts val="640"/>
              </a:spcBef>
              <a:spcAft>
                <a:spcPts val="0"/>
              </a:spcAft>
              <a:buClr>
                <a:schemeClr val="dk1"/>
              </a:buClr>
              <a:buSzPts val="3200"/>
              <a:buChar char="•"/>
            </a:pPr>
            <a:r>
              <a:rPr lang="en-US">
                <a:latin typeface="Times New Roman"/>
                <a:ea typeface="Times New Roman"/>
                <a:cs typeface="Times New Roman"/>
                <a:sym typeface="Times New Roman"/>
              </a:rPr>
              <a:t>Module 5 : Sign Up Page</a:t>
            </a:r>
            <a:endParaRPr/>
          </a:p>
          <a:p>
            <a:pPr marL="342900" lvl="0" indent="-342900" algn="l" rtl="0">
              <a:spcBef>
                <a:spcPts val="640"/>
              </a:spcBef>
              <a:spcAft>
                <a:spcPts val="0"/>
              </a:spcAft>
              <a:buClr>
                <a:schemeClr val="dk1"/>
              </a:buClr>
              <a:buSzPts val="3200"/>
              <a:buChar char="•"/>
            </a:pPr>
            <a:r>
              <a:rPr lang="en-US">
                <a:latin typeface="Times New Roman"/>
                <a:ea typeface="Times New Roman"/>
                <a:cs typeface="Times New Roman"/>
                <a:sym typeface="Times New Roman"/>
              </a:rPr>
              <a:t>Module 6 : Reset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457200" y="1417735"/>
            <a:ext cx="8229600" cy="264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IMPLEMENTATION</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453</Words>
  <PresentationFormat>On-screen Show (4:3)</PresentationFormat>
  <Paragraphs>111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AGENDA</vt:lpstr>
      <vt:lpstr>INTRODUCTION</vt:lpstr>
      <vt:lpstr>OBJECTIVE</vt:lpstr>
      <vt:lpstr>EXISTING SYSTEM</vt:lpstr>
      <vt:lpstr>PROBLEM  STATEMENT</vt:lpstr>
      <vt:lpstr>PROPOSED SYSTEM</vt:lpstr>
      <vt:lpstr>MODULES</vt:lpstr>
      <vt:lpstr>IMPLEMENTATION</vt:lpstr>
      <vt:lpstr>COMPARISON</vt:lpstr>
      <vt:lpstr>CONCLUSION</vt:lpstr>
      <vt:lpstr>SCREENSHOTS</vt:lpstr>
      <vt:lpstr>Slide 13</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1</cp:revision>
  <dcterms:modified xsi:type="dcterms:W3CDTF">2023-04-21T01:26:19Z</dcterms:modified>
</cp:coreProperties>
</file>